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autoCompressPictures="0">
  <p:sldMasterIdLst>
    <p:sldMasterId id="2147483660" r:id="rId1"/>
    <p:sldMasterId id="2147483684" r:id="rId2"/>
    <p:sldMasterId id="2147483687" r:id="rId3"/>
  </p:sldMasterIdLst>
  <p:notesMasterIdLst>
    <p:notesMasterId r:id="rId19"/>
  </p:notesMasterIdLst>
  <p:sldIdLst>
    <p:sldId id="256" r:id="rId4"/>
    <p:sldId id="398" r:id="rId5"/>
    <p:sldId id="267" r:id="rId6"/>
    <p:sldId id="400" r:id="rId7"/>
    <p:sldId id="427" r:id="rId8"/>
    <p:sldId id="428" r:id="rId9"/>
    <p:sldId id="429" r:id="rId10"/>
    <p:sldId id="430" r:id="rId11"/>
    <p:sldId id="431" r:id="rId12"/>
    <p:sldId id="403" r:id="rId13"/>
    <p:sldId id="401" r:id="rId14"/>
    <p:sldId id="423" r:id="rId15"/>
    <p:sldId id="426" r:id="rId16"/>
    <p:sldId id="470" r:id="rId17"/>
    <p:sldId id="316" r:id="rId18"/>
  </p:sldIdLst>
  <p:sldSz cx="12192000" cy="6858000"/>
  <p:notesSz cx="6858000" cy="9144000"/>
  <p:embeddedFontLst>
    <p:embeddedFont>
      <p:font typeface="Bebas Neue" panose="020B0606020202050201" pitchFamily="34" charset="0"/>
      <p:regular r:id="rId20"/>
    </p:embeddedFont>
    <p:embeddedFont>
      <p:font typeface="El Messiri" pitchFamily="2" charset="-78"/>
      <p:regular r:id="rId21"/>
      <p:bold r:id="rId22"/>
    </p:embeddedFont>
    <p:embeddedFont>
      <p:font typeface="Harmattan" panose="01000503000000020003" pitchFamily="2" charset="-78"/>
      <p:regular r:id="rId23"/>
      <p:bold r:id="rId24"/>
    </p:embeddedFont>
  </p:embeddedFont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85" userDrawn="1">
          <p15:clr>
            <a:srgbClr val="A4A3A4"/>
          </p15:clr>
        </p15:guide>
        <p15:guide id="2" pos="3840" userDrawn="1">
          <p15:clr>
            <a:srgbClr val="A4A3A4"/>
          </p15:clr>
        </p15:guide>
        <p15:guide id="3" orient="horz" pos="2568" userDrawn="1">
          <p15:clr>
            <a:srgbClr val="A4A3A4"/>
          </p15:clr>
        </p15:guide>
        <p15:guide id="4" orient="horz" pos="3271" userDrawn="1">
          <p15:clr>
            <a:srgbClr val="A4A3A4"/>
          </p15:clr>
        </p15:guide>
        <p15:guide id="5" orient="horz" pos="4088" userDrawn="1">
          <p15:clr>
            <a:srgbClr val="A4A3A4"/>
          </p15:clr>
        </p15:guide>
        <p15:guide id="6" pos="69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979C"/>
    <a:srgbClr val="D6A68C"/>
    <a:srgbClr val="EFDECC"/>
    <a:srgbClr val="587E82"/>
    <a:srgbClr val="CC6741"/>
    <a:srgbClr val="8D4A39"/>
    <a:srgbClr val="F3E7D9"/>
    <a:srgbClr val="ECD8C2"/>
    <a:srgbClr val="CCCAC7"/>
    <a:srgbClr val="CE94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098003-76E4-4C62-8B19-D24B4D0293D4}" v="2" dt="2024-03-07T12:26:22.8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380"/>
    <p:restoredTop sz="94660"/>
  </p:normalViewPr>
  <p:slideViewPr>
    <p:cSldViewPr snapToGrid="0">
      <p:cViewPr>
        <p:scale>
          <a:sx n="75" d="100"/>
          <a:sy n="75" d="100"/>
        </p:scale>
        <p:origin x="946" y="43"/>
      </p:cViewPr>
      <p:guideLst>
        <p:guide orient="horz" pos="1185"/>
        <p:guide pos="3840"/>
        <p:guide orient="horz" pos="2568"/>
        <p:guide orient="horz" pos="3271"/>
        <p:guide orient="horz" pos="4088"/>
        <p:guide pos="694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font" Target="fonts/font2.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1.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5.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3.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 M" userId="84cd2103f36ef0dc" providerId="LiveId" clId="{8F098003-76E4-4C62-8B19-D24B4D0293D4}"/>
    <pc:docChg chg="custSel addSld modSld sldOrd modMainMaster">
      <pc:chgData name="H M" userId="84cd2103f36ef0dc" providerId="LiveId" clId="{8F098003-76E4-4C62-8B19-D24B4D0293D4}" dt="2024-03-07T12:27:05.709" v="6"/>
      <pc:docMkLst>
        <pc:docMk/>
      </pc:docMkLst>
      <pc:sldChg chg="add">
        <pc:chgData name="H M" userId="84cd2103f36ef0dc" providerId="LiveId" clId="{8F098003-76E4-4C62-8B19-D24B4D0293D4}" dt="2024-03-07T12:26:12.063" v="0"/>
        <pc:sldMkLst>
          <pc:docMk/>
          <pc:sldMk cId="1487315265" sldId="316"/>
        </pc:sldMkLst>
      </pc:sldChg>
      <pc:sldChg chg="ord">
        <pc:chgData name="H M" userId="84cd2103f36ef0dc" providerId="LiveId" clId="{8F098003-76E4-4C62-8B19-D24B4D0293D4}" dt="2024-03-07T12:27:05.709" v="6"/>
        <pc:sldMkLst>
          <pc:docMk/>
          <pc:sldMk cId="2015182908" sldId="398"/>
        </pc:sldMkLst>
      </pc:sldChg>
      <pc:sldChg chg="modSp mod">
        <pc:chgData name="H M" userId="84cd2103f36ef0dc" providerId="LiveId" clId="{8F098003-76E4-4C62-8B19-D24B4D0293D4}" dt="2024-03-07T12:26:58.105" v="4" actId="207"/>
        <pc:sldMkLst>
          <pc:docMk/>
          <pc:sldMk cId="3584065924" sldId="423"/>
        </pc:sldMkLst>
        <pc:spChg chg="mod">
          <ac:chgData name="H M" userId="84cd2103f36ef0dc" providerId="LiveId" clId="{8F098003-76E4-4C62-8B19-D24B4D0293D4}" dt="2024-03-07T12:26:58.105" v="4" actId="207"/>
          <ac:spMkLst>
            <pc:docMk/>
            <pc:sldMk cId="3584065924" sldId="423"/>
            <ac:spMk id="16" creationId="{97D683EB-BFB9-74FA-666D-00581113A54A}"/>
          </ac:spMkLst>
        </pc:spChg>
      </pc:sldChg>
      <pc:sldChg chg="mod modShow">
        <pc:chgData name="H M" userId="84cd2103f36ef0dc" providerId="LiveId" clId="{8F098003-76E4-4C62-8B19-D24B4D0293D4}" dt="2024-03-07T12:26:49.284" v="3" actId="729"/>
        <pc:sldMkLst>
          <pc:docMk/>
          <pc:sldMk cId="1115628957" sldId="426"/>
        </pc:sldMkLst>
      </pc:sldChg>
      <pc:sldChg chg="add">
        <pc:chgData name="H M" userId="84cd2103f36ef0dc" providerId="LiveId" clId="{8F098003-76E4-4C62-8B19-D24B4D0293D4}" dt="2024-03-07T12:26:12.063" v="0"/>
        <pc:sldMkLst>
          <pc:docMk/>
          <pc:sldMk cId="724650522" sldId="470"/>
        </pc:sldMkLst>
      </pc:sldChg>
      <pc:sldMasterChg chg="addSp modSp modSldLayout">
        <pc:chgData name="H M" userId="84cd2103f36ef0dc" providerId="LiveId" clId="{8F098003-76E4-4C62-8B19-D24B4D0293D4}" dt="2024-03-07T12:26:35.381" v="2" actId="478"/>
        <pc:sldMasterMkLst>
          <pc:docMk/>
          <pc:sldMasterMk cId="75810626" sldId="2147483660"/>
        </pc:sldMasterMkLst>
        <pc:spChg chg="add mod">
          <ac:chgData name="H M" userId="84cd2103f36ef0dc" providerId="LiveId" clId="{8F098003-76E4-4C62-8B19-D24B4D0293D4}" dt="2024-03-07T12:26:22.861" v="1"/>
          <ac:spMkLst>
            <pc:docMk/>
            <pc:sldMasterMk cId="75810626" sldId="2147483660"/>
            <ac:spMk id="2" creationId="{FF1EE6B5-9965-5419-7795-013A98EA2441}"/>
          </ac:spMkLst>
        </pc:spChg>
        <pc:sldLayoutChg chg="delSp mod">
          <pc:chgData name="H M" userId="84cd2103f36ef0dc" providerId="LiveId" clId="{8F098003-76E4-4C62-8B19-D24B4D0293D4}" dt="2024-03-07T12:26:35.381" v="2" actId="478"/>
          <pc:sldLayoutMkLst>
            <pc:docMk/>
            <pc:sldMasterMk cId="75810626" sldId="2147483660"/>
            <pc:sldLayoutMk cId="2168640466" sldId="2147483711"/>
          </pc:sldLayoutMkLst>
          <pc:spChg chg="del">
            <ac:chgData name="H M" userId="84cd2103f36ef0dc" providerId="LiveId" clId="{8F098003-76E4-4C62-8B19-D24B4D0293D4}" dt="2024-03-07T12:26:35.381" v="2" actId="478"/>
            <ac:spMkLst>
              <pc:docMk/>
              <pc:sldMasterMk cId="75810626" sldId="2147483660"/>
              <pc:sldLayoutMk cId="2168640466" sldId="2147483711"/>
              <ac:spMk id="2" creationId="{8FD567B8-2E57-A019-62A2-576FE7B225F3}"/>
            </ac:spMkLst>
          </pc:spChg>
          <pc:spChg chg="del">
            <ac:chgData name="H M" userId="84cd2103f36ef0dc" providerId="LiveId" clId="{8F098003-76E4-4C62-8B19-D24B4D0293D4}" dt="2024-03-07T12:26:35.381" v="2" actId="478"/>
            <ac:spMkLst>
              <pc:docMk/>
              <pc:sldMasterMk cId="75810626" sldId="2147483660"/>
              <pc:sldLayoutMk cId="2168640466" sldId="2147483711"/>
              <ac:spMk id="34" creationId="{E1BC3A70-2792-E3A9-AC9E-B3FDF8AF2A03}"/>
            </ac:spMkLst>
          </pc:spChg>
          <pc:spChg chg="del">
            <ac:chgData name="H M" userId="84cd2103f36ef0dc" providerId="LiveId" clId="{8F098003-76E4-4C62-8B19-D24B4D0293D4}" dt="2024-03-07T12:26:35.381" v="2" actId="478"/>
            <ac:spMkLst>
              <pc:docMk/>
              <pc:sldMasterMk cId="75810626" sldId="2147483660"/>
              <pc:sldLayoutMk cId="2168640466" sldId="2147483711"/>
              <ac:spMk id="35" creationId="{F334FA03-28F6-BAC8-63E9-293AC1BA55D9}"/>
            </ac:spMkLst>
          </pc:spChg>
          <pc:spChg chg="del">
            <ac:chgData name="H M" userId="84cd2103f36ef0dc" providerId="LiveId" clId="{8F098003-76E4-4C62-8B19-D24B4D0293D4}" dt="2024-03-07T12:26:35.381" v="2" actId="478"/>
            <ac:spMkLst>
              <pc:docMk/>
              <pc:sldMasterMk cId="75810626" sldId="2147483660"/>
              <pc:sldLayoutMk cId="2168640466" sldId="2147483711"/>
              <ac:spMk id="36" creationId="{303DA3E2-F4A0-A261-FF0F-E2F1C5D5CBF0}"/>
            </ac:spMkLst>
          </pc:spChg>
          <pc:spChg chg="del">
            <ac:chgData name="H M" userId="84cd2103f36ef0dc" providerId="LiveId" clId="{8F098003-76E4-4C62-8B19-D24B4D0293D4}" dt="2024-03-07T12:26:35.381" v="2" actId="478"/>
            <ac:spMkLst>
              <pc:docMk/>
              <pc:sldMasterMk cId="75810626" sldId="2147483660"/>
              <pc:sldLayoutMk cId="2168640466" sldId="2147483711"/>
              <ac:spMk id="37" creationId="{6A30F363-91E1-5139-365C-4C4325C7AF3A}"/>
            </ac:spMkLst>
          </pc:spChg>
          <pc:spChg chg="del">
            <ac:chgData name="H M" userId="84cd2103f36ef0dc" providerId="LiveId" clId="{8F098003-76E4-4C62-8B19-D24B4D0293D4}" dt="2024-03-07T12:26:35.381" v="2" actId="478"/>
            <ac:spMkLst>
              <pc:docMk/>
              <pc:sldMasterMk cId="75810626" sldId="2147483660"/>
              <pc:sldLayoutMk cId="2168640466" sldId="2147483711"/>
              <ac:spMk id="38" creationId="{CDBA00DE-E0CC-6F0A-3828-0B6729E7FB0D}"/>
            </ac:spMkLst>
          </pc:spChg>
          <pc:spChg chg="del">
            <ac:chgData name="H M" userId="84cd2103f36ef0dc" providerId="LiveId" clId="{8F098003-76E4-4C62-8B19-D24B4D0293D4}" dt="2024-03-07T12:26:35.381" v="2" actId="478"/>
            <ac:spMkLst>
              <pc:docMk/>
              <pc:sldMasterMk cId="75810626" sldId="2147483660"/>
              <pc:sldLayoutMk cId="2168640466" sldId="2147483711"/>
              <ac:spMk id="45" creationId="{CEE7C94F-F180-EEA9-9FBE-47548ED189F6}"/>
            </ac:spMkLst>
          </pc:spChg>
          <pc:spChg chg="del">
            <ac:chgData name="H M" userId="84cd2103f36ef0dc" providerId="LiveId" clId="{8F098003-76E4-4C62-8B19-D24B4D0293D4}" dt="2024-03-07T12:26:35.381" v="2" actId="478"/>
            <ac:spMkLst>
              <pc:docMk/>
              <pc:sldMasterMk cId="75810626" sldId="2147483660"/>
              <pc:sldLayoutMk cId="2168640466" sldId="2147483711"/>
              <ac:spMk id="46" creationId="{FFBA1A5E-0BE5-52EC-D23B-C9EF7F0FDB63}"/>
            </ac:spMkLst>
          </pc:spChg>
          <pc:spChg chg="del">
            <ac:chgData name="H M" userId="84cd2103f36ef0dc" providerId="LiveId" clId="{8F098003-76E4-4C62-8B19-D24B4D0293D4}" dt="2024-03-07T12:26:35.381" v="2" actId="478"/>
            <ac:spMkLst>
              <pc:docMk/>
              <pc:sldMasterMk cId="75810626" sldId="2147483660"/>
              <pc:sldLayoutMk cId="2168640466" sldId="2147483711"/>
              <ac:spMk id="47" creationId="{373EF550-0C78-C931-2D5D-CDBE680CA990}"/>
            </ac:spMkLst>
          </pc:spChg>
          <pc:spChg chg="del">
            <ac:chgData name="H M" userId="84cd2103f36ef0dc" providerId="LiveId" clId="{8F098003-76E4-4C62-8B19-D24B4D0293D4}" dt="2024-03-07T12:26:35.381" v="2" actId="478"/>
            <ac:spMkLst>
              <pc:docMk/>
              <pc:sldMasterMk cId="75810626" sldId="2147483660"/>
              <pc:sldLayoutMk cId="2168640466" sldId="2147483711"/>
              <ac:spMk id="48" creationId="{2834814D-E73E-781D-423F-C6E3BB3A05EF}"/>
            </ac:spMkLst>
          </pc:spChg>
          <pc:grpChg chg="del">
            <ac:chgData name="H M" userId="84cd2103f36ef0dc" providerId="LiveId" clId="{8F098003-76E4-4C62-8B19-D24B4D0293D4}" dt="2024-03-07T12:26:35.381" v="2" actId="478"/>
            <ac:grpSpMkLst>
              <pc:docMk/>
              <pc:sldMasterMk cId="75810626" sldId="2147483660"/>
              <pc:sldLayoutMk cId="2168640466" sldId="2147483711"/>
              <ac:grpSpMk id="3" creationId="{FF8044C4-6915-95DE-7E69-1B0598A5A9C1}"/>
            </ac:grpSpMkLst>
          </pc:grpChg>
          <pc:grpChg chg="del">
            <ac:chgData name="H M" userId="84cd2103f36ef0dc" providerId="LiveId" clId="{8F098003-76E4-4C62-8B19-D24B4D0293D4}" dt="2024-03-07T12:26:35.381" v="2" actId="478"/>
            <ac:grpSpMkLst>
              <pc:docMk/>
              <pc:sldMasterMk cId="75810626" sldId="2147483660"/>
              <pc:sldLayoutMk cId="2168640466" sldId="2147483711"/>
              <ac:grpSpMk id="8" creationId="{60A7FCE2-A8DB-3772-DF6C-BB5F47A3D597}"/>
            </ac:grpSpMkLst>
          </pc:grpChg>
          <pc:grpChg chg="del">
            <ac:chgData name="H M" userId="84cd2103f36ef0dc" providerId="LiveId" clId="{8F098003-76E4-4C62-8B19-D24B4D0293D4}" dt="2024-03-07T12:26:35.381" v="2" actId="478"/>
            <ac:grpSpMkLst>
              <pc:docMk/>
              <pc:sldMasterMk cId="75810626" sldId="2147483660"/>
              <pc:sldLayoutMk cId="2168640466" sldId="2147483711"/>
              <ac:grpSpMk id="56" creationId="{C0839B6C-9A75-0258-2CF0-BC7D6811A2A6}"/>
            </ac:grpSpMkLst>
          </pc:grpChg>
          <pc:picChg chg="del">
            <ac:chgData name="H M" userId="84cd2103f36ef0dc" providerId="LiveId" clId="{8F098003-76E4-4C62-8B19-D24B4D0293D4}" dt="2024-03-07T12:26:35.381" v="2" actId="478"/>
            <ac:picMkLst>
              <pc:docMk/>
              <pc:sldMasterMk cId="75810626" sldId="2147483660"/>
              <pc:sldLayoutMk cId="2168640466" sldId="2147483711"/>
              <ac:picMk id="40" creationId="{D1A9B338-52D8-8EB7-764D-E5C21F106BA6}"/>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C7D75776-FA36-40EE-B8D7-6B1ECF1C0A9F}" type="datetimeFigureOut">
              <a:rPr lang="ar-SA" smtClean="0"/>
              <a:t>8/27/1445</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72BEA2E2-4DD3-45AD-8B53-D6C2338B08A6}" type="slidenum">
              <a:rPr lang="ar-SA" smtClean="0"/>
              <a:t>‹#›</a:t>
            </a:fld>
            <a:endParaRPr lang="ar-SA"/>
          </a:p>
        </p:txBody>
      </p:sp>
    </p:spTree>
    <p:extLst>
      <p:ext uri="{BB962C8B-B14F-4D97-AF65-F5344CB8AC3E}">
        <p14:creationId xmlns:p14="http://schemas.microsoft.com/office/powerpoint/2010/main" val="74276164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9"/>
        <p:cNvGrpSpPr/>
        <p:nvPr/>
      </p:nvGrpSpPr>
      <p:grpSpPr>
        <a:xfrm>
          <a:off x="0" y="0"/>
          <a:ext cx="0" cy="0"/>
          <a:chOff x="0" y="0"/>
          <a:chExt cx="0" cy="0"/>
        </a:xfrm>
      </p:grpSpPr>
      <p:sp>
        <p:nvSpPr>
          <p:cNvPr id="2680" name="Google Shape;2680;ge4b7ac326b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1" name="Google Shape;2681;ge4b7ac326b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p:txBody>
      </p:sp>
      <p:sp>
        <p:nvSpPr>
          <p:cNvPr id="4" name="عنصر نائب لرقم الشريحة 3"/>
          <p:cNvSpPr>
            <a:spLocks noGrp="1"/>
          </p:cNvSpPr>
          <p:nvPr>
            <p:ph type="sldNum" sz="quarter" idx="5"/>
          </p:nvPr>
        </p:nvSpPr>
        <p:spPr/>
        <p:txBody>
          <a:bodyPr/>
          <a:lstStyle/>
          <a:p>
            <a:fld id="{AC9ED8D1-4334-4964-8D2E-D7A9C856A158}" type="slidenum">
              <a:rPr lang="en-GB" smtClean="0"/>
              <a:t>15</a:t>
            </a:fld>
            <a:endParaRPr lang="en-GB"/>
          </a:p>
        </p:txBody>
      </p:sp>
    </p:spTree>
    <p:extLst>
      <p:ext uri="{BB962C8B-B14F-4D97-AF65-F5344CB8AC3E}">
        <p14:creationId xmlns:p14="http://schemas.microsoft.com/office/powerpoint/2010/main" val="288751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spTree>
      <p:nvGrpSpPr>
        <p:cNvPr id="1" name="Shape 8"/>
        <p:cNvGrpSpPr/>
        <p:nvPr/>
      </p:nvGrpSpPr>
      <p:grpSpPr>
        <a:xfrm>
          <a:off x="0" y="0"/>
          <a:ext cx="0" cy="0"/>
          <a:chOff x="0" y="0"/>
          <a:chExt cx="0" cy="0"/>
        </a:xfrm>
      </p:grpSpPr>
      <p:grpSp>
        <p:nvGrpSpPr>
          <p:cNvPr id="9" name="Google Shape;9;p2"/>
          <p:cNvGrpSpPr/>
          <p:nvPr/>
        </p:nvGrpSpPr>
        <p:grpSpPr>
          <a:xfrm>
            <a:off x="444831" y="204591"/>
            <a:ext cx="1017272" cy="1017427"/>
            <a:chOff x="940300" y="793900"/>
            <a:chExt cx="1313400" cy="1313600"/>
          </a:xfrm>
        </p:grpSpPr>
        <p:sp>
          <p:nvSpPr>
            <p:cNvPr id="10" name="Google Shape;10;p2"/>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rgbClr val="CD6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rgbClr val="CD6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rgbClr val="CD6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rgbClr val="CD6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 name="Google Shape;46;p2"/>
          <p:cNvGrpSpPr/>
          <p:nvPr/>
        </p:nvGrpSpPr>
        <p:grpSpPr>
          <a:xfrm>
            <a:off x="9886000" y="-1359186"/>
            <a:ext cx="3572745" cy="3572745"/>
            <a:chOff x="2924725" y="208150"/>
            <a:chExt cx="1242550" cy="1242550"/>
          </a:xfrm>
          <a:solidFill>
            <a:srgbClr val="D6A68C"/>
          </a:solidFill>
        </p:grpSpPr>
        <p:sp>
          <p:nvSpPr>
            <p:cNvPr id="47" name="Google Shape;47;p2"/>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 name="Google Shape;67;p2"/>
          <p:cNvGrpSpPr/>
          <p:nvPr/>
        </p:nvGrpSpPr>
        <p:grpSpPr>
          <a:xfrm>
            <a:off x="-1470183" y="4702852"/>
            <a:ext cx="4021555" cy="4021555"/>
            <a:chOff x="2924725" y="208150"/>
            <a:chExt cx="1242550" cy="1242550"/>
          </a:xfrm>
          <a:solidFill>
            <a:srgbClr val="D6A68C"/>
          </a:solidFill>
        </p:grpSpPr>
        <p:sp>
          <p:nvSpPr>
            <p:cNvPr id="68" name="Google Shape;68;p2"/>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 name="Google Shape;123;p2"/>
          <p:cNvGrpSpPr/>
          <p:nvPr/>
        </p:nvGrpSpPr>
        <p:grpSpPr>
          <a:xfrm>
            <a:off x="1724215" y="-2392508"/>
            <a:ext cx="847731" cy="6744959"/>
            <a:chOff x="7324500" y="2391875"/>
            <a:chExt cx="177300" cy="1410725"/>
          </a:xfrm>
          <a:solidFill>
            <a:srgbClr val="D6A68C"/>
          </a:solidFill>
        </p:grpSpPr>
        <p:sp>
          <p:nvSpPr>
            <p:cNvPr id="124" name="Google Shape;124;p2"/>
            <p:cNvSpPr/>
            <p:nvPr/>
          </p:nvSpPr>
          <p:spPr>
            <a:xfrm>
              <a:off x="7324500" y="3625150"/>
              <a:ext cx="177300" cy="177450"/>
            </a:xfrm>
            <a:custGeom>
              <a:avLst/>
              <a:gdLst/>
              <a:ahLst/>
              <a:cxnLst/>
              <a:rect l="l" t="t" r="r" b="b"/>
              <a:pathLst>
                <a:path w="7092" h="7098" extrusionOk="0">
                  <a:moveTo>
                    <a:pt x="3549" y="673"/>
                  </a:moveTo>
                  <a:lnTo>
                    <a:pt x="4393" y="1510"/>
                  </a:lnTo>
                  <a:lnTo>
                    <a:pt x="5581" y="1510"/>
                  </a:lnTo>
                  <a:lnTo>
                    <a:pt x="5581" y="2700"/>
                  </a:lnTo>
                  <a:lnTo>
                    <a:pt x="6426" y="3548"/>
                  </a:lnTo>
                  <a:lnTo>
                    <a:pt x="5581" y="4398"/>
                  </a:lnTo>
                  <a:lnTo>
                    <a:pt x="5581" y="5581"/>
                  </a:lnTo>
                  <a:lnTo>
                    <a:pt x="4393" y="5581"/>
                  </a:lnTo>
                  <a:lnTo>
                    <a:pt x="3543" y="6425"/>
                  </a:lnTo>
                  <a:lnTo>
                    <a:pt x="2693" y="5581"/>
                  </a:lnTo>
                  <a:lnTo>
                    <a:pt x="1510" y="5581"/>
                  </a:lnTo>
                  <a:lnTo>
                    <a:pt x="1510" y="4398"/>
                  </a:lnTo>
                  <a:lnTo>
                    <a:pt x="667" y="3548"/>
                  </a:lnTo>
                  <a:lnTo>
                    <a:pt x="1510" y="2700"/>
                  </a:lnTo>
                  <a:lnTo>
                    <a:pt x="1510" y="1510"/>
                  </a:lnTo>
                  <a:lnTo>
                    <a:pt x="2700" y="1510"/>
                  </a:lnTo>
                  <a:lnTo>
                    <a:pt x="3549" y="673"/>
                  </a:lnTo>
                  <a:close/>
                  <a:moveTo>
                    <a:pt x="3549" y="1"/>
                  </a:moveTo>
                  <a:lnTo>
                    <a:pt x="2509" y="1041"/>
                  </a:lnTo>
                  <a:lnTo>
                    <a:pt x="1035" y="1041"/>
                  </a:lnTo>
                  <a:lnTo>
                    <a:pt x="1035" y="2508"/>
                  </a:lnTo>
                  <a:lnTo>
                    <a:pt x="1" y="3548"/>
                  </a:lnTo>
                  <a:lnTo>
                    <a:pt x="1035" y="4590"/>
                  </a:lnTo>
                  <a:lnTo>
                    <a:pt x="1035" y="6057"/>
                  </a:lnTo>
                  <a:lnTo>
                    <a:pt x="2509" y="6057"/>
                  </a:lnTo>
                  <a:lnTo>
                    <a:pt x="3549" y="7097"/>
                  </a:lnTo>
                  <a:lnTo>
                    <a:pt x="4583" y="6057"/>
                  </a:lnTo>
                  <a:lnTo>
                    <a:pt x="6058" y="6057"/>
                  </a:lnTo>
                  <a:lnTo>
                    <a:pt x="6058" y="4590"/>
                  </a:lnTo>
                  <a:lnTo>
                    <a:pt x="7092" y="3548"/>
                  </a:lnTo>
                  <a:lnTo>
                    <a:pt x="6058" y="2508"/>
                  </a:lnTo>
                  <a:lnTo>
                    <a:pt x="6058" y="1041"/>
                  </a:lnTo>
                  <a:lnTo>
                    <a:pt x="4583" y="1041"/>
                  </a:lnTo>
                  <a:lnTo>
                    <a:pt x="354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7411275" y="2391875"/>
              <a:ext cx="3725" cy="1239250"/>
            </a:xfrm>
            <a:custGeom>
              <a:avLst/>
              <a:gdLst/>
              <a:ahLst/>
              <a:cxnLst/>
              <a:rect l="l" t="t" r="r" b="b"/>
              <a:pathLst>
                <a:path w="149" h="49570" extrusionOk="0">
                  <a:moveTo>
                    <a:pt x="1" y="0"/>
                  </a:moveTo>
                  <a:lnTo>
                    <a:pt x="1" y="49570"/>
                  </a:lnTo>
                  <a:lnTo>
                    <a:pt x="149" y="49570"/>
                  </a:lnTo>
                  <a:lnTo>
                    <a:pt x="14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6" name="Google Shape;126;p2"/>
          <p:cNvGrpSpPr/>
          <p:nvPr/>
        </p:nvGrpSpPr>
        <p:grpSpPr>
          <a:xfrm>
            <a:off x="9493162" y="-2812913"/>
            <a:ext cx="847737" cy="6251857"/>
            <a:chOff x="7905800" y="2474325"/>
            <a:chExt cx="177450" cy="1308650"/>
          </a:xfrm>
          <a:solidFill>
            <a:srgbClr val="B76646"/>
          </a:solidFill>
        </p:grpSpPr>
        <p:sp>
          <p:nvSpPr>
            <p:cNvPr id="127" name="Google Shape;127;p2"/>
            <p:cNvSpPr/>
            <p:nvPr/>
          </p:nvSpPr>
          <p:spPr>
            <a:xfrm>
              <a:off x="7905800" y="3605550"/>
              <a:ext cx="177450" cy="177425"/>
            </a:xfrm>
            <a:custGeom>
              <a:avLst/>
              <a:gdLst/>
              <a:ahLst/>
              <a:cxnLst/>
              <a:rect l="l" t="t" r="r" b="b"/>
              <a:pathLst>
                <a:path w="7098" h="7097" extrusionOk="0">
                  <a:moveTo>
                    <a:pt x="3548" y="672"/>
                  </a:moveTo>
                  <a:lnTo>
                    <a:pt x="4398" y="1515"/>
                  </a:lnTo>
                  <a:lnTo>
                    <a:pt x="5588" y="1515"/>
                  </a:lnTo>
                  <a:lnTo>
                    <a:pt x="5588" y="2699"/>
                  </a:lnTo>
                  <a:lnTo>
                    <a:pt x="6425" y="3548"/>
                  </a:lnTo>
                  <a:lnTo>
                    <a:pt x="5588" y="4398"/>
                  </a:lnTo>
                  <a:lnTo>
                    <a:pt x="5588" y="5580"/>
                  </a:lnTo>
                  <a:lnTo>
                    <a:pt x="4398" y="5580"/>
                  </a:lnTo>
                  <a:lnTo>
                    <a:pt x="3548" y="6425"/>
                  </a:lnTo>
                  <a:lnTo>
                    <a:pt x="2699" y="5580"/>
                  </a:lnTo>
                  <a:lnTo>
                    <a:pt x="1515" y="5580"/>
                  </a:lnTo>
                  <a:lnTo>
                    <a:pt x="1515" y="4398"/>
                  </a:lnTo>
                  <a:lnTo>
                    <a:pt x="672" y="3548"/>
                  </a:lnTo>
                  <a:lnTo>
                    <a:pt x="1515" y="2699"/>
                  </a:lnTo>
                  <a:lnTo>
                    <a:pt x="1515" y="1515"/>
                  </a:lnTo>
                  <a:lnTo>
                    <a:pt x="2699" y="1515"/>
                  </a:lnTo>
                  <a:lnTo>
                    <a:pt x="3548" y="672"/>
                  </a:lnTo>
                  <a:close/>
                  <a:moveTo>
                    <a:pt x="3548" y="0"/>
                  </a:moveTo>
                  <a:lnTo>
                    <a:pt x="2508" y="1040"/>
                  </a:lnTo>
                  <a:lnTo>
                    <a:pt x="1040" y="1040"/>
                  </a:lnTo>
                  <a:lnTo>
                    <a:pt x="1040" y="2508"/>
                  </a:lnTo>
                  <a:lnTo>
                    <a:pt x="0" y="3548"/>
                  </a:lnTo>
                  <a:lnTo>
                    <a:pt x="1040" y="4589"/>
                  </a:lnTo>
                  <a:lnTo>
                    <a:pt x="1040" y="6057"/>
                  </a:lnTo>
                  <a:lnTo>
                    <a:pt x="2508" y="6057"/>
                  </a:lnTo>
                  <a:lnTo>
                    <a:pt x="3548" y="7097"/>
                  </a:lnTo>
                  <a:lnTo>
                    <a:pt x="4589" y="6057"/>
                  </a:lnTo>
                  <a:lnTo>
                    <a:pt x="6057" y="6057"/>
                  </a:lnTo>
                  <a:lnTo>
                    <a:pt x="6057" y="4589"/>
                  </a:lnTo>
                  <a:lnTo>
                    <a:pt x="7097" y="3548"/>
                  </a:lnTo>
                  <a:lnTo>
                    <a:pt x="6057" y="2508"/>
                  </a:lnTo>
                  <a:lnTo>
                    <a:pt x="6057" y="1040"/>
                  </a:lnTo>
                  <a:lnTo>
                    <a:pt x="4589" y="1040"/>
                  </a:lnTo>
                  <a:lnTo>
                    <a:pt x="354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7992700" y="2474325"/>
              <a:ext cx="3775" cy="1138650"/>
            </a:xfrm>
            <a:custGeom>
              <a:avLst/>
              <a:gdLst/>
              <a:ahLst/>
              <a:cxnLst/>
              <a:rect l="l" t="t" r="r" b="b"/>
              <a:pathLst>
                <a:path w="151" h="45546" extrusionOk="0">
                  <a:moveTo>
                    <a:pt x="1" y="0"/>
                  </a:moveTo>
                  <a:lnTo>
                    <a:pt x="1" y="45546"/>
                  </a:lnTo>
                  <a:lnTo>
                    <a:pt x="151" y="45546"/>
                  </a:lnTo>
                  <a:lnTo>
                    <a:pt x="15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 name="Google Shape;129;p2"/>
          <p:cNvGrpSpPr/>
          <p:nvPr/>
        </p:nvGrpSpPr>
        <p:grpSpPr>
          <a:xfrm>
            <a:off x="476874" y="-483573"/>
            <a:ext cx="666052" cy="3333079"/>
            <a:chOff x="6715575" y="2474325"/>
            <a:chExt cx="177450" cy="888000"/>
          </a:xfrm>
          <a:solidFill>
            <a:srgbClr val="B76646"/>
          </a:solidFill>
        </p:grpSpPr>
        <p:sp>
          <p:nvSpPr>
            <p:cNvPr id="130" name="Google Shape;130;p2"/>
            <p:cNvSpPr/>
            <p:nvPr/>
          </p:nvSpPr>
          <p:spPr>
            <a:xfrm>
              <a:off x="6715575" y="3184875"/>
              <a:ext cx="177450" cy="177450"/>
            </a:xfrm>
            <a:custGeom>
              <a:avLst/>
              <a:gdLst/>
              <a:ahLst/>
              <a:cxnLst/>
              <a:rect l="l" t="t" r="r" b="b"/>
              <a:pathLst>
                <a:path w="7098" h="7098" extrusionOk="0">
                  <a:moveTo>
                    <a:pt x="3549" y="672"/>
                  </a:moveTo>
                  <a:lnTo>
                    <a:pt x="4399" y="1517"/>
                  </a:lnTo>
                  <a:lnTo>
                    <a:pt x="5581" y="1517"/>
                  </a:lnTo>
                  <a:lnTo>
                    <a:pt x="5581" y="2699"/>
                  </a:lnTo>
                  <a:lnTo>
                    <a:pt x="6426" y="3550"/>
                  </a:lnTo>
                  <a:lnTo>
                    <a:pt x="5581" y="4398"/>
                  </a:lnTo>
                  <a:lnTo>
                    <a:pt x="5581" y="5588"/>
                  </a:lnTo>
                  <a:lnTo>
                    <a:pt x="4399" y="5588"/>
                  </a:lnTo>
                  <a:lnTo>
                    <a:pt x="3549" y="6431"/>
                  </a:lnTo>
                  <a:lnTo>
                    <a:pt x="2700" y="5588"/>
                  </a:lnTo>
                  <a:lnTo>
                    <a:pt x="1516" y="5588"/>
                  </a:lnTo>
                  <a:lnTo>
                    <a:pt x="1516" y="4398"/>
                  </a:lnTo>
                  <a:lnTo>
                    <a:pt x="673" y="3550"/>
                  </a:lnTo>
                  <a:lnTo>
                    <a:pt x="1516" y="2699"/>
                  </a:lnTo>
                  <a:lnTo>
                    <a:pt x="1516" y="1517"/>
                  </a:lnTo>
                  <a:lnTo>
                    <a:pt x="2700" y="1517"/>
                  </a:lnTo>
                  <a:lnTo>
                    <a:pt x="3549" y="672"/>
                  </a:lnTo>
                  <a:close/>
                  <a:moveTo>
                    <a:pt x="3549" y="0"/>
                  </a:moveTo>
                  <a:lnTo>
                    <a:pt x="2509" y="1040"/>
                  </a:lnTo>
                  <a:lnTo>
                    <a:pt x="1041" y="1040"/>
                  </a:lnTo>
                  <a:lnTo>
                    <a:pt x="1041" y="2508"/>
                  </a:lnTo>
                  <a:lnTo>
                    <a:pt x="1" y="3550"/>
                  </a:lnTo>
                  <a:lnTo>
                    <a:pt x="1041" y="4589"/>
                  </a:lnTo>
                  <a:lnTo>
                    <a:pt x="1041" y="6057"/>
                  </a:lnTo>
                  <a:lnTo>
                    <a:pt x="2509" y="6057"/>
                  </a:lnTo>
                  <a:lnTo>
                    <a:pt x="3549" y="7097"/>
                  </a:lnTo>
                  <a:lnTo>
                    <a:pt x="4590" y="6057"/>
                  </a:lnTo>
                  <a:lnTo>
                    <a:pt x="6058" y="6057"/>
                  </a:lnTo>
                  <a:lnTo>
                    <a:pt x="6058" y="4589"/>
                  </a:lnTo>
                  <a:lnTo>
                    <a:pt x="7098" y="3550"/>
                  </a:lnTo>
                  <a:lnTo>
                    <a:pt x="6058" y="2508"/>
                  </a:lnTo>
                  <a:lnTo>
                    <a:pt x="6058" y="1040"/>
                  </a:lnTo>
                  <a:lnTo>
                    <a:pt x="4590" y="1040"/>
                  </a:lnTo>
                  <a:lnTo>
                    <a:pt x="354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6802500" y="2474325"/>
              <a:ext cx="3575" cy="719350"/>
            </a:xfrm>
            <a:custGeom>
              <a:avLst/>
              <a:gdLst/>
              <a:ahLst/>
              <a:cxnLst/>
              <a:rect l="l" t="t" r="r" b="b"/>
              <a:pathLst>
                <a:path w="143" h="28774" extrusionOk="0">
                  <a:moveTo>
                    <a:pt x="0" y="0"/>
                  </a:moveTo>
                  <a:lnTo>
                    <a:pt x="0" y="28773"/>
                  </a:lnTo>
                  <a:lnTo>
                    <a:pt x="143" y="28773"/>
                  </a:lnTo>
                  <a:lnTo>
                    <a:pt x="14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0" name="Google Shape;9;p2">
            <a:extLst>
              <a:ext uri="{FF2B5EF4-FFF2-40B4-BE49-F238E27FC236}">
                <a16:creationId xmlns:a16="http://schemas.microsoft.com/office/drawing/2014/main" id="{879C731B-CBE2-2111-E5C8-B17ECDD02C48}"/>
              </a:ext>
            </a:extLst>
          </p:cNvPr>
          <p:cNvGrpSpPr/>
          <p:nvPr userDrawn="1"/>
        </p:nvGrpSpPr>
        <p:grpSpPr>
          <a:xfrm>
            <a:off x="444831" y="5722361"/>
            <a:ext cx="1017272" cy="1017427"/>
            <a:chOff x="940300" y="793900"/>
            <a:chExt cx="1313400" cy="1313600"/>
          </a:xfrm>
        </p:grpSpPr>
        <p:sp>
          <p:nvSpPr>
            <p:cNvPr id="311" name="Google Shape;10;p2">
              <a:extLst>
                <a:ext uri="{FF2B5EF4-FFF2-40B4-BE49-F238E27FC236}">
                  <a16:creationId xmlns:a16="http://schemas.microsoft.com/office/drawing/2014/main" id="{3A374C87-38E9-08FF-3976-A97F0C2B99E9}"/>
                </a:ext>
              </a:extLst>
            </p:cNvPr>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11;p2">
              <a:extLst>
                <a:ext uri="{FF2B5EF4-FFF2-40B4-BE49-F238E27FC236}">
                  <a16:creationId xmlns:a16="http://schemas.microsoft.com/office/drawing/2014/main" id="{BA587134-A6C6-2317-672F-F04E4C1FFC3A}"/>
                </a:ext>
              </a:extLst>
            </p:cNvPr>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12;p2">
              <a:extLst>
                <a:ext uri="{FF2B5EF4-FFF2-40B4-BE49-F238E27FC236}">
                  <a16:creationId xmlns:a16="http://schemas.microsoft.com/office/drawing/2014/main" id="{80B87CCB-E16D-3CDB-9E79-6B49904CA00D}"/>
                </a:ext>
              </a:extLst>
            </p:cNvPr>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13;p2">
              <a:extLst>
                <a:ext uri="{FF2B5EF4-FFF2-40B4-BE49-F238E27FC236}">
                  <a16:creationId xmlns:a16="http://schemas.microsoft.com/office/drawing/2014/main" id="{77E3E42F-3259-1591-5807-569C4D91363F}"/>
                </a:ext>
              </a:extLst>
            </p:cNvPr>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14;p2">
              <a:extLst>
                <a:ext uri="{FF2B5EF4-FFF2-40B4-BE49-F238E27FC236}">
                  <a16:creationId xmlns:a16="http://schemas.microsoft.com/office/drawing/2014/main" id="{3B675CF9-69C6-8F20-057D-EDD7EB8BC363}"/>
                </a:ext>
              </a:extLst>
            </p:cNvPr>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15;p2">
              <a:extLst>
                <a:ext uri="{FF2B5EF4-FFF2-40B4-BE49-F238E27FC236}">
                  <a16:creationId xmlns:a16="http://schemas.microsoft.com/office/drawing/2014/main" id="{BBF25E28-7FF7-762F-141E-2A79CAED1961}"/>
                </a:ext>
              </a:extLst>
            </p:cNvPr>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16;p2">
              <a:extLst>
                <a:ext uri="{FF2B5EF4-FFF2-40B4-BE49-F238E27FC236}">
                  <a16:creationId xmlns:a16="http://schemas.microsoft.com/office/drawing/2014/main" id="{EAC6AC4F-D13D-2DF3-DC41-698AE43A7B65}"/>
                </a:ext>
              </a:extLst>
            </p:cNvPr>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17;p2">
              <a:extLst>
                <a:ext uri="{FF2B5EF4-FFF2-40B4-BE49-F238E27FC236}">
                  <a16:creationId xmlns:a16="http://schemas.microsoft.com/office/drawing/2014/main" id="{829EA8E4-25CC-9747-23C4-AB75F48734AC}"/>
                </a:ext>
              </a:extLst>
            </p:cNvPr>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18;p2">
              <a:extLst>
                <a:ext uri="{FF2B5EF4-FFF2-40B4-BE49-F238E27FC236}">
                  <a16:creationId xmlns:a16="http://schemas.microsoft.com/office/drawing/2014/main" id="{63087022-0D28-A10D-A536-EBC3DBBAB565}"/>
                </a:ext>
              </a:extLst>
            </p:cNvPr>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19;p2">
              <a:extLst>
                <a:ext uri="{FF2B5EF4-FFF2-40B4-BE49-F238E27FC236}">
                  <a16:creationId xmlns:a16="http://schemas.microsoft.com/office/drawing/2014/main" id="{3DBE4741-6F85-DFBD-FDE8-C5478A6B0E35}"/>
                </a:ext>
              </a:extLst>
            </p:cNvPr>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20;p2">
              <a:extLst>
                <a:ext uri="{FF2B5EF4-FFF2-40B4-BE49-F238E27FC236}">
                  <a16:creationId xmlns:a16="http://schemas.microsoft.com/office/drawing/2014/main" id="{3BDCA5E0-28C2-5D4F-94CE-0F516593CB09}"/>
                </a:ext>
              </a:extLst>
            </p:cNvPr>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21;p2">
              <a:extLst>
                <a:ext uri="{FF2B5EF4-FFF2-40B4-BE49-F238E27FC236}">
                  <a16:creationId xmlns:a16="http://schemas.microsoft.com/office/drawing/2014/main" id="{EE591485-DCE4-A5BE-7D67-51FAD424E9EE}"/>
                </a:ext>
              </a:extLst>
            </p:cNvPr>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22;p2">
              <a:extLst>
                <a:ext uri="{FF2B5EF4-FFF2-40B4-BE49-F238E27FC236}">
                  <a16:creationId xmlns:a16="http://schemas.microsoft.com/office/drawing/2014/main" id="{0C4361A7-70C5-0BBC-F141-CC06CEF326CB}"/>
                </a:ext>
              </a:extLst>
            </p:cNvPr>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rgbClr val="CD6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23;p2">
              <a:extLst>
                <a:ext uri="{FF2B5EF4-FFF2-40B4-BE49-F238E27FC236}">
                  <a16:creationId xmlns:a16="http://schemas.microsoft.com/office/drawing/2014/main" id="{0C3CA5A7-2D27-87AD-218D-F65C2F82A26C}"/>
                </a:ext>
              </a:extLst>
            </p:cNvPr>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24;p2">
              <a:extLst>
                <a:ext uri="{FF2B5EF4-FFF2-40B4-BE49-F238E27FC236}">
                  <a16:creationId xmlns:a16="http://schemas.microsoft.com/office/drawing/2014/main" id="{EE6CF2E1-E133-798D-0685-87635062C75F}"/>
                </a:ext>
              </a:extLst>
            </p:cNvPr>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25;p2">
              <a:extLst>
                <a:ext uri="{FF2B5EF4-FFF2-40B4-BE49-F238E27FC236}">
                  <a16:creationId xmlns:a16="http://schemas.microsoft.com/office/drawing/2014/main" id="{4AC90285-5340-20A6-C49D-10A7967A6FA8}"/>
                </a:ext>
              </a:extLst>
            </p:cNvPr>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26;p2">
              <a:extLst>
                <a:ext uri="{FF2B5EF4-FFF2-40B4-BE49-F238E27FC236}">
                  <a16:creationId xmlns:a16="http://schemas.microsoft.com/office/drawing/2014/main" id="{12FE2D28-797B-1DA8-9B96-B21F62A2D15E}"/>
                </a:ext>
              </a:extLst>
            </p:cNvPr>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27;p2">
              <a:extLst>
                <a:ext uri="{FF2B5EF4-FFF2-40B4-BE49-F238E27FC236}">
                  <a16:creationId xmlns:a16="http://schemas.microsoft.com/office/drawing/2014/main" id="{2D8D2457-8AF1-B5D4-54AB-E00E2191D6FA}"/>
                </a:ext>
              </a:extLst>
            </p:cNvPr>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28;p2">
              <a:extLst>
                <a:ext uri="{FF2B5EF4-FFF2-40B4-BE49-F238E27FC236}">
                  <a16:creationId xmlns:a16="http://schemas.microsoft.com/office/drawing/2014/main" id="{9FFBD0E4-4A65-824D-6DCF-1E51B885C8C2}"/>
                </a:ext>
              </a:extLst>
            </p:cNvPr>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rgbClr val="CD6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29;p2">
              <a:extLst>
                <a:ext uri="{FF2B5EF4-FFF2-40B4-BE49-F238E27FC236}">
                  <a16:creationId xmlns:a16="http://schemas.microsoft.com/office/drawing/2014/main" id="{50E5D405-72F0-4998-C5FF-D747546A8A26}"/>
                </a:ext>
              </a:extLst>
            </p:cNvPr>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0;p2">
              <a:extLst>
                <a:ext uri="{FF2B5EF4-FFF2-40B4-BE49-F238E27FC236}">
                  <a16:creationId xmlns:a16="http://schemas.microsoft.com/office/drawing/2014/main" id="{BBF9B58E-5454-9D92-A0CC-0C6F73320819}"/>
                </a:ext>
              </a:extLst>
            </p:cNvPr>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1;p2">
              <a:extLst>
                <a:ext uri="{FF2B5EF4-FFF2-40B4-BE49-F238E27FC236}">
                  <a16:creationId xmlns:a16="http://schemas.microsoft.com/office/drawing/2014/main" id="{BBCDDDB0-75E1-EC43-FE33-88F7794B4A6F}"/>
                </a:ext>
              </a:extLst>
            </p:cNvPr>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2;p2">
              <a:extLst>
                <a:ext uri="{FF2B5EF4-FFF2-40B4-BE49-F238E27FC236}">
                  <a16:creationId xmlns:a16="http://schemas.microsoft.com/office/drawing/2014/main" id="{C004852C-16C1-A4EB-E6AD-30BB75098C06}"/>
                </a:ext>
              </a:extLst>
            </p:cNvPr>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p2">
              <a:extLst>
                <a:ext uri="{FF2B5EF4-FFF2-40B4-BE49-F238E27FC236}">
                  <a16:creationId xmlns:a16="http://schemas.microsoft.com/office/drawing/2014/main" id="{BF378F36-4828-8784-77CE-83C99E469C05}"/>
                </a:ext>
              </a:extLst>
            </p:cNvPr>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4;p2">
              <a:extLst>
                <a:ext uri="{FF2B5EF4-FFF2-40B4-BE49-F238E27FC236}">
                  <a16:creationId xmlns:a16="http://schemas.microsoft.com/office/drawing/2014/main" id="{CCE907DC-A810-84D6-86A6-B1E2E9C72DC5}"/>
                </a:ext>
              </a:extLst>
            </p:cNvPr>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rgbClr val="CD6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5;p2">
              <a:extLst>
                <a:ext uri="{FF2B5EF4-FFF2-40B4-BE49-F238E27FC236}">
                  <a16:creationId xmlns:a16="http://schemas.microsoft.com/office/drawing/2014/main" id="{923B71AF-F78C-9670-0505-975F64702756}"/>
                </a:ext>
              </a:extLst>
            </p:cNvPr>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6;p2">
              <a:extLst>
                <a:ext uri="{FF2B5EF4-FFF2-40B4-BE49-F238E27FC236}">
                  <a16:creationId xmlns:a16="http://schemas.microsoft.com/office/drawing/2014/main" id="{342A3E74-DE79-CECF-9F6E-3397E1931A0F}"/>
                </a:ext>
              </a:extLst>
            </p:cNvPr>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7;p2">
              <a:extLst>
                <a:ext uri="{FF2B5EF4-FFF2-40B4-BE49-F238E27FC236}">
                  <a16:creationId xmlns:a16="http://schemas.microsoft.com/office/drawing/2014/main" id="{07C8BC6E-FC5B-A764-2EAD-23C479DB2301}"/>
                </a:ext>
              </a:extLst>
            </p:cNvPr>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8;p2">
              <a:extLst>
                <a:ext uri="{FF2B5EF4-FFF2-40B4-BE49-F238E27FC236}">
                  <a16:creationId xmlns:a16="http://schemas.microsoft.com/office/drawing/2014/main" id="{F263BE87-36B5-F705-DEBB-534CBFD27E7A}"/>
                </a:ext>
              </a:extLst>
            </p:cNvPr>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9;p2">
              <a:extLst>
                <a:ext uri="{FF2B5EF4-FFF2-40B4-BE49-F238E27FC236}">
                  <a16:creationId xmlns:a16="http://schemas.microsoft.com/office/drawing/2014/main" id="{7BF48008-A7F9-1883-A1A9-5BF98AC3C7BA}"/>
                </a:ext>
              </a:extLst>
            </p:cNvPr>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40;p2">
              <a:extLst>
                <a:ext uri="{FF2B5EF4-FFF2-40B4-BE49-F238E27FC236}">
                  <a16:creationId xmlns:a16="http://schemas.microsoft.com/office/drawing/2014/main" id="{58DF9201-3AE6-1337-1323-12597565E086}"/>
                </a:ext>
              </a:extLst>
            </p:cNvPr>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rgbClr val="CD6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41;p2">
              <a:extLst>
                <a:ext uri="{FF2B5EF4-FFF2-40B4-BE49-F238E27FC236}">
                  <a16:creationId xmlns:a16="http://schemas.microsoft.com/office/drawing/2014/main" id="{9540DE6D-422D-AF2B-241C-DAE20ECD5CAA}"/>
                </a:ext>
              </a:extLst>
            </p:cNvPr>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42;p2">
              <a:extLst>
                <a:ext uri="{FF2B5EF4-FFF2-40B4-BE49-F238E27FC236}">
                  <a16:creationId xmlns:a16="http://schemas.microsoft.com/office/drawing/2014/main" id="{CEE0F572-54E7-C03F-B197-6618B38A7F49}"/>
                </a:ext>
              </a:extLst>
            </p:cNvPr>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43;p2">
              <a:extLst>
                <a:ext uri="{FF2B5EF4-FFF2-40B4-BE49-F238E27FC236}">
                  <a16:creationId xmlns:a16="http://schemas.microsoft.com/office/drawing/2014/main" id="{FF7BF420-70C8-EFD5-99C5-7AA36A53854E}"/>
                </a:ext>
              </a:extLst>
            </p:cNvPr>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44;p2">
              <a:extLst>
                <a:ext uri="{FF2B5EF4-FFF2-40B4-BE49-F238E27FC236}">
                  <a16:creationId xmlns:a16="http://schemas.microsoft.com/office/drawing/2014/main" id="{FEEF12BD-0FCA-AE81-8A8F-BC1F14FCF99F}"/>
                </a:ext>
              </a:extLst>
            </p:cNvPr>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45;p2">
              <a:extLst>
                <a:ext uri="{FF2B5EF4-FFF2-40B4-BE49-F238E27FC236}">
                  <a16:creationId xmlns:a16="http://schemas.microsoft.com/office/drawing/2014/main" id="{D97E5121-7E3A-4954-0FD8-616DA19F6DF5}"/>
                </a:ext>
              </a:extLst>
            </p:cNvPr>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7" name="Google Shape;9;p2">
            <a:extLst>
              <a:ext uri="{FF2B5EF4-FFF2-40B4-BE49-F238E27FC236}">
                <a16:creationId xmlns:a16="http://schemas.microsoft.com/office/drawing/2014/main" id="{162B8213-75A6-7FC8-ACAC-B249DA0FD5DB}"/>
              </a:ext>
            </a:extLst>
          </p:cNvPr>
          <p:cNvGrpSpPr/>
          <p:nvPr userDrawn="1"/>
        </p:nvGrpSpPr>
        <p:grpSpPr>
          <a:xfrm>
            <a:off x="10690133" y="204591"/>
            <a:ext cx="1017272" cy="1017427"/>
            <a:chOff x="940300" y="793900"/>
            <a:chExt cx="1313400" cy="1313600"/>
          </a:xfrm>
        </p:grpSpPr>
        <p:sp>
          <p:nvSpPr>
            <p:cNvPr id="348" name="Google Shape;10;p2">
              <a:extLst>
                <a:ext uri="{FF2B5EF4-FFF2-40B4-BE49-F238E27FC236}">
                  <a16:creationId xmlns:a16="http://schemas.microsoft.com/office/drawing/2014/main" id="{03A5826F-DD42-B238-EC5D-4E5E5436B21D}"/>
                </a:ext>
              </a:extLst>
            </p:cNvPr>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11;p2">
              <a:extLst>
                <a:ext uri="{FF2B5EF4-FFF2-40B4-BE49-F238E27FC236}">
                  <a16:creationId xmlns:a16="http://schemas.microsoft.com/office/drawing/2014/main" id="{A7AE4A4D-7E40-5C78-8C0A-637E2A924DEC}"/>
                </a:ext>
              </a:extLst>
            </p:cNvPr>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12;p2">
              <a:extLst>
                <a:ext uri="{FF2B5EF4-FFF2-40B4-BE49-F238E27FC236}">
                  <a16:creationId xmlns:a16="http://schemas.microsoft.com/office/drawing/2014/main" id="{93DE7C6D-5205-1E47-5575-B55367ABA184}"/>
                </a:ext>
              </a:extLst>
            </p:cNvPr>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13;p2">
              <a:extLst>
                <a:ext uri="{FF2B5EF4-FFF2-40B4-BE49-F238E27FC236}">
                  <a16:creationId xmlns:a16="http://schemas.microsoft.com/office/drawing/2014/main" id="{D4DB3992-12A8-BAED-8D74-D126E6E87630}"/>
                </a:ext>
              </a:extLst>
            </p:cNvPr>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14;p2">
              <a:extLst>
                <a:ext uri="{FF2B5EF4-FFF2-40B4-BE49-F238E27FC236}">
                  <a16:creationId xmlns:a16="http://schemas.microsoft.com/office/drawing/2014/main" id="{A8F8DE18-B6F6-6F67-9E80-A879B905510A}"/>
                </a:ext>
              </a:extLst>
            </p:cNvPr>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15;p2">
              <a:extLst>
                <a:ext uri="{FF2B5EF4-FFF2-40B4-BE49-F238E27FC236}">
                  <a16:creationId xmlns:a16="http://schemas.microsoft.com/office/drawing/2014/main" id="{8A8A040A-0B1E-C8BE-7564-1834888878C4}"/>
                </a:ext>
              </a:extLst>
            </p:cNvPr>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16;p2">
              <a:extLst>
                <a:ext uri="{FF2B5EF4-FFF2-40B4-BE49-F238E27FC236}">
                  <a16:creationId xmlns:a16="http://schemas.microsoft.com/office/drawing/2014/main" id="{2C2BB2AA-4686-74B5-17DD-FEA286E34A3A}"/>
                </a:ext>
              </a:extLst>
            </p:cNvPr>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17;p2">
              <a:extLst>
                <a:ext uri="{FF2B5EF4-FFF2-40B4-BE49-F238E27FC236}">
                  <a16:creationId xmlns:a16="http://schemas.microsoft.com/office/drawing/2014/main" id="{EABBC883-D620-0C69-A82F-D35182814D0D}"/>
                </a:ext>
              </a:extLst>
            </p:cNvPr>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18;p2">
              <a:extLst>
                <a:ext uri="{FF2B5EF4-FFF2-40B4-BE49-F238E27FC236}">
                  <a16:creationId xmlns:a16="http://schemas.microsoft.com/office/drawing/2014/main" id="{0AB106EC-EC66-1CA0-D0BF-EAE9A68A98E9}"/>
                </a:ext>
              </a:extLst>
            </p:cNvPr>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19;p2">
              <a:extLst>
                <a:ext uri="{FF2B5EF4-FFF2-40B4-BE49-F238E27FC236}">
                  <a16:creationId xmlns:a16="http://schemas.microsoft.com/office/drawing/2014/main" id="{8304CE17-70F0-391F-E745-B1C715917E60}"/>
                </a:ext>
              </a:extLst>
            </p:cNvPr>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20;p2">
              <a:extLst>
                <a:ext uri="{FF2B5EF4-FFF2-40B4-BE49-F238E27FC236}">
                  <a16:creationId xmlns:a16="http://schemas.microsoft.com/office/drawing/2014/main" id="{8578D3B1-3766-960F-B69D-629D1041F3FF}"/>
                </a:ext>
              </a:extLst>
            </p:cNvPr>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21;p2">
              <a:extLst>
                <a:ext uri="{FF2B5EF4-FFF2-40B4-BE49-F238E27FC236}">
                  <a16:creationId xmlns:a16="http://schemas.microsoft.com/office/drawing/2014/main" id="{A4FAF0F6-848C-9DD8-B729-85CB546BD71E}"/>
                </a:ext>
              </a:extLst>
            </p:cNvPr>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22;p2">
              <a:extLst>
                <a:ext uri="{FF2B5EF4-FFF2-40B4-BE49-F238E27FC236}">
                  <a16:creationId xmlns:a16="http://schemas.microsoft.com/office/drawing/2014/main" id="{DE5E10FA-8867-75CF-EAC0-CC71FF84B462}"/>
                </a:ext>
              </a:extLst>
            </p:cNvPr>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rgbClr val="CD6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23;p2">
              <a:extLst>
                <a:ext uri="{FF2B5EF4-FFF2-40B4-BE49-F238E27FC236}">
                  <a16:creationId xmlns:a16="http://schemas.microsoft.com/office/drawing/2014/main" id="{97FB172D-65D9-82EF-B8CE-273B4593BEB3}"/>
                </a:ext>
              </a:extLst>
            </p:cNvPr>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24;p2">
              <a:extLst>
                <a:ext uri="{FF2B5EF4-FFF2-40B4-BE49-F238E27FC236}">
                  <a16:creationId xmlns:a16="http://schemas.microsoft.com/office/drawing/2014/main" id="{76E924D7-095E-738E-4389-DD3E35A12DE2}"/>
                </a:ext>
              </a:extLst>
            </p:cNvPr>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25;p2">
              <a:extLst>
                <a:ext uri="{FF2B5EF4-FFF2-40B4-BE49-F238E27FC236}">
                  <a16:creationId xmlns:a16="http://schemas.microsoft.com/office/drawing/2014/main" id="{DAD4F386-BF85-8858-8473-9D8F825C7CB3}"/>
                </a:ext>
              </a:extLst>
            </p:cNvPr>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26;p2">
              <a:extLst>
                <a:ext uri="{FF2B5EF4-FFF2-40B4-BE49-F238E27FC236}">
                  <a16:creationId xmlns:a16="http://schemas.microsoft.com/office/drawing/2014/main" id="{899B9827-A119-8A29-597A-CFA32346BFF9}"/>
                </a:ext>
              </a:extLst>
            </p:cNvPr>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27;p2">
              <a:extLst>
                <a:ext uri="{FF2B5EF4-FFF2-40B4-BE49-F238E27FC236}">
                  <a16:creationId xmlns:a16="http://schemas.microsoft.com/office/drawing/2014/main" id="{1010B7A2-38DE-DC08-455A-51B113E1ED44}"/>
                </a:ext>
              </a:extLst>
            </p:cNvPr>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28;p2">
              <a:extLst>
                <a:ext uri="{FF2B5EF4-FFF2-40B4-BE49-F238E27FC236}">
                  <a16:creationId xmlns:a16="http://schemas.microsoft.com/office/drawing/2014/main" id="{A2258D48-7C02-9C8C-8AFF-F04F53F05095}"/>
                </a:ext>
              </a:extLst>
            </p:cNvPr>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rgbClr val="CD6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29;p2">
              <a:extLst>
                <a:ext uri="{FF2B5EF4-FFF2-40B4-BE49-F238E27FC236}">
                  <a16:creationId xmlns:a16="http://schemas.microsoft.com/office/drawing/2014/main" id="{264FA24D-E859-A358-E110-FE3B0AD0E3C2}"/>
                </a:ext>
              </a:extLst>
            </p:cNvPr>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0;p2">
              <a:extLst>
                <a:ext uri="{FF2B5EF4-FFF2-40B4-BE49-F238E27FC236}">
                  <a16:creationId xmlns:a16="http://schemas.microsoft.com/office/drawing/2014/main" id="{3E20371E-1F99-10CE-08FB-EDB2AD5D926C}"/>
                </a:ext>
              </a:extLst>
            </p:cNvPr>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1;p2">
              <a:extLst>
                <a:ext uri="{FF2B5EF4-FFF2-40B4-BE49-F238E27FC236}">
                  <a16:creationId xmlns:a16="http://schemas.microsoft.com/office/drawing/2014/main" id="{75123307-CBB3-4A9A-E822-37B025B1479F}"/>
                </a:ext>
              </a:extLst>
            </p:cNvPr>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2;p2">
              <a:extLst>
                <a:ext uri="{FF2B5EF4-FFF2-40B4-BE49-F238E27FC236}">
                  <a16:creationId xmlns:a16="http://schemas.microsoft.com/office/drawing/2014/main" id="{24EB49E1-C166-497D-9C1E-312CAC0B8048}"/>
                </a:ext>
              </a:extLst>
            </p:cNvPr>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3;p2">
              <a:extLst>
                <a:ext uri="{FF2B5EF4-FFF2-40B4-BE49-F238E27FC236}">
                  <a16:creationId xmlns:a16="http://schemas.microsoft.com/office/drawing/2014/main" id="{328DFD89-3824-9E2E-FE37-0032CF73CEC9}"/>
                </a:ext>
              </a:extLst>
            </p:cNvPr>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4;p2">
              <a:extLst>
                <a:ext uri="{FF2B5EF4-FFF2-40B4-BE49-F238E27FC236}">
                  <a16:creationId xmlns:a16="http://schemas.microsoft.com/office/drawing/2014/main" id="{6AE7BA8E-C46A-6578-5E4F-939D7B8928DF}"/>
                </a:ext>
              </a:extLst>
            </p:cNvPr>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rgbClr val="CD6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5;p2">
              <a:extLst>
                <a:ext uri="{FF2B5EF4-FFF2-40B4-BE49-F238E27FC236}">
                  <a16:creationId xmlns:a16="http://schemas.microsoft.com/office/drawing/2014/main" id="{9159EDF5-BF24-D517-F0E1-B406E296A9E5}"/>
                </a:ext>
              </a:extLst>
            </p:cNvPr>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6;p2">
              <a:extLst>
                <a:ext uri="{FF2B5EF4-FFF2-40B4-BE49-F238E27FC236}">
                  <a16:creationId xmlns:a16="http://schemas.microsoft.com/office/drawing/2014/main" id="{65F6C759-EF33-681A-C61D-A9EFA161D61E}"/>
                </a:ext>
              </a:extLst>
            </p:cNvPr>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p2">
              <a:extLst>
                <a:ext uri="{FF2B5EF4-FFF2-40B4-BE49-F238E27FC236}">
                  <a16:creationId xmlns:a16="http://schemas.microsoft.com/office/drawing/2014/main" id="{DFCDA2BF-72F4-957F-B767-D0FDCC256336}"/>
                </a:ext>
              </a:extLst>
            </p:cNvPr>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8;p2">
              <a:extLst>
                <a:ext uri="{FF2B5EF4-FFF2-40B4-BE49-F238E27FC236}">
                  <a16:creationId xmlns:a16="http://schemas.microsoft.com/office/drawing/2014/main" id="{065CFF05-1CD7-E06E-BDAA-F155CC6EC536}"/>
                </a:ext>
              </a:extLst>
            </p:cNvPr>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9;p2">
              <a:extLst>
                <a:ext uri="{FF2B5EF4-FFF2-40B4-BE49-F238E27FC236}">
                  <a16:creationId xmlns:a16="http://schemas.microsoft.com/office/drawing/2014/main" id="{F3082048-3659-7B79-D5D0-2F5B3D9077B1}"/>
                </a:ext>
              </a:extLst>
            </p:cNvPr>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40;p2">
              <a:extLst>
                <a:ext uri="{FF2B5EF4-FFF2-40B4-BE49-F238E27FC236}">
                  <a16:creationId xmlns:a16="http://schemas.microsoft.com/office/drawing/2014/main" id="{DFB3DE15-6F1D-9F30-9E71-4F5F32182F6F}"/>
                </a:ext>
              </a:extLst>
            </p:cNvPr>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rgbClr val="CD6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41;p2">
              <a:extLst>
                <a:ext uri="{FF2B5EF4-FFF2-40B4-BE49-F238E27FC236}">
                  <a16:creationId xmlns:a16="http://schemas.microsoft.com/office/drawing/2014/main" id="{6B1D0CB8-CA43-E8F7-3FD6-80557482E6CC}"/>
                </a:ext>
              </a:extLst>
            </p:cNvPr>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42;p2">
              <a:extLst>
                <a:ext uri="{FF2B5EF4-FFF2-40B4-BE49-F238E27FC236}">
                  <a16:creationId xmlns:a16="http://schemas.microsoft.com/office/drawing/2014/main" id="{E7B41F05-C771-8B34-A337-8FFCC64B74D4}"/>
                </a:ext>
              </a:extLst>
            </p:cNvPr>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43;p2">
              <a:extLst>
                <a:ext uri="{FF2B5EF4-FFF2-40B4-BE49-F238E27FC236}">
                  <a16:creationId xmlns:a16="http://schemas.microsoft.com/office/drawing/2014/main" id="{ACEA6F67-C34C-7B7F-848E-5AE4B0142E00}"/>
                </a:ext>
              </a:extLst>
            </p:cNvPr>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44;p2">
              <a:extLst>
                <a:ext uri="{FF2B5EF4-FFF2-40B4-BE49-F238E27FC236}">
                  <a16:creationId xmlns:a16="http://schemas.microsoft.com/office/drawing/2014/main" id="{DEC5E483-55E2-1652-8B02-DAB55A42337B}"/>
                </a:ext>
              </a:extLst>
            </p:cNvPr>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45;p2">
              <a:extLst>
                <a:ext uri="{FF2B5EF4-FFF2-40B4-BE49-F238E27FC236}">
                  <a16:creationId xmlns:a16="http://schemas.microsoft.com/office/drawing/2014/main" id="{F1A487BC-92E1-C3CE-EC56-DE723D98F9AF}"/>
                </a:ext>
              </a:extLst>
            </p:cNvPr>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4" name="Google Shape;9;p2">
            <a:extLst>
              <a:ext uri="{FF2B5EF4-FFF2-40B4-BE49-F238E27FC236}">
                <a16:creationId xmlns:a16="http://schemas.microsoft.com/office/drawing/2014/main" id="{D436BB82-F817-46C3-CBB4-C04C3F5FDAC6}"/>
              </a:ext>
            </a:extLst>
          </p:cNvPr>
          <p:cNvGrpSpPr/>
          <p:nvPr userDrawn="1"/>
        </p:nvGrpSpPr>
        <p:grpSpPr>
          <a:xfrm>
            <a:off x="10690133" y="5722361"/>
            <a:ext cx="1017272" cy="1017427"/>
            <a:chOff x="940300" y="793900"/>
            <a:chExt cx="1313400" cy="1313600"/>
          </a:xfrm>
        </p:grpSpPr>
        <p:sp>
          <p:nvSpPr>
            <p:cNvPr id="385" name="Google Shape;10;p2">
              <a:extLst>
                <a:ext uri="{FF2B5EF4-FFF2-40B4-BE49-F238E27FC236}">
                  <a16:creationId xmlns:a16="http://schemas.microsoft.com/office/drawing/2014/main" id="{0644B313-CC6F-4D2B-2981-5396DA03609F}"/>
                </a:ext>
              </a:extLst>
            </p:cNvPr>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11;p2">
              <a:extLst>
                <a:ext uri="{FF2B5EF4-FFF2-40B4-BE49-F238E27FC236}">
                  <a16:creationId xmlns:a16="http://schemas.microsoft.com/office/drawing/2014/main" id="{BC77DECD-2BE6-BCD7-29C2-1C21BB4713C6}"/>
                </a:ext>
              </a:extLst>
            </p:cNvPr>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12;p2">
              <a:extLst>
                <a:ext uri="{FF2B5EF4-FFF2-40B4-BE49-F238E27FC236}">
                  <a16:creationId xmlns:a16="http://schemas.microsoft.com/office/drawing/2014/main" id="{12DE3077-78DE-E40F-CB2E-9CEE0BC953B6}"/>
                </a:ext>
              </a:extLst>
            </p:cNvPr>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13;p2">
              <a:extLst>
                <a:ext uri="{FF2B5EF4-FFF2-40B4-BE49-F238E27FC236}">
                  <a16:creationId xmlns:a16="http://schemas.microsoft.com/office/drawing/2014/main" id="{89C25873-E600-D162-9089-E2B36C243628}"/>
                </a:ext>
              </a:extLst>
            </p:cNvPr>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14;p2">
              <a:extLst>
                <a:ext uri="{FF2B5EF4-FFF2-40B4-BE49-F238E27FC236}">
                  <a16:creationId xmlns:a16="http://schemas.microsoft.com/office/drawing/2014/main" id="{3AB92B2E-A2A1-E9F0-D8CA-71C5F509EB67}"/>
                </a:ext>
              </a:extLst>
            </p:cNvPr>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15;p2">
              <a:extLst>
                <a:ext uri="{FF2B5EF4-FFF2-40B4-BE49-F238E27FC236}">
                  <a16:creationId xmlns:a16="http://schemas.microsoft.com/office/drawing/2014/main" id="{0FD9DE62-2E5A-F61D-F8D8-9A9852CA8B8B}"/>
                </a:ext>
              </a:extLst>
            </p:cNvPr>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16;p2">
              <a:extLst>
                <a:ext uri="{FF2B5EF4-FFF2-40B4-BE49-F238E27FC236}">
                  <a16:creationId xmlns:a16="http://schemas.microsoft.com/office/drawing/2014/main" id="{5A223972-7C15-93A3-2234-C80BA850C63B}"/>
                </a:ext>
              </a:extLst>
            </p:cNvPr>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17;p2">
              <a:extLst>
                <a:ext uri="{FF2B5EF4-FFF2-40B4-BE49-F238E27FC236}">
                  <a16:creationId xmlns:a16="http://schemas.microsoft.com/office/drawing/2014/main" id="{CBDD7A17-DA44-60AC-B89A-3B9BAD747E62}"/>
                </a:ext>
              </a:extLst>
            </p:cNvPr>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18;p2">
              <a:extLst>
                <a:ext uri="{FF2B5EF4-FFF2-40B4-BE49-F238E27FC236}">
                  <a16:creationId xmlns:a16="http://schemas.microsoft.com/office/drawing/2014/main" id="{8C73B5AE-8B00-C303-6AE0-4F0A31C06201}"/>
                </a:ext>
              </a:extLst>
            </p:cNvPr>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19;p2">
              <a:extLst>
                <a:ext uri="{FF2B5EF4-FFF2-40B4-BE49-F238E27FC236}">
                  <a16:creationId xmlns:a16="http://schemas.microsoft.com/office/drawing/2014/main" id="{54D1B1B2-48F3-621A-AD62-F288199BF33E}"/>
                </a:ext>
              </a:extLst>
            </p:cNvPr>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20;p2">
              <a:extLst>
                <a:ext uri="{FF2B5EF4-FFF2-40B4-BE49-F238E27FC236}">
                  <a16:creationId xmlns:a16="http://schemas.microsoft.com/office/drawing/2014/main" id="{F295B1BE-BF9B-5442-ED42-07CBE7CABF55}"/>
                </a:ext>
              </a:extLst>
            </p:cNvPr>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21;p2">
              <a:extLst>
                <a:ext uri="{FF2B5EF4-FFF2-40B4-BE49-F238E27FC236}">
                  <a16:creationId xmlns:a16="http://schemas.microsoft.com/office/drawing/2014/main" id="{5B271865-6F87-A581-A6C4-97C7EE70C33E}"/>
                </a:ext>
              </a:extLst>
            </p:cNvPr>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22;p2">
              <a:extLst>
                <a:ext uri="{FF2B5EF4-FFF2-40B4-BE49-F238E27FC236}">
                  <a16:creationId xmlns:a16="http://schemas.microsoft.com/office/drawing/2014/main" id="{65C95DC7-5D65-6BD8-CCA5-A9150368A33B}"/>
                </a:ext>
              </a:extLst>
            </p:cNvPr>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rgbClr val="CD6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23;p2">
              <a:extLst>
                <a:ext uri="{FF2B5EF4-FFF2-40B4-BE49-F238E27FC236}">
                  <a16:creationId xmlns:a16="http://schemas.microsoft.com/office/drawing/2014/main" id="{37B28421-CA04-6597-3EC6-FF4FA310B4E2}"/>
                </a:ext>
              </a:extLst>
            </p:cNvPr>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24;p2">
              <a:extLst>
                <a:ext uri="{FF2B5EF4-FFF2-40B4-BE49-F238E27FC236}">
                  <a16:creationId xmlns:a16="http://schemas.microsoft.com/office/drawing/2014/main" id="{5356A425-F21E-E22C-CCBC-E16A8775B1DB}"/>
                </a:ext>
              </a:extLst>
            </p:cNvPr>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25;p2">
              <a:extLst>
                <a:ext uri="{FF2B5EF4-FFF2-40B4-BE49-F238E27FC236}">
                  <a16:creationId xmlns:a16="http://schemas.microsoft.com/office/drawing/2014/main" id="{3EF905AE-A384-EDCF-68D9-23FE25C4810F}"/>
                </a:ext>
              </a:extLst>
            </p:cNvPr>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26;p2">
              <a:extLst>
                <a:ext uri="{FF2B5EF4-FFF2-40B4-BE49-F238E27FC236}">
                  <a16:creationId xmlns:a16="http://schemas.microsoft.com/office/drawing/2014/main" id="{F0E865B7-9FBE-FBB6-124E-87490F6B975F}"/>
                </a:ext>
              </a:extLst>
            </p:cNvPr>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27;p2">
              <a:extLst>
                <a:ext uri="{FF2B5EF4-FFF2-40B4-BE49-F238E27FC236}">
                  <a16:creationId xmlns:a16="http://schemas.microsoft.com/office/drawing/2014/main" id="{5282D105-3C50-BF43-AC9D-08F9442D51DC}"/>
                </a:ext>
              </a:extLst>
            </p:cNvPr>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28;p2">
              <a:extLst>
                <a:ext uri="{FF2B5EF4-FFF2-40B4-BE49-F238E27FC236}">
                  <a16:creationId xmlns:a16="http://schemas.microsoft.com/office/drawing/2014/main" id="{BD44B937-83F7-D29B-6B42-09F9598E7794}"/>
                </a:ext>
              </a:extLst>
            </p:cNvPr>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rgbClr val="CD6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29;p2">
              <a:extLst>
                <a:ext uri="{FF2B5EF4-FFF2-40B4-BE49-F238E27FC236}">
                  <a16:creationId xmlns:a16="http://schemas.microsoft.com/office/drawing/2014/main" id="{85D7899E-C5DD-67FD-E5A6-C469C101AF0E}"/>
                </a:ext>
              </a:extLst>
            </p:cNvPr>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30;p2">
              <a:extLst>
                <a:ext uri="{FF2B5EF4-FFF2-40B4-BE49-F238E27FC236}">
                  <a16:creationId xmlns:a16="http://schemas.microsoft.com/office/drawing/2014/main" id="{356AA23D-EFEE-0638-31B9-F165A4590E66}"/>
                </a:ext>
              </a:extLst>
            </p:cNvPr>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31;p2">
              <a:extLst>
                <a:ext uri="{FF2B5EF4-FFF2-40B4-BE49-F238E27FC236}">
                  <a16:creationId xmlns:a16="http://schemas.microsoft.com/office/drawing/2014/main" id="{2003CD35-A2F9-545E-1EFC-A0BFD547DEB5}"/>
                </a:ext>
              </a:extLst>
            </p:cNvPr>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32;p2">
              <a:extLst>
                <a:ext uri="{FF2B5EF4-FFF2-40B4-BE49-F238E27FC236}">
                  <a16:creationId xmlns:a16="http://schemas.microsoft.com/office/drawing/2014/main" id="{4487A6D4-3FC9-F2A0-F642-172AD373506C}"/>
                </a:ext>
              </a:extLst>
            </p:cNvPr>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33;p2">
              <a:extLst>
                <a:ext uri="{FF2B5EF4-FFF2-40B4-BE49-F238E27FC236}">
                  <a16:creationId xmlns:a16="http://schemas.microsoft.com/office/drawing/2014/main" id="{8843A50F-F9B2-E1AD-B0C3-4682B7690879}"/>
                </a:ext>
              </a:extLst>
            </p:cNvPr>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34;p2">
              <a:extLst>
                <a:ext uri="{FF2B5EF4-FFF2-40B4-BE49-F238E27FC236}">
                  <a16:creationId xmlns:a16="http://schemas.microsoft.com/office/drawing/2014/main" id="{700CAF8E-8BD1-8022-3116-3A8B5E3687BE}"/>
                </a:ext>
              </a:extLst>
            </p:cNvPr>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rgbClr val="CD6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35;p2">
              <a:extLst>
                <a:ext uri="{FF2B5EF4-FFF2-40B4-BE49-F238E27FC236}">
                  <a16:creationId xmlns:a16="http://schemas.microsoft.com/office/drawing/2014/main" id="{FBBB5B91-0D58-3D62-2CBC-B5D25B70C690}"/>
                </a:ext>
              </a:extLst>
            </p:cNvPr>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36;p2">
              <a:extLst>
                <a:ext uri="{FF2B5EF4-FFF2-40B4-BE49-F238E27FC236}">
                  <a16:creationId xmlns:a16="http://schemas.microsoft.com/office/drawing/2014/main" id="{62F09930-CD43-BFBE-82C2-334A32097CD3}"/>
                </a:ext>
              </a:extLst>
            </p:cNvPr>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37;p2">
              <a:extLst>
                <a:ext uri="{FF2B5EF4-FFF2-40B4-BE49-F238E27FC236}">
                  <a16:creationId xmlns:a16="http://schemas.microsoft.com/office/drawing/2014/main" id="{FAB1CE90-4FA7-A0E6-6D5F-A7599F1F06A6}"/>
                </a:ext>
              </a:extLst>
            </p:cNvPr>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38;p2">
              <a:extLst>
                <a:ext uri="{FF2B5EF4-FFF2-40B4-BE49-F238E27FC236}">
                  <a16:creationId xmlns:a16="http://schemas.microsoft.com/office/drawing/2014/main" id="{22ECC210-0D37-67B3-7521-18F9FBD8E47F}"/>
                </a:ext>
              </a:extLst>
            </p:cNvPr>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39;p2">
              <a:extLst>
                <a:ext uri="{FF2B5EF4-FFF2-40B4-BE49-F238E27FC236}">
                  <a16:creationId xmlns:a16="http://schemas.microsoft.com/office/drawing/2014/main" id="{97045FA7-BAC1-1E20-040E-B576B21A9F02}"/>
                </a:ext>
              </a:extLst>
            </p:cNvPr>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0;p2">
              <a:extLst>
                <a:ext uri="{FF2B5EF4-FFF2-40B4-BE49-F238E27FC236}">
                  <a16:creationId xmlns:a16="http://schemas.microsoft.com/office/drawing/2014/main" id="{71FD0303-5245-EA60-1FC7-600DC7E42220}"/>
                </a:ext>
              </a:extLst>
            </p:cNvPr>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rgbClr val="CD6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p2">
              <a:extLst>
                <a:ext uri="{FF2B5EF4-FFF2-40B4-BE49-F238E27FC236}">
                  <a16:creationId xmlns:a16="http://schemas.microsoft.com/office/drawing/2014/main" id="{47F05837-915A-C78C-F750-9F9D5E506C81}"/>
                </a:ext>
              </a:extLst>
            </p:cNvPr>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2;p2">
              <a:extLst>
                <a:ext uri="{FF2B5EF4-FFF2-40B4-BE49-F238E27FC236}">
                  <a16:creationId xmlns:a16="http://schemas.microsoft.com/office/drawing/2014/main" id="{4DAB447F-3C1B-1AE4-BEC7-5EECFA609482}"/>
                </a:ext>
              </a:extLst>
            </p:cNvPr>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3;p2">
              <a:extLst>
                <a:ext uri="{FF2B5EF4-FFF2-40B4-BE49-F238E27FC236}">
                  <a16:creationId xmlns:a16="http://schemas.microsoft.com/office/drawing/2014/main" id="{C6C71771-AE8E-F0FF-44B3-C17B3E31E144}"/>
                </a:ext>
              </a:extLst>
            </p:cNvPr>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4;p2">
              <a:extLst>
                <a:ext uri="{FF2B5EF4-FFF2-40B4-BE49-F238E27FC236}">
                  <a16:creationId xmlns:a16="http://schemas.microsoft.com/office/drawing/2014/main" id="{64A629EB-B969-C397-A09A-D293A44EB907}"/>
                </a:ext>
              </a:extLst>
            </p:cNvPr>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5;p2">
              <a:extLst>
                <a:ext uri="{FF2B5EF4-FFF2-40B4-BE49-F238E27FC236}">
                  <a16:creationId xmlns:a16="http://schemas.microsoft.com/office/drawing/2014/main" id="{33D7EFA5-0A98-4609-2AE3-D4D6F8990D74}"/>
                </a:ext>
              </a:extLst>
            </p:cNvPr>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69590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reserve="1" userDrawn="1">
  <p:cSld name="Big number">
    <p:spTree>
      <p:nvGrpSpPr>
        <p:cNvPr id="1" name="Shape 1105"/>
        <p:cNvGrpSpPr/>
        <p:nvPr/>
      </p:nvGrpSpPr>
      <p:grpSpPr>
        <a:xfrm>
          <a:off x="0" y="0"/>
          <a:ext cx="0" cy="0"/>
          <a:chOff x="0" y="0"/>
          <a:chExt cx="0" cy="0"/>
        </a:xfrm>
      </p:grpSpPr>
      <p:grpSp>
        <p:nvGrpSpPr>
          <p:cNvPr id="1108" name="Google Shape;1108;p11"/>
          <p:cNvGrpSpPr/>
          <p:nvPr/>
        </p:nvGrpSpPr>
        <p:grpSpPr>
          <a:xfrm>
            <a:off x="-1702315" y="5068974"/>
            <a:ext cx="3454620" cy="3454620"/>
            <a:chOff x="2924725" y="208150"/>
            <a:chExt cx="1242550" cy="1242550"/>
          </a:xfrm>
        </p:grpSpPr>
        <p:sp>
          <p:nvSpPr>
            <p:cNvPr id="1109" name="Google Shape;1109;p11"/>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11"/>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11"/>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11"/>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11"/>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11"/>
            <p:cNvSpPr/>
            <p:nvPr/>
          </p:nvSpPr>
          <p:spPr>
            <a:xfrm>
              <a:off x="3188344"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11"/>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11"/>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11"/>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11"/>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11"/>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11"/>
            <p:cNvSpPr/>
            <p:nvPr/>
          </p:nvSpPr>
          <p:spPr>
            <a:xfrm>
              <a:off x="3743642"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11"/>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11"/>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11"/>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11"/>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11"/>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11"/>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7" name="Google Shape;1127;p11"/>
          <p:cNvGrpSpPr/>
          <p:nvPr/>
        </p:nvGrpSpPr>
        <p:grpSpPr>
          <a:xfrm>
            <a:off x="10729897" y="204608"/>
            <a:ext cx="1017272" cy="1017427"/>
            <a:chOff x="940300" y="793900"/>
            <a:chExt cx="1313400" cy="1313600"/>
          </a:xfrm>
        </p:grpSpPr>
        <p:sp>
          <p:nvSpPr>
            <p:cNvPr id="1128" name="Google Shape;1128;p11"/>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11"/>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11"/>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11"/>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11"/>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11"/>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11"/>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11"/>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11"/>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11"/>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11"/>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11"/>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11"/>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11"/>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11"/>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11"/>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11"/>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11"/>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11"/>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11"/>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11"/>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11"/>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11"/>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11"/>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11"/>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11"/>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11"/>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11"/>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11"/>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11"/>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11"/>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11"/>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11"/>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11"/>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11"/>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11"/>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64" name="Google Shape;1164;p11"/>
          <p:cNvGrpSpPr/>
          <p:nvPr/>
        </p:nvGrpSpPr>
        <p:grpSpPr>
          <a:xfrm>
            <a:off x="444831" y="204591"/>
            <a:ext cx="1017272" cy="1017427"/>
            <a:chOff x="940300" y="793900"/>
            <a:chExt cx="1313400" cy="1313600"/>
          </a:xfrm>
        </p:grpSpPr>
        <p:sp>
          <p:nvSpPr>
            <p:cNvPr id="1165" name="Google Shape;1165;p11"/>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11"/>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11"/>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11"/>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11"/>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11"/>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11"/>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11"/>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11"/>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11"/>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11"/>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11"/>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11"/>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11"/>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11"/>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11"/>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11"/>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11"/>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11"/>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11"/>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11"/>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11"/>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11"/>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11"/>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11"/>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11"/>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11"/>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11"/>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11"/>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11"/>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11"/>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11"/>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11"/>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11"/>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11"/>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11"/>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1" name="Google Shape;1201;p11"/>
          <p:cNvGrpSpPr/>
          <p:nvPr/>
        </p:nvGrpSpPr>
        <p:grpSpPr>
          <a:xfrm>
            <a:off x="1462107" y="-3227963"/>
            <a:ext cx="736528" cy="5859776"/>
            <a:chOff x="7324500" y="2391875"/>
            <a:chExt cx="177300" cy="1410725"/>
          </a:xfrm>
        </p:grpSpPr>
        <p:sp>
          <p:nvSpPr>
            <p:cNvPr id="1202" name="Google Shape;1202;p11"/>
            <p:cNvSpPr/>
            <p:nvPr/>
          </p:nvSpPr>
          <p:spPr>
            <a:xfrm>
              <a:off x="7324500" y="3625150"/>
              <a:ext cx="177300" cy="177450"/>
            </a:xfrm>
            <a:custGeom>
              <a:avLst/>
              <a:gdLst/>
              <a:ahLst/>
              <a:cxnLst/>
              <a:rect l="l" t="t" r="r" b="b"/>
              <a:pathLst>
                <a:path w="7092" h="7098" extrusionOk="0">
                  <a:moveTo>
                    <a:pt x="3549" y="673"/>
                  </a:moveTo>
                  <a:lnTo>
                    <a:pt x="4393" y="1510"/>
                  </a:lnTo>
                  <a:lnTo>
                    <a:pt x="5581" y="1510"/>
                  </a:lnTo>
                  <a:lnTo>
                    <a:pt x="5581" y="2700"/>
                  </a:lnTo>
                  <a:lnTo>
                    <a:pt x="6426" y="3548"/>
                  </a:lnTo>
                  <a:lnTo>
                    <a:pt x="5581" y="4398"/>
                  </a:lnTo>
                  <a:lnTo>
                    <a:pt x="5581" y="5581"/>
                  </a:lnTo>
                  <a:lnTo>
                    <a:pt x="4393" y="5581"/>
                  </a:lnTo>
                  <a:lnTo>
                    <a:pt x="3543" y="6425"/>
                  </a:lnTo>
                  <a:lnTo>
                    <a:pt x="2693" y="5581"/>
                  </a:lnTo>
                  <a:lnTo>
                    <a:pt x="1510" y="5581"/>
                  </a:lnTo>
                  <a:lnTo>
                    <a:pt x="1510" y="4398"/>
                  </a:lnTo>
                  <a:lnTo>
                    <a:pt x="667" y="3548"/>
                  </a:lnTo>
                  <a:lnTo>
                    <a:pt x="1510" y="2700"/>
                  </a:lnTo>
                  <a:lnTo>
                    <a:pt x="1510" y="1510"/>
                  </a:lnTo>
                  <a:lnTo>
                    <a:pt x="2700" y="1510"/>
                  </a:lnTo>
                  <a:lnTo>
                    <a:pt x="3549" y="673"/>
                  </a:lnTo>
                  <a:close/>
                  <a:moveTo>
                    <a:pt x="3549" y="1"/>
                  </a:moveTo>
                  <a:lnTo>
                    <a:pt x="2509" y="1041"/>
                  </a:lnTo>
                  <a:lnTo>
                    <a:pt x="1035" y="1041"/>
                  </a:lnTo>
                  <a:lnTo>
                    <a:pt x="1035" y="2508"/>
                  </a:lnTo>
                  <a:lnTo>
                    <a:pt x="1" y="3548"/>
                  </a:lnTo>
                  <a:lnTo>
                    <a:pt x="1035" y="4590"/>
                  </a:lnTo>
                  <a:lnTo>
                    <a:pt x="1035" y="6057"/>
                  </a:lnTo>
                  <a:lnTo>
                    <a:pt x="2509" y="6057"/>
                  </a:lnTo>
                  <a:lnTo>
                    <a:pt x="3549" y="7097"/>
                  </a:lnTo>
                  <a:lnTo>
                    <a:pt x="4583" y="6057"/>
                  </a:lnTo>
                  <a:lnTo>
                    <a:pt x="6058" y="6057"/>
                  </a:lnTo>
                  <a:lnTo>
                    <a:pt x="6058" y="4590"/>
                  </a:lnTo>
                  <a:lnTo>
                    <a:pt x="7092" y="3548"/>
                  </a:lnTo>
                  <a:lnTo>
                    <a:pt x="6058" y="2508"/>
                  </a:lnTo>
                  <a:lnTo>
                    <a:pt x="6058" y="1041"/>
                  </a:lnTo>
                  <a:lnTo>
                    <a:pt x="4583" y="1041"/>
                  </a:lnTo>
                  <a:lnTo>
                    <a:pt x="35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11"/>
            <p:cNvSpPr/>
            <p:nvPr/>
          </p:nvSpPr>
          <p:spPr>
            <a:xfrm>
              <a:off x="7411275" y="2391875"/>
              <a:ext cx="3725" cy="1239250"/>
            </a:xfrm>
            <a:custGeom>
              <a:avLst/>
              <a:gdLst/>
              <a:ahLst/>
              <a:cxnLst/>
              <a:rect l="l" t="t" r="r" b="b"/>
              <a:pathLst>
                <a:path w="149" h="49570" extrusionOk="0">
                  <a:moveTo>
                    <a:pt x="1" y="0"/>
                  </a:moveTo>
                  <a:lnTo>
                    <a:pt x="1" y="49570"/>
                  </a:lnTo>
                  <a:lnTo>
                    <a:pt x="149" y="49570"/>
                  </a:lnTo>
                  <a:lnTo>
                    <a:pt x="1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4" name="Google Shape;1204;p11"/>
          <p:cNvGrpSpPr/>
          <p:nvPr/>
        </p:nvGrpSpPr>
        <p:grpSpPr>
          <a:xfrm>
            <a:off x="9901323" y="-4285133"/>
            <a:ext cx="736536" cy="5242111"/>
            <a:chOff x="6715575" y="2099409"/>
            <a:chExt cx="177450" cy="1262916"/>
          </a:xfrm>
        </p:grpSpPr>
        <p:sp>
          <p:nvSpPr>
            <p:cNvPr id="1205" name="Google Shape;1205;p11"/>
            <p:cNvSpPr/>
            <p:nvPr/>
          </p:nvSpPr>
          <p:spPr>
            <a:xfrm>
              <a:off x="6715575" y="3184875"/>
              <a:ext cx="177450" cy="177450"/>
            </a:xfrm>
            <a:custGeom>
              <a:avLst/>
              <a:gdLst/>
              <a:ahLst/>
              <a:cxnLst/>
              <a:rect l="l" t="t" r="r" b="b"/>
              <a:pathLst>
                <a:path w="7098" h="7098" extrusionOk="0">
                  <a:moveTo>
                    <a:pt x="3549" y="672"/>
                  </a:moveTo>
                  <a:lnTo>
                    <a:pt x="4399" y="1517"/>
                  </a:lnTo>
                  <a:lnTo>
                    <a:pt x="5581" y="1517"/>
                  </a:lnTo>
                  <a:lnTo>
                    <a:pt x="5581" y="2699"/>
                  </a:lnTo>
                  <a:lnTo>
                    <a:pt x="6426" y="3550"/>
                  </a:lnTo>
                  <a:lnTo>
                    <a:pt x="5581" y="4398"/>
                  </a:lnTo>
                  <a:lnTo>
                    <a:pt x="5581" y="5588"/>
                  </a:lnTo>
                  <a:lnTo>
                    <a:pt x="4399" y="5588"/>
                  </a:lnTo>
                  <a:lnTo>
                    <a:pt x="3549" y="6431"/>
                  </a:lnTo>
                  <a:lnTo>
                    <a:pt x="2700" y="5588"/>
                  </a:lnTo>
                  <a:lnTo>
                    <a:pt x="1516" y="5588"/>
                  </a:lnTo>
                  <a:lnTo>
                    <a:pt x="1516" y="4398"/>
                  </a:lnTo>
                  <a:lnTo>
                    <a:pt x="673" y="3550"/>
                  </a:lnTo>
                  <a:lnTo>
                    <a:pt x="1516" y="2699"/>
                  </a:lnTo>
                  <a:lnTo>
                    <a:pt x="1516" y="1517"/>
                  </a:lnTo>
                  <a:lnTo>
                    <a:pt x="2700" y="1517"/>
                  </a:lnTo>
                  <a:lnTo>
                    <a:pt x="3549" y="672"/>
                  </a:lnTo>
                  <a:close/>
                  <a:moveTo>
                    <a:pt x="3549" y="0"/>
                  </a:moveTo>
                  <a:lnTo>
                    <a:pt x="2509" y="1040"/>
                  </a:lnTo>
                  <a:lnTo>
                    <a:pt x="1041" y="1040"/>
                  </a:lnTo>
                  <a:lnTo>
                    <a:pt x="1041" y="2508"/>
                  </a:lnTo>
                  <a:lnTo>
                    <a:pt x="1" y="3550"/>
                  </a:lnTo>
                  <a:lnTo>
                    <a:pt x="1041" y="4589"/>
                  </a:lnTo>
                  <a:lnTo>
                    <a:pt x="1041" y="6057"/>
                  </a:lnTo>
                  <a:lnTo>
                    <a:pt x="2509" y="6057"/>
                  </a:lnTo>
                  <a:lnTo>
                    <a:pt x="3549" y="7097"/>
                  </a:lnTo>
                  <a:lnTo>
                    <a:pt x="4590" y="6057"/>
                  </a:lnTo>
                  <a:lnTo>
                    <a:pt x="6058" y="6057"/>
                  </a:lnTo>
                  <a:lnTo>
                    <a:pt x="6058" y="4589"/>
                  </a:lnTo>
                  <a:lnTo>
                    <a:pt x="7098" y="3550"/>
                  </a:lnTo>
                  <a:lnTo>
                    <a:pt x="6058" y="2508"/>
                  </a:lnTo>
                  <a:lnTo>
                    <a:pt x="6058" y="1040"/>
                  </a:lnTo>
                  <a:lnTo>
                    <a:pt x="4590" y="1040"/>
                  </a:lnTo>
                  <a:lnTo>
                    <a:pt x="3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11"/>
            <p:cNvSpPr/>
            <p:nvPr/>
          </p:nvSpPr>
          <p:spPr>
            <a:xfrm>
              <a:off x="6802499" y="2099409"/>
              <a:ext cx="3580" cy="1094275"/>
            </a:xfrm>
            <a:custGeom>
              <a:avLst/>
              <a:gdLst/>
              <a:ahLst/>
              <a:cxnLst/>
              <a:rect l="l" t="t" r="r" b="b"/>
              <a:pathLst>
                <a:path w="143" h="28774" extrusionOk="0">
                  <a:moveTo>
                    <a:pt x="0" y="0"/>
                  </a:moveTo>
                  <a:lnTo>
                    <a:pt x="0" y="28773"/>
                  </a:lnTo>
                  <a:lnTo>
                    <a:pt x="143" y="28773"/>
                  </a:lnTo>
                  <a:lnTo>
                    <a:pt x="1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7" name="Google Shape;1207;p11"/>
          <p:cNvGrpSpPr/>
          <p:nvPr/>
        </p:nvGrpSpPr>
        <p:grpSpPr>
          <a:xfrm>
            <a:off x="5727736" y="-4454083"/>
            <a:ext cx="736528" cy="5859776"/>
            <a:chOff x="7324500" y="2391875"/>
            <a:chExt cx="177300" cy="1410725"/>
          </a:xfrm>
        </p:grpSpPr>
        <p:sp>
          <p:nvSpPr>
            <p:cNvPr id="1208" name="Google Shape;1208;p11"/>
            <p:cNvSpPr/>
            <p:nvPr/>
          </p:nvSpPr>
          <p:spPr>
            <a:xfrm>
              <a:off x="7324500" y="3625150"/>
              <a:ext cx="177300" cy="177450"/>
            </a:xfrm>
            <a:custGeom>
              <a:avLst/>
              <a:gdLst/>
              <a:ahLst/>
              <a:cxnLst/>
              <a:rect l="l" t="t" r="r" b="b"/>
              <a:pathLst>
                <a:path w="7092" h="7098" extrusionOk="0">
                  <a:moveTo>
                    <a:pt x="3549" y="673"/>
                  </a:moveTo>
                  <a:lnTo>
                    <a:pt x="4393" y="1510"/>
                  </a:lnTo>
                  <a:lnTo>
                    <a:pt x="5581" y="1510"/>
                  </a:lnTo>
                  <a:lnTo>
                    <a:pt x="5581" y="2700"/>
                  </a:lnTo>
                  <a:lnTo>
                    <a:pt x="6426" y="3548"/>
                  </a:lnTo>
                  <a:lnTo>
                    <a:pt x="5581" y="4398"/>
                  </a:lnTo>
                  <a:lnTo>
                    <a:pt x="5581" y="5581"/>
                  </a:lnTo>
                  <a:lnTo>
                    <a:pt x="4393" y="5581"/>
                  </a:lnTo>
                  <a:lnTo>
                    <a:pt x="3543" y="6425"/>
                  </a:lnTo>
                  <a:lnTo>
                    <a:pt x="2693" y="5581"/>
                  </a:lnTo>
                  <a:lnTo>
                    <a:pt x="1510" y="5581"/>
                  </a:lnTo>
                  <a:lnTo>
                    <a:pt x="1510" y="4398"/>
                  </a:lnTo>
                  <a:lnTo>
                    <a:pt x="667" y="3548"/>
                  </a:lnTo>
                  <a:lnTo>
                    <a:pt x="1510" y="2700"/>
                  </a:lnTo>
                  <a:lnTo>
                    <a:pt x="1510" y="1510"/>
                  </a:lnTo>
                  <a:lnTo>
                    <a:pt x="2700" y="1510"/>
                  </a:lnTo>
                  <a:lnTo>
                    <a:pt x="3549" y="673"/>
                  </a:lnTo>
                  <a:close/>
                  <a:moveTo>
                    <a:pt x="3549" y="1"/>
                  </a:moveTo>
                  <a:lnTo>
                    <a:pt x="2509" y="1041"/>
                  </a:lnTo>
                  <a:lnTo>
                    <a:pt x="1035" y="1041"/>
                  </a:lnTo>
                  <a:lnTo>
                    <a:pt x="1035" y="2508"/>
                  </a:lnTo>
                  <a:lnTo>
                    <a:pt x="1" y="3548"/>
                  </a:lnTo>
                  <a:lnTo>
                    <a:pt x="1035" y="4590"/>
                  </a:lnTo>
                  <a:lnTo>
                    <a:pt x="1035" y="6057"/>
                  </a:lnTo>
                  <a:lnTo>
                    <a:pt x="2509" y="6057"/>
                  </a:lnTo>
                  <a:lnTo>
                    <a:pt x="3549" y="7097"/>
                  </a:lnTo>
                  <a:lnTo>
                    <a:pt x="4583" y="6057"/>
                  </a:lnTo>
                  <a:lnTo>
                    <a:pt x="6058" y="6057"/>
                  </a:lnTo>
                  <a:lnTo>
                    <a:pt x="6058" y="4590"/>
                  </a:lnTo>
                  <a:lnTo>
                    <a:pt x="7092" y="3548"/>
                  </a:lnTo>
                  <a:lnTo>
                    <a:pt x="6058" y="2508"/>
                  </a:lnTo>
                  <a:lnTo>
                    <a:pt x="6058" y="1041"/>
                  </a:lnTo>
                  <a:lnTo>
                    <a:pt x="4583" y="1041"/>
                  </a:lnTo>
                  <a:lnTo>
                    <a:pt x="35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11"/>
            <p:cNvSpPr/>
            <p:nvPr/>
          </p:nvSpPr>
          <p:spPr>
            <a:xfrm>
              <a:off x="7411275" y="2391875"/>
              <a:ext cx="3725" cy="1239250"/>
            </a:xfrm>
            <a:custGeom>
              <a:avLst/>
              <a:gdLst/>
              <a:ahLst/>
              <a:cxnLst/>
              <a:rect l="l" t="t" r="r" b="b"/>
              <a:pathLst>
                <a:path w="149" h="49570" extrusionOk="0">
                  <a:moveTo>
                    <a:pt x="1" y="0"/>
                  </a:moveTo>
                  <a:lnTo>
                    <a:pt x="1" y="49570"/>
                  </a:lnTo>
                  <a:lnTo>
                    <a:pt x="149" y="49570"/>
                  </a:lnTo>
                  <a:lnTo>
                    <a:pt x="1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10" name="Google Shape;1210;p11"/>
          <p:cNvGrpSpPr/>
          <p:nvPr/>
        </p:nvGrpSpPr>
        <p:grpSpPr>
          <a:xfrm>
            <a:off x="9943475" y="2715709"/>
            <a:ext cx="4443028" cy="4443028"/>
            <a:chOff x="2924725" y="208150"/>
            <a:chExt cx="1242550" cy="1242550"/>
          </a:xfrm>
        </p:grpSpPr>
        <p:sp>
          <p:nvSpPr>
            <p:cNvPr id="1211" name="Google Shape;1211;p11"/>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11"/>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11"/>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11"/>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11"/>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11"/>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11"/>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11"/>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11"/>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11"/>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11"/>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11"/>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11"/>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11"/>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11"/>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11"/>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11"/>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11"/>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719403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229"/>
        <p:cNvGrpSpPr/>
        <p:nvPr/>
      </p:nvGrpSpPr>
      <p:grpSpPr>
        <a:xfrm>
          <a:off x="0" y="0"/>
          <a:ext cx="0" cy="0"/>
          <a:chOff x="0" y="0"/>
          <a:chExt cx="0" cy="0"/>
        </a:xfrm>
      </p:grpSpPr>
    </p:spTree>
    <p:extLst>
      <p:ext uri="{BB962C8B-B14F-4D97-AF65-F5344CB8AC3E}">
        <p14:creationId xmlns:p14="http://schemas.microsoft.com/office/powerpoint/2010/main" val="3973524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spTree>
      <p:nvGrpSpPr>
        <p:cNvPr id="1" name="Shape 1230"/>
        <p:cNvGrpSpPr/>
        <p:nvPr/>
      </p:nvGrpSpPr>
      <p:grpSpPr>
        <a:xfrm>
          <a:off x="0" y="0"/>
          <a:ext cx="0" cy="0"/>
          <a:chOff x="0" y="0"/>
          <a:chExt cx="0" cy="0"/>
        </a:xfrm>
      </p:grpSpPr>
      <p:sp>
        <p:nvSpPr>
          <p:cNvPr id="1234" name="Google Shape;1234;p13"/>
          <p:cNvSpPr txBox="1">
            <a:spLocks noGrp="1"/>
          </p:cNvSpPr>
          <p:nvPr>
            <p:ph type="title" idx="3"/>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grpSp>
        <p:nvGrpSpPr>
          <p:cNvPr id="1244" name="Google Shape;1244;p13"/>
          <p:cNvGrpSpPr/>
          <p:nvPr/>
        </p:nvGrpSpPr>
        <p:grpSpPr>
          <a:xfrm>
            <a:off x="10348205" y="-1500553"/>
            <a:ext cx="2952631" cy="2952796"/>
            <a:chOff x="2924725" y="208150"/>
            <a:chExt cx="1242550" cy="1242550"/>
          </a:xfrm>
        </p:grpSpPr>
        <p:sp>
          <p:nvSpPr>
            <p:cNvPr id="1245" name="Google Shape;1245;p13"/>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13"/>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13"/>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13"/>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13"/>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13"/>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13"/>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13"/>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13"/>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13"/>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13"/>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13"/>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13"/>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13"/>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13"/>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13"/>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13"/>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13"/>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63" name="Google Shape;1263;p13"/>
          <p:cNvGrpSpPr/>
          <p:nvPr/>
        </p:nvGrpSpPr>
        <p:grpSpPr>
          <a:xfrm>
            <a:off x="10729897" y="5635957"/>
            <a:ext cx="1017272" cy="1017427"/>
            <a:chOff x="940300" y="793900"/>
            <a:chExt cx="1313400" cy="1313600"/>
          </a:xfrm>
        </p:grpSpPr>
        <p:sp>
          <p:nvSpPr>
            <p:cNvPr id="1264" name="Google Shape;1264;p13"/>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13"/>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13"/>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13"/>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13"/>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13"/>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13"/>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13"/>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13"/>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13"/>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13"/>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13"/>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13"/>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13"/>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13"/>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13"/>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13"/>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13"/>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13"/>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13"/>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13"/>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13"/>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13"/>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13"/>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13"/>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9" name="Google Shape;1289;p13"/>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13"/>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13"/>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13"/>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13"/>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13"/>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13"/>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13"/>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13"/>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13"/>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13"/>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00" name="Google Shape;1300;p13"/>
          <p:cNvGrpSpPr/>
          <p:nvPr/>
        </p:nvGrpSpPr>
        <p:grpSpPr>
          <a:xfrm>
            <a:off x="11422269" y="-2016101"/>
            <a:ext cx="624648" cy="4606623"/>
            <a:chOff x="7905800" y="2474325"/>
            <a:chExt cx="177450" cy="1308650"/>
          </a:xfrm>
        </p:grpSpPr>
        <p:sp>
          <p:nvSpPr>
            <p:cNvPr id="1301" name="Google Shape;1301;p13"/>
            <p:cNvSpPr/>
            <p:nvPr/>
          </p:nvSpPr>
          <p:spPr>
            <a:xfrm>
              <a:off x="7905800" y="3605550"/>
              <a:ext cx="177450" cy="177425"/>
            </a:xfrm>
            <a:custGeom>
              <a:avLst/>
              <a:gdLst/>
              <a:ahLst/>
              <a:cxnLst/>
              <a:rect l="l" t="t" r="r" b="b"/>
              <a:pathLst>
                <a:path w="7098" h="7097" extrusionOk="0">
                  <a:moveTo>
                    <a:pt x="3548" y="672"/>
                  </a:moveTo>
                  <a:lnTo>
                    <a:pt x="4398" y="1515"/>
                  </a:lnTo>
                  <a:lnTo>
                    <a:pt x="5588" y="1515"/>
                  </a:lnTo>
                  <a:lnTo>
                    <a:pt x="5588" y="2699"/>
                  </a:lnTo>
                  <a:lnTo>
                    <a:pt x="6425" y="3548"/>
                  </a:lnTo>
                  <a:lnTo>
                    <a:pt x="5588" y="4398"/>
                  </a:lnTo>
                  <a:lnTo>
                    <a:pt x="5588" y="5580"/>
                  </a:lnTo>
                  <a:lnTo>
                    <a:pt x="4398" y="5580"/>
                  </a:lnTo>
                  <a:lnTo>
                    <a:pt x="3548" y="6425"/>
                  </a:lnTo>
                  <a:lnTo>
                    <a:pt x="2699" y="5580"/>
                  </a:lnTo>
                  <a:lnTo>
                    <a:pt x="1515" y="5580"/>
                  </a:lnTo>
                  <a:lnTo>
                    <a:pt x="1515" y="4398"/>
                  </a:lnTo>
                  <a:lnTo>
                    <a:pt x="672" y="3548"/>
                  </a:lnTo>
                  <a:lnTo>
                    <a:pt x="1515" y="2699"/>
                  </a:lnTo>
                  <a:lnTo>
                    <a:pt x="1515" y="1515"/>
                  </a:lnTo>
                  <a:lnTo>
                    <a:pt x="2699" y="1515"/>
                  </a:lnTo>
                  <a:lnTo>
                    <a:pt x="3548" y="672"/>
                  </a:lnTo>
                  <a:close/>
                  <a:moveTo>
                    <a:pt x="3548" y="0"/>
                  </a:moveTo>
                  <a:lnTo>
                    <a:pt x="2508" y="1040"/>
                  </a:lnTo>
                  <a:lnTo>
                    <a:pt x="1040" y="1040"/>
                  </a:lnTo>
                  <a:lnTo>
                    <a:pt x="1040" y="2508"/>
                  </a:lnTo>
                  <a:lnTo>
                    <a:pt x="0" y="3548"/>
                  </a:lnTo>
                  <a:lnTo>
                    <a:pt x="1040" y="4589"/>
                  </a:lnTo>
                  <a:lnTo>
                    <a:pt x="1040" y="6057"/>
                  </a:lnTo>
                  <a:lnTo>
                    <a:pt x="2508" y="6057"/>
                  </a:lnTo>
                  <a:lnTo>
                    <a:pt x="3548" y="7097"/>
                  </a:lnTo>
                  <a:lnTo>
                    <a:pt x="4589" y="6057"/>
                  </a:lnTo>
                  <a:lnTo>
                    <a:pt x="6057" y="6057"/>
                  </a:lnTo>
                  <a:lnTo>
                    <a:pt x="6057" y="4589"/>
                  </a:lnTo>
                  <a:lnTo>
                    <a:pt x="7097" y="3548"/>
                  </a:lnTo>
                  <a:lnTo>
                    <a:pt x="6057" y="2508"/>
                  </a:lnTo>
                  <a:lnTo>
                    <a:pt x="6057" y="1040"/>
                  </a:lnTo>
                  <a:lnTo>
                    <a:pt x="4589" y="1040"/>
                  </a:lnTo>
                  <a:lnTo>
                    <a:pt x="35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13"/>
            <p:cNvSpPr/>
            <p:nvPr/>
          </p:nvSpPr>
          <p:spPr>
            <a:xfrm>
              <a:off x="7992700" y="2474325"/>
              <a:ext cx="3775" cy="1138650"/>
            </a:xfrm>
            <a:custGeom>
              <a:avLst/>
              <a:gdLst/>
              <a:ahLst/>
              <a:cxnLst/>
              <a:rect l="l" t="t" r="r" b="b"/>
              <a:pathLst>
                <a:path w="151" h="45546" extrusionOk="0">
                  <a:moveTo>
                    <a:pt x="1" y="0"/>
                  </a:moveTo>
                  <a:lnTo>
                    <a:pt x="1" y="45546"/>
                  </a:lnTo>
                  <a:lnTo>
                    <a:pt x="151" y="45546"/>
                  </a:lnTo>
                  <a:lnTo>
                    <a:pt x="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03" name="Google Shape;1303;p13"/>
          <p:cNvGrpSpPr/>
          <p:nvPr/>
        </p:nvGrpSpPr>
        <p:grpSpPr>
          <a:xfrm>
            <a:off x="278962" y="-1549483"/>
            <a:ext cx="490780" cy="2455971"/>
            <a:chOff x="6715575" y="2474325"/>
            <a:chExt cx="177450" cy="888000"/>
          </a:xfrm>
        </p:grpSpPr>
        <p:sp>
          <p:nvSpPr>
            <p:cNvPr id="1304" name="Google Shape;1304;p13"/>
            <p:cNvSpPr/>
            <p:nvPr/>
          </p:nvSpPr>
          <p:spPr>
            <a:xfrm>
              <a:off x="6715575" y="3184875"/>
              <a:ext cx="177450" cy="177450"/>
            </a:xfrm>
            <a:custGeom>
              <a:avLst/>
              <a:gdLst/>
              <a:ahLst/>
              <a:cxnLst/>
              <a:rect l="l" t="t" r="r" b="b"/>
              <a:pathLst>
                <a:path w="7098" h="7098" extrusionOk="0">
                  <a:moveTo>
                    <a:pt x="3549" y="672"/>
                  </a:moveTo>
                  <a:lnTo>
                    <a:pt x="4399" y="1517"/>
                  </a:lnTo>
                  <a:lnTo>
                    <a:pt x="5581" y="1517"/>
                  </a:lnTo>
                  <a:lnTo>
                    <a:pt x="5581" y="2699"/>
                  </a:lnTo>
                  <a:lnTo>
                    <a:pt x="6426" y="3550"/>
                  </a:lnTo>
                  <a:lnTo>
                    <a:pt x="5581" y="4398"/>
                  </a:lnTo>
                  <a:lnTo>
                    <a:pt x="5581" y="5588"/>
                  </a:lnTo>
                  <a:lnTo>
                    <a:pt x="4399" y="5588"/>
                  </a:lnTo>
                  <a:lnTo>
                    <a:pt x="3549" y="6431"/>
                  </a:lnTo>
                  <a:lnTo>
                    <a:pt x="2700" y="5588"/>
                  </a:lnTo>
                  <a:lnTo>
                    <a:pt x="1516" y="5588"/>
                  </a:lnTo>
                  <a:lnTo>
                    <a:pt x="1516" y="4398"/>
                  </a:lnTo>
                  <a:lnTo>
                    <a:pt x="673" y="3550"/>
                  </a:lnTo>
                  <a:lnTo>
                    <a:pt x="1516" y="2699"/>
                  </a:lnTo>
                  <a:lnTo>
                    <a:pt x="1516" y="1517"/>
                  </a:lnTo>
                  <a:lnTo>
                    <a:pt x="2700" y="1517"/>
                  </a:lnTo>
                  <a:lnTo>
                    <a:pt x="3549" y="672"/>
                  </a:lnTo>
                  <a:close/>
                  <a:moveTo>
                    <a:pt x="3549" y="0"/>
                  </a:moveTo>
                  <a:lnTo>
                    <a:pt x="2509" y="1040"/>
                  </a:lnTo>
                  <a:lnTo>
                    <a:pt x="1041" y="1040"/>
                  </a:lnTo>
                  <a:lnTo>
                    <a:pt x="1041" y="2508"/>
                  </a:lnTo>
                  <a:lnTo>
                    <a:pt x="1" y="3550"/>
                  </a:lnTo>
                  <a:lnTo>
                    <a:pt x="1041" y="4589"/>
                  </a:lnTo>
                  <a:lnTo>
                    <a:pt x="1041" y="6057"/>
                  </a:lnTo>
                  <a:lnTo>
                    <a:pt x="2509" y="6057"/>
                  </a:lnTo>
                  <a:lnTo>
                    <a:pt x="3549" y="7097"/>
                  </a:lnTo>
                  <a:lnTo>
                    <a:pt x="4590" y="6057"/>
                  </a:lnTo>
                  <a:lnTo>
                    <a:pt x="6058" y="6057"/>
                  </a:lnTo>
                  <a:lnTo>
                    <a:pt x="6058" y="4589"/>
                  </a:lnTo>
                  <a:lnTo>
                    <a:pt x="7098" y="3550"/>
                  </a:lnTo>
                  <a:lnTo>
                    <a:pt x="6058" y="2508"/>
                  </a:lnTo>
                  <a:lnTo>
                    <a:pt x="6058" y="1040"/>
                  </a:lnTo>
                  <a:lnTo>
                    <a:pt x="4590" y="1040"/>
                  </a:lnTo>
                  <a:lnTo>
                    <a:pt x="3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13"/>
            <p:cNvSpPr/>
            <p:nvPr/>
          </p:nvSpPr>
          <p:spPr>
            <a:xfrm>
              <a:off x="6802500" y="2474325"/>
              <a:ext cx="3575" cy="719350"/>
            </a:xfrm>
            <a:custGeom>
              <a:avLst/>
              <a:gdLst/>
              <a:ahLst/>
              <a:cxnLst/>
              <a:rect l="l" t="t" r="r" b="b"/>
              <a:pathLst>
                <a:path w="143" h="28774" extrusionOk="0">
                  <a:moveTo>
                    <a:pt x="0" y="0"/>
                  </a:moveTo>
                  <a:lnTo>
                    <a:pt x="0" y="28773"/>
                  </a:lnTo>
                  <a:lnTo>
                    <a:pt x="143" y="28773"/>
                  </a:lnTo>
                  <a:lnTo>
                    <a:pt x="1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06" name="Google Shape;1306;p13"/>
          <p:cNvGrpSpPr/>
          <p:nvPr/>
        </p:nvGrpSpPr>
        <p:grpSpPr>
          <a:xfrm>
            <a:off x="-1702315" y="5068974"/>
            <a:ext cx="3454620" cy="3454620"/>
            <a:chOff x="2924725" y="208150"/>
            <a:chExt cx="1242550" cy="1242550"/>
          </a:xfrm>
        </p:grpSpPr>
        <p:sp>
          <p:nvSpPr>
            <p:cNvPr id="1307" name="Google Shape;1307;p13"/>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13"/>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13"/>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13"/>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13"/>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13"/>
            <p:cNvSpPr/>
            <p:nvPr/>
          </p:nvSpPr>
          <p:spPr>
            <a:xfrm>
              <a:off x="3188344"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13"/>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13"/>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13"/>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13"/>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13"/>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13"/>
            <p:cNvSpPr/>
            <p:nvPr/>
          </p:nvSpPr>
          <p:spPr>
            <a:xfrm>
              <a:off x="3743642"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13"/>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13"/>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13"/>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13"/>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13"/>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13"/>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25" name="Google Shape;1325;p13"/>
          <p:cNvGrpSpPr/>
          <p:nvPr/>
        </p:nvGrpSpPr>
        <p:grpSpPr>
          <a:xfrm>
            <a:off x="10797299" y="-2475794"/>
            <a:ext cx="525848" cy="4183835"/>
            <a:chOff x="7324500" y="2391875"/>
            <a:chExt cx="177300" cy="1410725"/>
          </a:xfrm>
        </p:grpSpPr>
        <p:sp>
          <p:nvSpPr>
            <p:cNvPr id="1326" name="Google Shape;1326;p13"/>
            <p:cNvSpPr/>
            <p:nvPr/>
          </p:nvSpPr>
          <p:spPr>
            <a:xfrm>
              <a:off x="7324500" y="3625150"/>
              <a:ext cx="177300" cy="177450"/>
            </a:xfrm>
            <a:custGeom>
              <a:avLst/>
              <a:gdLst/>
              <a:ahLst/>
              <a:cxnLst/>
              <a:rect l="l" t="t" r="r" b="b"/>
              <a:pathLst>
                <a:path w="7092" h="7098" extrusionOk="0">
                  <a:moveTo>
                    <a:pt x="3549" y="673"/>
                  </a:moveTo>
                  <a:lnTo>
                    <a:pt x="4393" y="1510"/>
                  </a:lnTo>
                  <a:lnTo>
                    <a:pt x="5581" y="1510"/>
                  </a:lnTo>
                  <a:lnTo>
                    <a:pt x="5581" y="2700"/>
                  </a:lnTo>
                  <a:lnTo>
                    <a:pt x="6426" y="3548"/>
                  </a:lnTo>
                  <a:lnTo>
                    <a:pt x="5581" y="4398"/>
                  </a:lnTo>
                  <a:lnTo>
                    <a:pt x="5581" y="5581"/>
                  </a:lnTo>
                  <a:lnTo>
                    <a:pt x="4393" y="5581"/>
                  </a:lnTo>
                  <a:lnTo>
                    <a:pt x="3543" y="6425"/>
                  </a:lnTo>
                  <a:lnTo>
                    <a:pt x="2693" y="5581"/>
                  </a:lnTo>
                  <a:lnTo>
                    <a:pt x="1510" y="5581"/>
                  </a:lnTo>
                  <a:lnTo>
                    <a:pt x="1510" y="4398"/>
                  </a:lnTo>
                  <a:lnTo>
                    <a:pt x="667" y="3548"/>
                  </a:lnTo>
                  <a:lnTo>
                    <a:pt x="1510" y="2700"/>
                  </a:lnTo>
                  <a:lnTo>
                    <a:pt x="1510" y="1510"/>
                  </a:lnTo>
                  <a:lnTo>
                    <a:pt x="2700" y="1510"/>
                  </a:lnTo>
                  <a:lnTo>
                    <a:pt x="3549" y="673"/>
                  </a:lnTo>
                  <a:close/>
                  <a:moveTo>
                    <a:pt x="3549" y="1"/>
                  </a:moveTo>
                  <a:lnTo>
                    <a:pt x="2509" y="1041"/>
                  </a:lnTo>
                  <a:lnTo>
                    <a:pt x="1035" y="1041"/>
                  </a:lnTo>
                  <a:lnTo>
                    <a:pt x="1035" y="2508"/>
                  </a:lnTo>
                  <a:lnTo>
                    <a:pt x="1" y="3548"/>
                  </a:lnTo>
                  <a:lnTo>
                    <a:pt x="1035" y="4590"/>
                  </a:lnTo>
                  <a:lnTo>
                    <a:pt x="1035" y="6057"/>
                  </a:lnTo>
                  <a:lnTo>
                    <a:pt x="2509" y="6057"/>
                  </a:lnTo>
                  <a:lnTo>
                    <a:pt x="3549" y="7097"/>
                  </a:lnTo>
                  <a:lnTo>
                    <a:pt x="4583" y="6057"/>
                  </a:lnTo>
                  <a:lnTo>
                    <a:pt x="6058" y="6057"/>
                  </a:lnTo>
                  <a:lnTo>
                    <a:pt x="6058" y="4590"/>
                  </a:lnTo>
                  <a:lnTo>
                    <a:pt x="7092" y="3548"/>
                  </a:lnTo>
                  <a:lnTo>
                    <a:pt x="6058" y="2508"/>
                  </a:lnTo>
                  <a:lnTo>
                    <a:pt x="6058" y="1041"/>
                  </a:lnTo>
                  <a:lnTo>
                    <a:pt x="4583" y="1041"/>
                  </a:lnTo>
                  <a:lnTo>
                    <a:pt x="35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13"/>
            <p:cNvSpPr/>
            <p:nvPr/>
          </p:nvSpPr>
          <p:spPr>
            <a:xfrm>
              <a:off x="7411275" y="2391875"/>
              <a:ext cx="3725" cy="1239250"/>
            </a:xfrm>
            <a:custGeom>
              <a:avLst/>
              <a:gdLst/>
              <a:ahLst/>
              <a:cxnLst/>
              <a:rect l="l" t="t" r="r" b="b"/>
              <a:pathLst>
                <a:path w="149" h="49570" extrusionOk="0">
                  <a:moveTo>
                    <a:pt x="1" y="0"/>
                  </a:moveTo>
                  <a:lnTo>
                    <a:pt x="1" y="49570"/>
                  </a:lnTo>
                  <a:lnTo>
                    <a:pt x="149" y="49570"/>
                  </a:lnTo>
                  <a:lnTo>
                    <a:pt x="1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39478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reserve="1" userDrawn="1">
  <p:cSld name="Quote">
    <p:spTree>
      <p:nvGrpSpPr>
        <p:cNvPr id="1" name="Shape 1328"/>
        <p:cNvGrpSpPr/>
        <p:nvPr/>
      </p:nvGrpSpPr>
      <p:grpSpPr>
        <a:xfrm>
          <a:off x="0" y="0"/>
          <a:ext cx="0" cy="0"/>
          <a:chOff x="0" y="0"/>
          <a:chExt cx="0" cy="0"/>
        </a:xfrm>
      </p:grpSpPr>
      <p:grpSp>
        <p:nvGrpSpPr>
          <p:cNvPr id="1331" name="Google Shape;1331;p14"/>
          <p:cNvGrpSpPr/>
          <p:nvPr/>
        </p:nvGrpSpPr>
        <p:grpSpPr>
          <a:xfrm>
            <a:off x="10729897" y="204608"/>
            <a:ext cx="1017272" cy="1017427"/>
            <a:chOff x="940300" y="793900"/>
            <a:chExt cx="1313400" cy="1313600"/>
          </a:xfrm>
        </p:grpSpPr>
        <p:sp>
          <p:nvSpPr>
            <p:cNvPr id="1332" name="Google Shape;1332;p14"/>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14"/>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14"/>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14"/>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14"/>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14"/>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14"/>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14"/>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14"/>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14"/>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14"/>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14"/>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14"/>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14"/>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14"/>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14"/>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14"/>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14"/>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14"/>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14"/>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14"/>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14"/>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14"/>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14"/>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14"/>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14"/>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14"/>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14"/>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14"/>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14"/>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14"/>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14"/>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14"/>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14"/>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14"/>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14"/>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68" name="Google Shape;1368;p14"/>
          <p:cNvGrpSpPr/>
          <p:nvPr/>
        </p:nvGrpSpPr>
        <p:grpSpPr>
          <a:xfrm>
            <a:off x="444831" y="5635941"/>
            <a:ext cx="1017272" cy="1017427"/>
            <a:chOff x="940300" y="793900"/>
            <a:chExt cx="1313400" cy="1313600"/>
          </a:xfrm>
        </p:grpSpPr>
        <p:sp>
          <p:nvSpPr>
            <p:cNvPr id="1369" name="Google Shape;1369;p14"/>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14"/>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14"/>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14"/>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14"/>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14"/>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14"/>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14"/>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14"/>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14"/>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14"/>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14"/>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14"/>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14"/>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14"/>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4" name="Google Shape;1384;p14"/>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5" name="Google Shape;1385;p14"/>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14"/>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14"/>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14"/>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14"/>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14"/>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14"/>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14"/>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14"/>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14"/>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14"/>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14"/>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14"/>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14"/>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14"/>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14"/>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14"/>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14"/>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14"/>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14"/>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05" name="Google Shape;1405;p14"/>
          <p:cNvGrpSpPr/>
          <p:nvPr/>
        </p:nvGrpSpPr>
        <p:grpSpPr>
          <a:xfrm>
            <a:off x="5766132" y="-3384601"/>
            <a:ext cx="624648" cy="4606623"/>
            <a:chOff x="7905800" y="2474325"/>
            <a:chExt cx="177450" cy="1308650"/>
          </a:xfrm>
        </p:grpSpPr>
        <p:sp>
          <p:nvSpPr>
            <p:cNvPr id="1406" name="Google Shape;1406;p14"/>
            <p:cNvSpPr/>
            <p:nvPr/>
          </p:nvSpPr>
          <p:spPr>
            <a:xfrm>
              <a:off x="7905800" y="3605550"/>
              <a:ext cx="177450" cy="177425"/>
            </a:xfrm>
            <a:custGeom>
              <a:avLst/>
              <a:gdLst/>
              <a:ahLst/>
              <a:cxnLst/>
              <a:rect l="l" t="t" r="r" b="b"/>
              <a:pathLst>
                <a:path w="7098" h="7097" extrusionOk="0">
                  <a:moveTo>
                    <a:pt x="3548" y="672"/>
                  </a:moveTo>
                  <a:lnTo>
                    <a:pt x="4398" y="1515"/>
                  </a:lnTo>
                  <a:lnTo>
                    <a:pt x="5588" y="1515"/>
                  </a:lnTo>
                  <a:lnTo>
                    <a:pt x="5588" y="2699"/>
                  </a:lnTo>
                  <a:lnTo>
                    <a:pt x="6425" y="3548"/>
                  </a:lnTo>
                  <a:lnTo>
                    <a:pt x="5588" y="4398"/>
                  </a:lnTo>
                  <a:lnTo>
                    <a:pt x="5588" y="5580"/>
                  </a:lnTo>
                  <a:lnTo>
                    <a:pt x="4398" y="5580"/>
                  </a:lnTo>
                  <a:lnTo>
                    <a:pt x="3548" y="6425"/>
                  </a:lnTo>
                  <a:lnTo>
                    <a:pt x="2699" y="5580"/>
                  </a:lnTo>
                  <a:lnTo>
                    <a:pt x="1515" y="5580"/>
                  </a:lnTo>
                  <a:lnTo>
                    <a:pt x="1515" y="4398"/>
                  </a:lnTo>
                  <a:lnTo>
                    <a:pt x="672" y="3548"/>
                  </a:lnTo>
                  <a:lnTo>
                    <a:pt x="1515" y="2699"/>
                  </a:lnTo>
                  <a:lnTo>
                    <a:pt x="1515" y="1515"/>
                  </a:lnTo>
                  <a:lnTo>
                    <a:pt x="2699" y="1515"/>
                  </a:lnTo>
                  <a:lnTo>
                    <a:pt x="3548" y="672"/>
                  </a:lnTo>
                  <a:close/>
                  <a:moveTo>
                    <a:pt x="3548" y="0"/>
                  </a:moveTo>
                  <a:lnTo>
                    <a:pt x="2508" y="1040"/>
                  </a:lnTo>
                  <a:lnTo>
                    <a:pt x="1040" y="1040"/>
                  </a:lnTo>
                  <a:lnTo>
                    <a:pt x="1040" y="2508"/>
                  </a:lnTo>
                  <a:lnTo>
                    <a:pt x="0" y="3548"/>
                  </a:lnTo>
                  <a:lnTo>
                    <a:pt x="1040" y="4589"/>
                  </a:lnTo>
                  <a:lnTo>
                    <a:pt x="1040" y="6057"/>
                  </a:lnTo>
                  <a:lnTo>
                    <a:pt x="2508" y="6057"/>
                  </a:lnTo>
                  <a:lnTo>
                    <a:pt x="3548" y="7097"/>
                  </a:lnTo>
                  <a:lnTo>
                    <a:pt x="4589" y="6057"/>
                  </a:lnTo>
                  <a:lnTo>
                    <a:pt x="6057" y="6057"/>
                  </a:lnTo>
                  <a:lnTo>
                    <a:pt x="6057" y="4589"/>
                  </a:lnTo>
                  <a:lnTo>
                    <a:pt x="7097" y="3548"/>
                  </a:lnTo>
                  <a:lnTo>
                    <a:pt x="6057" y="2508"/>
                  </a:lnTo>
                  <a:lnTo>
                    <a:pt x="6057" y="1040"/>
                  </a:lnTo>
                  <a:lnTo>
                    <a:pt x="4589" y="1040"/>
                  </a:lnTo>
                  <a:lnTo>
                    <a:pt x="35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14"/>
            <p:cNvSpPr/>
            <p:nvPr/>
          </p:nvSpPr>
          <p:spPr>
            <a:xfrm>
              <a:off x="7992700" y="2474325"/>
              <a:ext cx="3775" cy="1138650"/>
            </a:xfrm>
            <a:custGeom>
              <a:avLst/>
              <a:gdLst/>
              <a:ahLst/>
              <a:cxnLst/>
              <a:rect l="l" t="t" r="r" b="b"/>
              <a:pathLst>
                <a:path w="151" h="45546" extrusionOk="0">
                  <a:moveTo>
                    <a:pt x="1" y="0"/>
                  </a:moveTo>
                  <a:lnTo>
                    <a:pt x="1" y="45546"/>
                  </a:lnTo>
                  <a:lnTo>
                    <a:pt x="151" y="45546"/>
                  </a:lnTo>
                  <a:lnTo>
                    <a:pt x="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08" name="Google Shape;1408;p14"/>
          <p:cNvGrpSpPr/>
          <p:nvPr/>
        </p:nvGrpSpPr>
        <p:grpSpPr>
          <a:xfrm>
            <a:off x="1641558" y="0"/>
            <a:ext cx="490780" cy="3492888"/>
            <a:chOff x="6715575" y="2099409"/>
            <a:chExt cx="177450" cy="1262916"/>
          </a:xfrm>
        </p:grpSpPr>
        <p:sp>
          <p:nvSpPr>
            <p:cNvPr id="1409" name="Google Shape;1409;p14"/>
            <p:cNvSpPr/>
            <p:nvPr/>
          </p:nvSpPr>
          <p:spPr>
            <a:xfrm>
              <a:off x="6715575" y="3184875"/>
              <a:ext cx="177450" cy="177450"/>
            </a:xfrm>
            <a:custGeom>
              <a:avLst/>
              <a:gdLst/>
              <a:ahLst/>
              <a:cxnLst/>
              <a:rect l="l" t="t" r="r" b="b"/>
              <a:pathLst>
                <a:path w="7098" h="7098" extrusionOk="0">
                  <a:moveTo>
                    <a:pt x="3549" y="672"/>
                  </a:moveTo>
                  <a:lnTo>
                    <a:pt x="4399" y="1517"/>
                  </a:lnTo>
                  <a:lnTo>
                    <a:pt x="5581" y="1517"/>
                  </a:lnTo>
                  <a:lnTo>
                    <a:pt x="5581" y="2699"/>
                  </a:lnTo>
                  <a:lnTo>
                    <a:pt x="6426" y="3550"/>
                  </a:lnTo>
                  <a:lnTo>
                    <a:pt x="5581" y="4398"/>
                  </a:lnTo>
                  <a:lnTo>
                    <a:pt x="5581" y="5588"/>
                  </a:lnTo>
                  <a:lnTo>
                    <a:pt x="4399" y="5588"/>
                  </a:lnTo>
                  <a:lnTo>
                    <a:pt x="3549" y="6431"/>
                  </a:lnTo>
                  <a:lnTo>
                    <a:pt x="2700" y="5588"/>
                  </a:lnTo>
                  <a:lnTo>
                    <a:pt x="1516" y="5588"/>
                  </a:lnTo>
                  <a:lnTo>
                    <a:pt x="1516" y="4398"/>
                  </a:lnTo>
                  <a:lnTo>
                    <a:pt x="673" y="3550"/>
                  </a:lnTo>
                  <a:lnTo>
                    <a:pt x="1516" y="2699"/>
                  </a:lnTo>
                  <a:lnTo>
                    <a:pt x="1516" y="1517"/>
                  </a:lnTo>
                  <a:lnTo>
                    <a:pt x="2700" y="1517"/>
                  </a:lnTo>
                  <a:lnTo>
                    <a:pt x="3549" y="672"/>
                  </a:lnTo>
                  <a:close/>
                  <a:moveTo>
                    <a:pt x="3549" y="0"/>
                  </a:moveTo>
                  <a:lnTo>
                    <a:pt x="2509" y="1040"/>
                  </a:lnTo>
                  <a:lnTo>
                    <a:pt x="1041" y="1040"/>
                  </a:lnTo>
                  <a:lnTo>
                    <a:pt x="1041" y="2508"/>
                  </a:lnTo>
                  <a:lnTo>
                    <a:pt x="1" y="3550"/>
                  </a:lnTo>
                  <a:lnTo>
                    <a:pt x="1041" y="4589"/>
                  </a:lnTo>
                  <a:lnTo>
                    <a:pt x="1041" y="6057"/>
                  </a:lnTo>
                  <a:lnTo>
                    <a:pt x="2509" y="6057"/>
                  </a:lnTo>
                  <a:lnTo>
                    <a:pt x="3549" y="7097"/>
                  </a:lnTo>
                  <a:lnTo>
                    <a:pt x="4590" y="6057"/>
                  </a:lnTo>
                  <a:lnTo>
                    <a:pt x="6058" y="6057"/>
                  </a:lnTo>
                  <a:lnTo>
                    <a:pt x="6058" y="4589"/>
                  </a:lnTo>
                  <a:lnTo>
                    <a:pt x="7098" y="3550"/>
                  </a:lnTo>
                  <a:lnTo>
                    <a:pt x="6058" y="2508"/>
                  </a:lnTo>
                  <a:lnTo>
                    <a:pt x="6058" y="1040"/>
                  </a:lnTo>
                  <a:lnTo>
                    <a:pt x="4590" y="1040"/>
                  </a:lnTo>
                  <a:lnTo>
                    <a:pt x="3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14"/>
            <p:cNvSpPr/>
            <p:nvPr/>
          </p:nvSpPr>
          <p:spPr>
            <a:xfrm>
              <a:off x="6802499" y="2099409"/>
              <a:ext cx="3580" cy="1094275"/>
            </a:xfrm>
            <a:custGeom>
              <a:avLst/>
              <a:gdLst/>
              <a:ahLst/>
              <a:cxnLst/>
              <a:rect l="l" t="t" r="r" b="b"/>
              <a:pathLst>
                <a:path w="143" h="28774" extrusionOk="0">
                  <a:moveTo>
                    <a:pt x="0" y="0"/>
                  </a:moveTo>
                  <a:lnTo>
                    <a:pt x="0" y="28773"/>
                  </a:lnTo>
                  <a:lnTo>
                    <a:pt x="143" y="28773"/>
                  </a:lnTo>
                  <a:lnTo>
                    <a:pt x="1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11" name="Google Shape;1411;p14"/>
          <p:cNvGrpSpPr/>
          <p:nvPr/>
        </p:nvGrpSpPr>
        <p:grpSpPr>
          <a:xfrm>
            <a:off x="10443451" y="1701690"/>
            <a:ext cx="3454620" cy="3454620"/>
            <a:chOff x="2924725" y="208150"/>
            <a:chExt cx="1242550" cy="1242550"/>
          </a:xfrm>
        </p:grpSpPr>
        <p:sp>
          <p:nvSpPr>
            <p:cNvPr id="1412" name="Google Shape;1412;p14"/>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14"/>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14"/>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14"/>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14"/>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14"/>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14"/>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14"/>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14"/>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14"/>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14"/>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14"/>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14"/>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14"/>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14"/>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14"/>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14"/>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14"/>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0" name="Google Shape;1430;p14"/>
          <p:cNvGrpSpPr/>
          <p:nvPr/>
        </p:nvGrpSpPr>
        <p:grpSpPr>
          <a:xfrm>
            <a:off x="-1923929" y="-1500553"/>
            <a:ext cx="2952631" cy="2952796"/>
            <a:chOff x="2924725" y="208150"/>
            <a:chExt cx="1242550" cy="1242550"/>
          </a:xfrm>
        </p:grpSpPr>
        <p:sp>
          <p:nvSpPr>
            <p:cNvPr id="1431" name="Google Shape;1431;p14"/>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14"/>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3" name="Google Shape;1433;p14"/>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4" name="Google Shape;1434;p14"/>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5" name="Google Shape;1435;p14"/>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6" name="Google Shape;1436;p14"/>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14"/>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14"/>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14"/>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14"/>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14"/>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14"/>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14"/>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14"/>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14"/>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14"/>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14"/>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14"/>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49" name="Google Shape;1449;p14"/>
          <p:cNvGrpSpPr/>
          <p:nvPr/>
        </p:nvGrpSpPr>
        <p:grpSpPr>
          <a:xfrm>
            <a:off x="10024561" y="-1653794"/>
            <a:ext cx="525848" cy="4183835"/>
            <a:chOff x="7324500" y="2391875"/>
            <a:chExt cx="177300" cy="1410725"/>
          </a:xfrm>
        </p:grpSpPr>
        <p:sp>
          <p:nvSpPr>
            <p:cNvPr id="1450" name="Google Shape;1450;p14"/>
            <p:cNvSpPr/>
            <p:nvPr/>
          </p:nvSpPr>
          <p:spPr>
            <a:xfrm>
              <a:off x="7324500" y="3625150"/>
              <a:ext cx="177300" cy="177450"/>
            </a:xfrm>
            <a:custGeom>
              <a:avLst/>
              <a:gdLst/>
              <a:ahLst/>
              <a:cxnLst/>
              <a:rect l="l" t="t" r="r" b="b"/>
              <a:pathLst>
                <a:path w="7092" h="7098" extrusionOk="0">
                  <a:moveTo>
                    <a:pt x="3549" y="673"/>
                  </a:moveTo>
                  <a:lnTo>
                    <a:pt x="4393" y="1510"/>
                  </a:lnTo>
                  <a:lnTo>
                    <a:pt x="5581" y="1510"/>
                  </a:lnTo>
                  <a:lnTo>
                    <a:pt x="5581" y="2700"/>
                  </a:lnTo>
                  <a:lnTo>
                    <a:pt x="6426" y="3548"/>
                  </a:lnTo>
                  <a:lnTo>
                    <a:pt x="5581" y="4398"/>
                  </a:lnTo>
                  <a:lnTo>
                    <a:pt x="5581" y="5581"/>
                  </a:lnTo>
                  <a:lnTo>
                    <a:pt x="4393" y="5581"/>
                  </a:lnTo>
                  <a:lnTo>
                    <a:pt x="3543" y="6425"/>
                  </a:lnTo>
                  <a:lnTo>
                    <a:pt x="2693" y="5581"/>
                  </a:lnTo>
                  <a:lnTo>
                    <a:pt x="1510" y="5581"/>
                  </a:lnTo>
                  <a:lnTo>
                    <a:pt x="1510" y="4398"/>
                  </a:lnTo>
                  <a:lnTo>
                    <a:pt x="667" y="3548"/>
                  </a:lnTo>
                  <a:lnTo>
                    <a:pt x="1510" y="2700"/>
                  </a:lnTo>
                  <a:lnTo>
                    <a:pt x="1510" y="1510"/>
                  </a:lnTo>
                  <a:lnTo>
                    <a:pt x="2700" y="1510"/>
                  </a:lnTo>
                  <a:lnTo>
                    <a:pt x="3549" y="673"/>
                  </a:lnTo>
                  <a:close/>
                  <a:moveTo>
                    <a:pt x="3549" y="1"/>
                  </a:moveTo>
                  <a:lnTo>
                    <a:pt x="2509" y="1041"/>
                  </a:lnTo>
                  <a:lnTo>
                    <a:pt x="1035" y="1041"/>
                  </a:lnTo>
                  <a:lnTo>
                    <a:pt x="1035" y="2508"/>
                  </a:lnTo>
                  <a:lnTo>
                    <a:pt x="1" y="3548"/>
                  </a:lnTo>
                  <a:lnTo>
                    <a:pt x="1035" y="4590"/>
                  </a:lnTo>
                  <a:lnTo>
                    <a:pt x="1035" y="6057"/>
                  </a:lnTo>
                  <a:lnTo>
                    <a:pt x="2509" y="6057"/>
                  </a:lnTo>
                  <a:lnTo>
                    <a:pt x="3549" y="7097"/>
                  </a:lnTo>
                  <a:lnTo>
                    <a:pt x="4583" y="6057"/>
                  </a:lnTo>
                  <a:lnTo>
                    <a:pt x="6058" y="6057"/>
                  </a:lnTo>
                  <a:lnTo>
                    <a:pt x="6058" y="4590"/>
                  </a:lnTo>
                  <a:lnTo>
                    <a:pt x="7092" y="3548"/>
                  </a:lnTo>
                  <a:lnTo>
                    <a:pt x="6058" y="2508"/>
                  </a:lnTo>
                  <a:lnTo>
                    <a:pt x="6058" y="1041"/>
                  </a:lnTo>
                  <a:lnTo>
                    <a:pt x="4583" y="1041"/>
                  </a:lnTo>
                  <a:lnTo>
                    <a:pt x="35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14"/>
            <p:cNvSpPr/>
            <p:nvPr/>
          </p:nvSpPr>
          <p:spPr>
            <a:xfrm>
              <a:off x="7411275" y="2391875"/>
              <a:ext cx="3725" cy="1239250"/>
            </a:xfrm>
            <a:custGeom>
              <a:avLst/>
              <a:gdLst/>
              <a:ahLst/>
              <a:cxnLst/>
              <a:rect l="l" t="t" r="r" b="b"/>
              <a:pathLst>
                <a:path w="149" h="49570" extrusionOk="0">
                  <a:moveTo>
                    <a:pt x="1" y="0"/>
                  </a:moveTo>
                  <a:lnTo>
                    <a:pt x="1" y="49570"/>
                  </a:lnTo>
                  <a:lnTo>
                    <a:pt x="149" y="49570"/>
                  </a:lnTo>
                  <a:lnTo>
                    <a:pt x="1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41442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reserve="1" userDrawn="1">
  <p:cSld name="Title and Text">
    <p:spTree>
      <p:nvGrpSpPr>
        <p:cNvPr id="1" name="Shape 1452"/>
        <p:cNvGrpSpPr/>
        <p:nvPr/>
      </p:nvGrpSpPr>
      <p:grpSpPr>
        <a:xfrm>
          <a:off x="0" y="0"/>
          <a:ext cx="0" cy="0"/>
          <a:chOff x="0" y="0"/>
          <a:chExt cx="0" cy="0"/>
        </a:xfrm>
      </p:grpSpPr>
      <p:grpSp>
        <p:nvGrpSpPr>
          <p:cNvPr id="1455" name="Google Shape;1455;p15"/>
          <p:cNvGrpSpPr/>
          <p:nvPr/>
        </p:nvGrpSpPr>
        <p:grpSpPr>
          <a:xfrm>
            <a:off x="-1827115" y="-813177"/>
            <a:ext cx="3454620" cy="3454620"/>
            <a:chOff x="2924725" y="208150"/>
            <a:chExt cx="1242550" cy="1242550"/>
          </a:xfrm>
          <a:solidFill>
            <a:srgbClr val="D6A68C"/>
          </a:solidFill>
        </p:grpSpPr>
        <p:sp>
          <p:nvSpPr>
            <p:cNvPr id="1456" name="Google Shape;1456;p15"/>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15"/>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15"/>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15"/>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15"/>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15"/>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15"/>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15"/>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15"/>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15"/>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15"/>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15"/>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15"/>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15"/>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15"/>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15"/>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15"/>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15"/>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4" name="Google Shape;1474;p15"/>
          <p:cNvGrpSpPr/>
          <p:nvPr/>
        </p:nvGrpSpPr>
        <p:grpSpPr>
          <a:xfrm>
            <a:off x="10249483" y="4750800"/>
            <a:ext cx="4214399" cy="4214399"/>
            <a:chOff x="2924725" y="208150"/>
            <a:chExt cx="1242550" cy="1242550"/>
          </a:xfrm>
          <a:solidFill>
            <a:srgbClr val="D6A68C"/>
          </a:solidFill>
        </p:grpSpPr>
        <p:sp>
          <p:nvSpPr>
            <p:cNvPr id="1475" name="Google Shape;1475;p15"/>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15"/>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15"/>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15"/>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15"/>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15"/>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15"/>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15"/>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15"/>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15"/>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15"/>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15"/>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15"/>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15"/>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15"/>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15"/>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15"/>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15"/>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67" name="Google Shape;1567;p15"/>
          <p:cNvGrpSpPr/>
          <p:nvPr/>
        </p:nvGrpSpPr>
        <p:grpSpPr>
          <a:xfrm>
            <a:off x="10993141" y="-2135933"/>
            <a:ext cx="490780" cy="3492888"/>
            <a:chOff x="6715575" y="2099409"/>
            <a:chExt cx="177450" cy="1262916"/>
          </a:xfrm>
          <a:solidFill>
            <a:srgbClr val="CC6741"/>
          </a:solidFill>
        </p:grpSpPr>
        <p:sp>
          <p:nvSpPr>
            <p:cNvPr id="1568" name="Google Shape;1568;p15"/>
            <p:cNvSpPr/>
            <p:nvPr/>
          </p:nvSpPr>
          <p:spPr>
            <a:xfrm>
              <a:off x="6715575" y="3184875"/>
              <a:ext cx="177450" cy="177450"/>
            </a:xfrm>
            <a:custGeom>
              <a:avLst/>
              <a:gdLst/>
              <a:ahLst/>
              <a:cxnLst/>
              <a:rect l="l" t="t" r="r" b="b"/>
              <a:pathLst>
                <a:path w="7098" h="7098" extrusionOk="0">
                  <a:moveTo>
                    <a:pt x="3549" y="672"/>
                  </a:moveTo>
                  <a:lnTo>
                    <a:pt x="4399" y="1517"/>
                  </a:lnTo>
                  <a:lnTo>
                    <a:pt x="5581" y="1517"/>
                  </a:lnTo>
                  <a:lnTo>
                    <a:pt x="5581" y="2699"/>
                  </a:lnTo>
                  <a:lnTo>
                    <a:pt x="6426" y="3550"/>
                  </a:lnTo>
                  <a:lnTo>
                    <a:pt x="5581" y="4398"/>
                  </a:lnTo>
                  <a:lnTo>
                    <a:pt x="5581" y="5588"/>
                  </a:lnTo>
                  <a:lnTo>
                    <a:pt x="4399" y="5588"/>
                  </a:lnTo>
                  <a:lnTo>
                    <a:pt x="3549" y="6431"/>
                  </a:lnTo>
                  <a:lnTo>
                    <a:pt x="2700" y="5588"/>
                  </a:lnTo>
                  <a:lnTo>
                    <a:pt x="1516" y="5588"/>
                  </a:lnTo>
                  <a:lnTo>
                    <a:pt x="1516" y="4398"/>
                  </a:lnTo>
                  <a:lnTo>
                    <a:pt x="673" y="3550"/>
                  </a:lnTo>
                  <a:lnTo>
                    <a:pt x="1516" y="2699"/>
                  </a:lnTo>
                  <a:lnTo>
                    <a:pt x="1516" y="1517"/>
                  </a:lnTo>
                  <a:lnTo>
                    <a:pt x="2700" y="1517"/>
                  </a:lnTo>
                  <a:lnTo>
                    <a:pt x="3549" y="672"/>
                  </a:lnTo>
                  <a:close/>
                  <a:moveTo>
                    <a:pt x="3549" y="0"/>
                  </a:moveTo>
                  <a:lnTo>
                    <a:pt x="2509" y="1040"/>
                  </a:lnTo>
                  <a:lnTo>
                    <a:pt x="1041" y="1040"/>
                  </a:lnTo>
                  <a:lnTo>
                    <a:pt x="1041" y="2508"/>
                  </a:lnTo>
                  <a:lnTo>
                    <a:pt x="1" y="3550"/>
                  </a:lnTo>
                  <a:lnTo>
                    <a:pt x="1041" y="4589"/>
                  </a:lnTo>
                  <a:lnTo>
                    <a:pt x="1041" y="6057"/>
                  </a:lnTo>
                  <a:lnTo>
                    <a:pt x="2509" y="6057"/>
                  </a:lnTo>
                  <a:lnTo>
                    <a:pt x="3549" y="7097"/>
                  </a:lnTo>
                  <a:lnTo>
                    <a:pt x="4590" y="6057"/>
                  </a:lnTo>
                  <a:lnTo>
                    <a:pt x="6058" y="6057"/>
                  </a:lnTo>
                  <a:lnTo>
                    <a:pt x="6058" y="4589"/>
                  </a:lnTo>
                  <a:lnTo>
                    <a:pt x="7098" y="3550"/>
                  </a:lnTo>
                  <a:lnTo>
                    <a:pt x="6058" y="2508"/>
                  </a:lnTo>
                  <a:lnTo>
                    <a:pt x="6058" y="1040"/>
                  </a:lnTo>
                  <a:lnTo>
                    <a:pt x="4590" y="1040"/>
                  </a:lnTo>
                  <a:lnTo>
                    <a:pt x="354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15"/>
            <p:cNvSpPr/>
            <p:nvPr/>
          </p:nvSpPr>
          <p:spPr>
            <a:xfrm>
              <a:off x="6802499" y="2099409"/>
              <a:ext cx="3580" cy="1094275"/>
            </a:xfrm>
            <a:custGeom>
              <a:avLst/>
              <a:gdLst/>
              <a:ahLst/>
              <a:cxnLst/>
              <a:rect l="l" t="t" r="r" b="b"/>
              <a:pathLst>
                <a:path w="143" h="28774" extrusionOk="0">
                  <a:moveTo>
                    <a:pt x="0" y="0"/>
                  </a:moveTo>
                  <a:lnTo>
                    <a:pt x="0" y="28773"/>
                  </a:lnTo>
                  <a:lnTo>
                    <a:pt x="143" y="28773"/>
                  </a:lnTo>
                  <a:lnTo>
                    <a:pt x="14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0" name="Google Shape;1570;p15"/>
          <p:cNvGrpSpPr/>
          <p:nvPr/>
        </p:nvGrpSpPr>
        <p:grpSpPr>
          <a:xfrm>
            <a:off x="1289395" y="-2135927"/>
            <a:ext cx="525848" cy="4183835"/>
            <a:chOff x="7324500" y="2391875"/>
            <a:chExt cx="177300" cy="1410725"/>
          </a:xfrm>
          <a:solidFill>
            <a:srgbClr val="6A979C"/>
          </a:solidFill>
        </p:grpSpPr>
        <p:sp>
          <p:nvSpPr>
            <p:cNvPr id="1571" name="Google Shape;1571;p15"/>
            <p:cNvSpPr/>
            <p:nvPr/>
          </p:nvSpPr>
          <p:spPr>
            <a:xfrm>
              <a:off x="7324500" y="3625150"/>
              <a:ext cx="177300" cy="177450"/>
            </a:xfrm>
            <a:custGeom>
              <a:avLst/>
              <a:gdLst/>
              <a:ahLst/>
              <a:cxnLst/>
              <a:rect l="l" t="t" r="r" b="b"/>
              <a:pathLst>
                <a:path w="7092" h="7098" extrusionOk="0">
                  <a:moveTo>
                    <a:pt x="3549" y="673"/>
                  </a:moveTo>
                  <a:lnTo>
                    <a:pt x="4393" y="1510"/>
                  </a:lnTo>
                  <a:lnTo>
                    <a:pt x="5581" y="1510"/>
                  </a:lnTo>
                  <a:lnTo>
                    <a:pt x="5581" y="2700"/>
                  </a:lnTo>
                  <a:lnTo>
                    <a:pt x="6426" y="3548"/>
                  </a:lnTo>
                  <a:lnTo>
                    <a:pt x="5581" y="4398"/>
                  </a:lnTo>
                  <a:lnTo>
                    <a:pt x="5581" y="5581"/>
                  </a:lnTo>
                  <a:lnTo>
                    <a:pt x="4393" y="5581"/>
                  </a:lnTo>
                  <a:lnTo>
                    <a:pt x="3543" y="6425"/>
                  </a:lnTo>
                  <a:lnTo>
                    <a:pt x="2693" y="5581"/>
                  </a:lnTo>
                  <a:lnTo>
                    <a:pt x="1510" y="5581"/>
                  </a:lnTo>
                  <a:lnTo>
                    <a:pt x="1510" y="4398"/>
                  </a:lnTo>
                  <a:lnTo>
                    <a:pt x="667" y="3548"/>
                  </a:lnTo>
                  <a:lnTo>
                    <a:pt x="1510" y="2700"/>
                  </a:lnTo>
                  <a:lnTo>
                    <a:pt x="1510" y="1510"/>
                  </a:lnTo>
                  <a:lnTo>
                    <a:pt x="2700" y="1510"/>
                  </a:lnTo>
                  <a:lnTo>
                    <a:pt x="3549" y="673"/>
                  </a:lnTo>
                  <a:close/>
                  <a:moveTo>
                    <a:pt x="3549" y="1"/>
                  </a:moveTo>
                  <a:lnTo>
                    <a:pt x="2509" y="1041"/>
                  </a:lnTo>
                  <a:lnTo>
                    <a:pt x="1035" y="1041"/>
                  </a:lnTo>
                  <a:lnTo>
                    <a:pt x="1035" y="2508"/>
                  </a:lnTo>
                  <a:lnTo>
                    <a:pt x="1" y="3548"/>
                  </a:lnTo>
                  <a:lnTo>
                    <a:pt x="1035" y="4590"/>
                  </a:lnTo>
                  <a:lnTo>
                    <a:pt x="1035" y="6057"/>
                  </a:lnTo>
                  <a:lnTo>
                    <a:pt x="2509" y="6057"/>
                  </a:lnTo>
                  <a:lnTo>
                    <a:pt x="3549" y="7097"/>
                  </a:lnTo>
                  <a:lnTo>
                    <a:pt x="4583" y="6057"/>
                  </a:lnTo>
                  <a:lnTo>
                    <a:pt x="6058" y="6057"/>
                  </a:lnTo>
                  <a:lnTo>
                    <a:pt x="6058" y="4590"/>
                  </a:lnTo>
                  <a:lnTo>
                    <a:pt x="7092" y="3548"/>
                  </a:lnTo>
                  <a:lnTo>
                    <a:pt x="6058" y="2508"/>
                  </a:lnTo>
                  <a:lnTo>
                    <a:pt x="6058" y="1041"/>
                  </a:lnTo>
                  <a:lnTo>
                    <a:pt x="4583" y="1041"/>
                  </a:lnTo>
                  <a:lnTo>
                    <a:pt x="354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15"/>
            <p:cNvSpPr/>
            <p:nvPr/>
          </p:nvSpPr>
          <p:spPr>
            <a:xfrm>
              <a:off x="7411275" y="2391875"/>
              <a:ext cx="3725" cy="1239250"/>
            </a:xfrm>
            <a:custGeom>
              <a:avLst/>
              <a:gdLst/>
              <a:ahLst/>
              <a:cxnLst/>
              <a:rect l="l" t="t" r="r" b="b"/>
              <a:pathLst>
                <a:path w="149" h="49570" extrusionOk="0">
                  <a:moveTo>
                    <a:pt x="1" y="0"/>
                  </a:moveTo>
                  <a:lnTo>
                    <a:pt x="1" y="49570"/>
                  </a:lnTo>
                  <a:lnTo>
                    <a:pt x="149" y="49570"/>
                  </a:lnTo>
                  <a:lnTo>
                    <a:pt x="14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 name="Google Shape;9;p2">
            <a:extLst>
              <a:ext uri="{FF2B5EF4-FFF2-40B4-BE49-F238E27FC236}">
                <a16:creationId xmlns:a16="http://schemas.microsoft.com/office/drawing/2014/main" id="{7522CE22-C378-D384-ACAB-285EFFFCC49B}"/>
              </a:ext>
            </a:extLst>
          </p:cNvPr>
          <p:cNvGrpSpPr/>
          <p:nvPr userDrawn="1"/>
        </p:nvGrpSpPr>
        <p:grpSpPr>
          <a:xfrm>
            <a:off x="10986587" y="5675889"/>
            <a:ext cx="1017272" cy="1017427"/>
            <a:chOff x="940300" y="793900"/>
            <a:chExt cx="1313400" cy="1313600"/>
          </a:xfrm>
        </p:grpSpPr>
        <p:sp>
          <p:nvSpPr>
            <p:cNvPr id="3" name="Google Shape;10;p2">
              <a:extLst>
                <a:ext uri="{FF2B5EF4-FFF2-40B4-BE49-F238E27FC236}">
                  <a16:creationId xmlns:a16="http://schemas.microsoft.com/office/drawing/2014/main" id="{95E6FE1A-88A0-CB07-0F39-F37C03F04CE4}"/>
                </a:ext>
              </a:extLst>
            </p:cNvPr>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 name="Google Shape;11;p2">
              <a:extLst>
                <a:ext uri="{FF2B5EF4-FFF2-40B4-BE49-F238E27FC236}">
                  <a16:creationId xmlns:a16="http://schemas.microsoft.com/office/drawing/2014/main" id="{ACD556BB-0758-B820-7B74-CF91BC9BBF24}"/>
                </a:ext>
              </a:extLst>
            </p:cNvPr>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 name="Google Shape;12;p2">
              <a:extLst>
                <a:ext uri="{FF2B5EF4-FFF2-40B4-BE49-F238E27FC236}">
                  <a16:creationId xmlns:a16="http://schemas.microsoft.com/office/drawing/2014/main" id="{A00388FD-633C-DC39-7DC1-D585CB1549CF}"/>
                </a:ext>
              </a:extLst>
            </p:cNvPr>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 name="Google Shape;13;p2">
              <a:extLst>
                <a:ext uri="{FF2B5EF4-FFF2-40B4-BE49-F238E27FC236}">
                  <a16:creationId xmlns:a16="http://schemas.microsoft.com/office/drawing/2014/main" id="{AC8EA906-4C0C-DD6F-905C-8FB3BBCFD5DF}"/>
                </a:ext>
              </a:extLst>
            </p:cNvPr>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 name="Google Shape;14;p2">
              <a:extLst>
                <a:ext uri="{FF2B5EF4-FFF2-40B4-BE49-F238E27FC236}">
                  <a16:creationId xmlns:a16="http://schemas.microsoft.com/office/drawing/2014/main" id="{EF4020F6-040B-3FBA-A1CE-C74B71AC9D2E}"/>
                </a:ext>
              </a:extLst>
            </p:cNvPr>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 name="Google Shape;15;p2">
              <a:extLst>
                <a:ext uri="{FF2B5EF4-FFF2-40B4-BE49-F238E27FC236}">
                  <a16:creationId xmlns:a16="http://schemas.microsoft.com/office/drawing/2014/main" id="{1063DA30-08FB-A844-DAC5-B8C2B294A99F}"/>
                </a:ext>
              </a:extLst>
            </p:cNvPr>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 name="Google Shape;16;p2">
              <a:extLst>
                <a:ext uri="{FF2B5EF4-FFF2-40B4-BE49-F238E27FC236}">
                  <a16:creationId xmlns:a16="http://schemas.microsoft.com/office/drawing/2014/main" id="{0A54A940-62F8-BCA2-A864-8A4289E59477}"/>
                </a:ext>
              </a:extLst>
            </p:cNvPr>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 name="Google Shape;17;p2">
              <a:extLst>
                <a:ext uri="{FF2B5EF4-FFF2-40B4-BE49-F238E27FC236}">
                  <a16:creationId xmlns:a16="http://schemas.microsoft.com/office/drawing/2014/main" id="{64D6E25B-9115-2100-8894-3D79765F5E26}"/>
                </a:ext>
              </a:extLst>
            </p:cNvPr>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8;p2">
              <a:extLst>
                <a:ext uri="{FF2B5EF4-FFF2-40B4-BE49-F238E27FC236}">
                  <a16:creationId xmlns:a16="http://schemas.microsoft.com/office/drawing/2014/main" id="{EA8117F8-743E-8B66-D84C-BB1734EB8C7F}"/>
                </a:ext>
              </a:extLst>
            </p:cNvPr>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9;p2">
              <a:extLst>
                <a:ext uri="{FF2B5EF4-FFF2-40B4-BE49-F238E27FC236}">
                  <a16:creationId xmlns:a16="http://schemas.microsoft.com/office/drawing/2014/main" id="{A874C710-6827-5BA2-1062-8FDF0B866FE8}"/>
                </a:ext>
              </a:extLst>
            </p:cNvPr>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20;p2">
              <a:extLst>
                <a:ext uri="{FF2B5EF4-FFF2-40B4-BE49-F238E27FC236}">
                  <a16:creationId xmlns:a16="http://schemas.microsoft.com/office/drawing/2014/main" id="{3F28F983-A35C-234D-5AA9-A864EE35ED56}"/>
                </a:ext>
              </a:extLst>
            </p:cNvPr>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21;p2">
              <a:extLst>
                <a:ext uri="{FF2B5EF4-FFF2-40B4-BE49-F238E27FC236}">
                  <a16:creationId xmlns:a16="http://schemas.microsoft.com/office/drawing/2014/main" id="{5A4C88F5-A943-E13A-4662-BE91944DE4A5}"/>
                </a:ext>
              </a:extLst>
            </p:cNvPr>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22;p2">
              <a:extLst>
                <a:ext uri="{FF2B5EF4-FFF2-40B4-BE49-F238E27FC236}">
                  <a16:creationId xmlns:a16="http://schemas.microsoft.com/office/drawing/2014/main" id="{FC16997C-3BFE-8F69-7C58-875425CF3ADA}"/>
                </a:ext>
              </a:extLst>
            </p:cNvPr>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rgbClr val="CD6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23;p2">
              <a:extLst>
                <a:ext uri="{FF2B5EF4-FFF2-40B4-BE49-F238E27FC236}">
                  <a16:creationId xmlns:a16="http://schemas.microsoft.com/office/drawing/2014/main" id="{EC48FCC0-49E9-1915-0DC4-7CE86806223F}"/>
                </a:ext>
              </a:extLst>
            </p:cNvPr>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24;p2">
              <a:extLst>
                <a:ext uri="{FF2B5EF4-FFF2-40B4-BE49-F238E27FC236}">
                  <a16:creationId xmlns:a16="http://schemas.microsoft.com/office/drawing/2014/main" id="{427140E9-EACB-ACE7-079D-2DD643F68494}"/>
                </a:ext>
              </a:extLst>
            </p:cNvPr>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25;p2">
              <a:extLst>
                <a:ext uri="{FF2B5EF4-FFF2-40B4-BE49-F238E27FC236}">
                  <a16:creationId xmlns:a16="http://schemas.microsoft.com/office/drawing/2014/main" id="{8C81008C-5426-8558-D086-A0505BD5F50B}"/>
                </a:ext>
              </a:extLst>
            </p:cNvPr>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26;p2">
              <a:extLst>
                <a:ext uri="{FF2B5EF4-FFF2-40B4-BE49-F238E27FC236}">
                  <a16:creationId xmlns:a16="http://schemas.microsoft.com/office/drawing/2014/main" id="{DF940CEA-AB0C-C532-7CBF-AC8D3CC74B94}"/>
                </a:ext>
              </a:extLst>
            </p:cNvPr>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7;p2">
              <a:extLst>
                <a:ext uri="{FF2B5EF4-FFF2-40B4-BE49-F238E27FC236}">
                  <a16:creationId xmlns:a16="http://schemas.microsoft.com/office/drawing/2014/main" id="{B8739C3B-70DD-A277-12B5-26488531ECF9}"/>
                </a:ext>
              </a:extLst>
            </p:cNvPr>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8;p2">
              <a:extLst>
                <a:ext uri="{FF2B5EF4-FFF2-40B4-BE49-F238E27FC236}">
                  <a16:creationId xmlns:a16="http://schemas.microsoft.com/office/drawing/2014/main" id="{472130C8-5D02-FD19-6390-A4C42DA3CE3A}"/>
                </a:ext>
              </a:extLst>
            </p:cNvPr>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rgbClr val="CD6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9;p2">
              <a:extLst>
                <a:ext uri="{FF2B5EF4-FFF2-40B4-BE49-F238E27FC236}">
                  <a16:creationId xmlns:a16="http://schemas.microsoft.com/office/drawing/2014/main" id="{598E076D-7303-8937-815C-899FA47FD809}"/>
                </a:ext>
              </a:extLst>
            </p:cNvPr>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30;p2">
              <a:extLst>
                <a:ext uri="{FF2B5EF4-FFF2-40B4-BE49-F238E27FC236}">
                  <a16:creationId xmlns:a16="http://schemas.microsoft.com/office/drawing/2014/main" id="{299DC2BB-3719-A659-A043-B7921B2DC511}"/>
                </a:ext>
              </a:extLst>
            </p:cNvPr>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31;p2">
              <a:extLst>
                <a:ext uri="{FF2B5EF4-FFF2-40B4-BE49-F238E27FC236}">
                  <a16:creationId xmlns:a16="http://schemas.microsoft.com/office/drawing/2014/main" id="{193459A8-486B-CFDA-DB2C-B89FF4479A2C}"/>
                </a:ext>
              </a:extLst>
            </p:cNvPr>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32;p2">
              <a:extLst>
                <a:ext uri="{FF2B5EF4-FFF2-40B4-BE49-F238E27FC236}">
                  <a16:creationId xmlns:a16="http://schemas.microsoft.com/office/drawing/2014/main" id="{3F8D8FED-5772-49FD-0930-F5F74BA4A492}"/>
                </a:ext>
              </a:extLst>
            </p:cNvPr>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33;p2">
              <a:extLst>
                <a:ext uri="{FF2B5EF4-FFF2-40B4-BE49-F238E27FC236}">
                  <a16:creationId xmlns:a16="http://schemas.microsoft.com/office/drawing/2014/main" id="{17E1C167-F920-0628-BE2B-C0122D7F69DD}"/>
                </a:ext>
              </a:extLst>
            </p:cNvPr>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34;p2">
              <a:extLst>
                <a:ext uri="{FF2B5EF4-FFF2-40B4-BE49-F238E27FC236}">
                  <a16:creationId xmlns:a16="http://schemas.microsoft.com/office/drawing/2014/main" id="{D870760A-7CB3-62D8-1A43-34D3A692B82A}"/>
                </a:ext>
              </a:extLst>
            </p:cNvPr>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rgbClr val="CD6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35;p2">
              <a:extLst>
                <a:ext uri="{FF2B5EF4-FFF2-40B4-BE49-F238E27FC236}">
                  <a16:creationId xmlns:a16="http://schemas.microsoft.com/office/drawing/2014/main" id="{D1FF69A4-276C-ACA6-FB42-31FAFAE14BAB}"/>
                </a:ext>
              </a:extLst>
            </p:cNvPr>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36;p2">
              <a:extLst>
                <a:ext uri="{FF2B5EF4-FFF2-40B4-BE49-F238E27FC236}">
                  <a16:creationId xmlns:a16="http://schemas.microsoft.com/office/drawing/2014/main" id="{4045D007-952D-C64F-6099-E653051A4B30}"/>
                </a:ext>
              </a:extLst>
            </p:cNvPr>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7;p2">
              <a:extLst>
                <a:ext uri="{FF2B5EF4-FFF2-40B4-BE49-F238E27FC236}">
                  <a16:creationId xmlns:a16="http://schemas.microsoft.com/office/drawing/2014/main" id="{4CBF9FC4-D3BE-7B04-16F9-D900C55A97E2}"/>
                </a:ext>
              </a:extLst>
            </p:cNvPr>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8;p2">
              <a:extLst>
                <a:ext uri="{FF2B5EF4-FFF2-40B4-BE49-F238E27FC236}">
                  <a16:creationId xmlns:a16="http://schemas.microsoft.com/office/drawing/2014/main" id="{0CDEE438-75C1-142F-16EA-7D7676DC9910}"/>
                </a:ext>
              </a:extLst>
            </p:cNvPr>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9;p2">
              <a:extLst>
                <a:ext uri="{FF2B5EF4-FFF2-40B4-BE49-F238E27FC236}">
                  <a16:creationId xmlns:a16="http://schemas.microsoft.com/office/drawing/2014/main" id="{C9731BA8-942D-656A-C9F0-EB6CD0BE6180}"/>
                </a:ext>
              </a:extLst>
            </p:cNvPr>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40;p2">
              <a:extLst>
                <a:ext uri="{FF2B5EF4-FFF2-40B4-BE49-F238E27FC236}">
                  <a16:creationId xmlns:a16="http://schemas.microsoft.com/office/drawing/2014/main" id="{CE18AF98-645F-DE2E-D989-6EE081FAD5DD}"/>
                </a:ext>
              </a:extLst>
            </p:cNvPr>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rgbClr val="CD6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41;p2">
              <a:extLst>
                <a:ext uri="{FF2B5EF4-FFF2-40B4-BE49-F238E27FC236}">
                  <a16:creationId xmlns:a16="http://schemas.microsoft.com/office/drawing/2014/main" id="{035E9BE4-081A-5E03-4F61-F10D541354AF}"/>
                </a:ext>
              </a:extLst>
            </p:cNvPr>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42;p2">
              <a:extLst>
                <a:ext uri="{FF2B5EF4-FFF2-40B4-BE49-F238E27FC236}">
                  <a16:creationId xmlns:a16="http://schemas.microsoft.com/office/drawing/2014/main" id="{97B93888-66D5-D78E-D40F-13092CB719EB}"/>
                </a:ext>
              </a:extLst>
            </p:cNvPr>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43;p2">
              <a:extLst>
                <a:ext uri="{FF2B5EF4-FFF2-40B4-BE49-F238E27FC236}">
                  <a16:creationId xmlns:a16="http://schemas.microsoft.com/office/drawing/2014/main" id="{DED0F551-6C9A-16CF-DA1A-8756934CB8AB}"/>
                </a:ext>
              </a:extLst>
            </p:cNvPr>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44;p2">
              <a:extLst>
                <a:ext uri="{FF2B5EF4-FFF2-40B4-BE49-F238E27FC236}">
                  <a16:creationId xmlns:a16="http://schemas.microsoft.com/office/drawing/2014/main" id="{419D85A9-88C8-29F1-CC32-D3608D167317}"/>
                </a:ext>
              </a:extLst>
            </p:cNvPr>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45;p2">
              <a:extLst>
                <a:ext uri="{FF2B5EF4-FFF2-40B4-BE49-F238E27FC236}">
                  <a16:creationId xmlns:a16="http://schemas.microsoft.com/office/drawing/2014/main" id="{2CA3F9C3-BAB0-BACF-0823-D903E5FA0668}"/>
                </a:ext>
              </a:extLst>
            </p:cNvPr>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 name="Google Shape;9;p2">
            <a:extLst>
              <a:ext uri="{FF2B5EF4-FFF2-40B4-BE49-F238E27FC236}">
                <a16:creationId xmlns:a16="http://schemas.microsoft.com/office/drawing/2014/main" id="{659796C1-11DD-D656-8D9F-C09ADA50CA4A}"/>
              </a:ext>
            </a:extLst>
          </p:cNvPr>
          <p:cNvGrpSpPr/>
          <p:nvPr userDrawn="1"/>
        </p:nvGrpSpPr>
        <p:grpSpPr>
          <a:xfrm>
            <a:off x="248541" y="5675889"/>
            <a:ext cx="1017272" cy="1017427"/>
            <a:chOff x="940300" y="793900"/>
            <a:chExt cx="1313400" cy="1313600"/>
          </a:xfrm>
        </p:grpSpPr>
        <p:sp>
          <p:nvSpPr>
            <p:cNvPr id="40" name="Google Shape;10;p2">
              <a:extLst>
                <a:ext uri="{FF2B5EF4-FFF2-40B4-BE49-F238E27FC236}">
                  <a16:creationId xmlns:a16="http://schemas.microsoft.com/office/drawing/2014/main" id="{F33EEB2B-7596-B1FB-123D-09AED85DF537}"/>
                </a:ext>
              </a:extLst>
            </p:cNvPr>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11;p2">
              <a:extLst>
                <a:ext uri="{FF2B5EF4-FFF2-40B4-BE49-F238E27FC236}">
                  <a16:creationId xmlns:a16="http://schemas.microsoft.com/office/drawing/2014/main" id="{7BBF258B-1A8A-6B8E-2323-D57C2E1578E2}"/>
                </a:ext>
              </a:extLst>
            </p:cNvPr>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12;p2">
              <a:extLst>
                <a:ext uri="{FF2B5EF4-FFF2-40B4-BE49-F238E27FC236}">
                  <a16:creationId xmlns:a16="http://schemas.microsoft.com/office/drawing/2014/main" id="{FBB8D03D-62DB-9791-77E7-D6EF101EF827}"/>
                </a:ext>
              </a:extLst>
            </p:cNvPr>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13;p2">
              <a:extLst>
                <a:ext uri="{FF2B5EF4-FFF2-40B4-BE49-F238E27FC236}">
                  <a16:creationId xmlns:a16="http://schemas.microsoft.com/office/drawing/2014/main" id="{DDFD2B35-B7A3-51E1-534E-39A869BB3644}"/>
                </a:ext>
              </a:extLst>
            </p:cNvPr>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14;p2">
              <a:extLst>
                <a:ext uri="{FF2B5EF4-FFF2-40B4-BE49-F238E27FC236}">
                  <a16:creationId xmlns:a16="http://schemas.microsoft.com/office/drawing/2014/main" id="{F30CE181-7E33-5F52-2997-B1DB373A7502}"/>
                </a:ext>
              </a:extLst>
            </p:cNvPr>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15;p2">
              <a:extLst>
                <a:ext uri="{FF2B5EF4-FFF2-40B4-BE49-F238E27FC236}">
                  <a16:creationId xmlns:a16="http://schemas.microsoft.com/office/drawing/2014/main" id="{6358D448-D936-6B21-6371-D051D9B2F3DD}"/>
                </a:ext>
              </a:extLst>
            </p:cNvPr>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16;p2">
              <a:extLst>
                <a:ext uri="{FF2B5EF4-FFF2-40B4-BE49-F238E27FC236}">
                  <a16:creationId xmlns:a16="http://schemas.microsoft.com/office/drawing/2014/main" id="{E5590F40-B102-6E23-1971-4654FA4F4C5F}"/>
                </a:ext>
              </a:extLst>
            </p:cNvPr>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17;p2">
              <a:extLst>
                <a:ext uri="{FF2B5EF4-FFF2-40B4-BE49-F238E27FC236}">
                  <a16:creationId xmlns:a16="http://schemas.microsoft.com/office/drawing/2014/main" id="{C9B7A2A2-A1FD-FE5A-321E-02A08C50A0E6}"/>
                </a:ext>
              </a:extLst>
            </p:cNvPr>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18;p2">
              <a:extLst>
                <a:ext uri="{FF2B5EF4-FFF2-40B4-BE49-F238E27FC236}">
                  <a16:creationId xmlns:a16="http://schemas.microsoft.com/office/drawing/2014/main" id="{E8BC8022-11D8-2F1D-DDA0-73E58DFEBF90}"/>
                </a:ext>
              </a:extLst>
            </p:cNvPr>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19;p2">
              <a:extLst>
                <a:ext uri="{FF2B5EF4-FFF2-40B4-BE49-F238E27FC236}">
                  <a16:creationId xmlns:a16="http://schemas.microsoft.com/office/drawing/2014/main" id="{E5A1C18F-8710-B192-4293-26E8CB0D1DD6}"/>
                </a:ext>
              </a:extLst>
            </p:cNvPr>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20;p2">
              <a:extLst>
                <a:ext uri="{FF2B5EF4-FFF2-40B4-BE49-F238E27FC236}">
                  <a16:creationId xmlns:a16="http://schemas.microsoft.com/office/drawing/2014/main" id="{9CDA7CD3-2509-5F20-9E2E-6DB5C49FA78A}"/>
                </a:ext>
              </a:extLst>
            </p:cNvPr>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21;p2">
              <a:extLst>
                <a:ext uri="{FF2B5EF4-FFF2-40B4-BE49-F238E27FC236}">
                  <a16:creationId xmlns:a16="http://schemas.microsoft.com/office/drawing/2014/main" id="{40999759-53BD-7D88-92F9-7FAEC276597D}"/>
                </a:ext>
              </a:extLst>
            </p:cNvPr>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22;p2">
              <a:extLst>
                <a:ext uri="{FF2B5EF4-FFF2-40B4-BE49-F238E27FC236}">
                  <a16:creationId xmlns:a16="http://schemas.microsoft.com/office/drawing/2014/main" id="{87E517F7-8A65-FC66-E5EE-3151B695AF9C}"/>
                </a:ext>
              </a:extLst>
            </p:cNvPr>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rgbClr val="CD6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23;p2">
              <a:extLst>
                <a:ext uri="{FF2B5EF4-FFF2-40B4-BE49-F238E27FC236}">
                  <a16:creationId xmlns:a16="http://schemas.microsoft.com/office/drawing/2014/main" id="{5108465A-9C64-4186-EF41-B8CA4B6EFB7E}"/>
                </a:ext>
              </a:extLst>
            </p:cNvPr>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24;p2">
              <a:extLst>
                <a:ext uri="{FF2B5EF4-FFF2-40B4-BE49-F238E27FC236}">
                  <a16:creationId xmlns:a16="http://schemas.microsoft.com/office/drawing/2014/main" id="{A7F65669-8525-8B69-061A-5816EA571708}"/>
                </a:ext>
              </a:extLst>
            </p:cNvPr>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25;p2">
              <a:extLst>
                <a:ext uri="{FF2B5EF4-FFF2-40B4-BE49-F238E27FC236}">
                  <a16:creationId xmlns:a16="http://schemas.microsoft.com/office/drawing/2014/main" id="{9ECCE4AD-978A-CBF6-8E4E-FD356AAAB0BC}"/>
                </a:ext>
              </a:extLst>
            </p:cNvPr>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26;p2">
              <a:extLst>
                <a:ext uri="{FF2B5EF4-FFF2-40B4-BE49-F238E27FC236}">
                  <a16:creationId xmlns:a16="http://schemas.microsoft.com/office/drawing/2014/main" id="{1B8420BD-DA8D-AC4E-1B51-FB762E00AB1A}"/>
                </a:ext>
              </a:extLst>
            </p:cNvPr>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27;p2">
              <a:extLst>
                <a:ext uri="{FF2B5EF4-FFF2-40B4-BE49-F238E27FC236}">
                  <a16:creationId xmlns:a16="http://schemas.microsoft.com/office/drawing/2014/main" id="{E753C98B-FA02-577A-BE84-BD86A410DF1E}"/>
                </a:ext>
              </a:extLst>
            </p:cNvPr>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28;p2">
              <a:extLst>
                <a:ext uri="{FF2B5EF4-FFF2-40B4-BE49-F238E27FC236}">
                  <a16:creationId xmlns:a16="http://schemas.microsoft.com/office/drawing/2014/main" id="{8E5CAD05-5670-2964-E631-8FFCF299CEC6}"/>
                </a:ext>
              </a:extLst>
            </p:cNvPr>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rgbClr val="CD6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29;p2">
              <a:extLst>
                <a:ext uri="{FF2B5EF4-FFF2-40B4-BE49-F238E27FC236}">
                  <a16:creationId xmlns:a16="http://schemas.microsoft.com/office/drawing/2014/main" id="{BB876F53-5D5D-40E6-62E7-26031E75B054}"/>
                </a:ext>
              </a:extLst>
            </p:cNvPr>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30;p2">
              <a:extLst>
                <a:ext uri="{FF2B5EF4-FFF2-40B4-BE49-F238E27FC236}">
                  <a16:creationId xmlns:a16="http://schemas.microsoft.com/office/drawing/2014/main" id="{40E8F94B-7F8B-5E7A-4594-51BDD16CF021}"/>
                </a:ext>
              </a:extLst>
            </p:cNvPr>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31;p2">
              <a:extLst>
                <a:ext uri="{FF2B5EF4-FFF2-40B4-BE49-F238E27FC236}">
                  <a16:creationId xmlns:a16="http://schemas.microsoft.com/office/drawing/2014/main" id="{FE3B81D8-0CCF-643B-D9DD-2F17689D3C1F}"/>
                </a:ext>
              </a:extLst>
            </p:cNvPr>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32;p2">
              <a:extLst>
                <a:ext uri="{FF2B5EF4-FFF2-40B4-BE49-F238E27FC236}">
                  <a16:creationId xmlns:a16="http://schemas.microsoft.com/office/drawing/2014/main" id="{752E26A9-7A44-D60A-8E6A-462B1D16A617}"/>
                </a:ext>
              </a:extLst>
            </p:cNvPr>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33;p2">
              <a:extLst>
                <a:ext uri="{FF2B5EF4-FFF2-40B4-BE49-F238E27FC236}">
                  <a16:creationId xmlns:a16="http://schemas.microsoft.com/office/drawing/2014/main" id="{AB4A8F2E-7784-A84E-295C-E0BDB89051E8}"/>
                </a:ext>
              </a:extLst>
            </p:cNvPr>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34;p2">
              <a:extLst>
                <a:ext uri="{FF2B5EF4-FFF2-40B4-BE49-F238E27FC236}">
                  <a16:creationId xmlns:a16="http://schemas.microsoft.com/office/drawing/2014/main" id="{0855C36F-6C4F-1F82-8E2B-8F549B32592D}"/>
                </a:ext>
              </a:extLst>
            </p:cNvPr>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rgbClr val="CD6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35;p2">
              <a:extLst>
                <a:ext uri="{FF2B5EF4-FFF2-40B4-BE49-F238E27FC236}">
                  <a16:creationId xmlns:a16="http://schemas.microsoft.com/office/drawing/2014/main" id="{FD951299-FB72-21DD-6AEB-2290E7708956}"/>
                </a:ext>
              </a:extLst>
            </p:cNvPr>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36;p2">
              <a:extLst>
                <a:ext uri="{FF2B5EF4-FFF2-40B4-BE49-F238E27FC236}">
                  <a16:creationId xmlns:a16="http://schemas.microsoft.com/office/drawing/2014/main" id="{23F85649-A5CF-65CA-4B22-973FCF769D64}"/>
                </a:ext>
              </a:extLst>
            </p:cNvPr>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37;p2">
              <a:extLst>
                <a:ext uri="{FF2B5EF4-FFF2-40B4-BE49-F238E27FC236}">
                  <a16:creationId xmlns:a16="http://schemas.microsoft.com/office/drawing/2014/main" id="{9C4C838D-EA30-E36D-4B7B-40B9C6319520}"/>
                </a:ext>
              </a:extLst>
            </p:cNvPr>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38;p2">
              <a:extLst>
                <a:ext uri="{FF2B5EF4-FFF2-40B4-BE49-F238E27FC236}">
                  <a16:creationId xmlns:a16="http://schemas.microsoft.com/office/drawing/2014/main" id="{EBA83B0A-19AE-93CE-BF92-4BB1F6376271}"/>
                </a:ext>
              </a:extLst>
            </p:cNvPr>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39;p2">
              <a:extLst>
                <a:ext uri="{FF2B5EF4-FFF2-40B4-BE49-F238E27FC236}">
                  <a16:creationId xmlns:a16="http://schemas.microsoft.com/office/drawing/2014/main" id="{41A06180-3544-FA02-5B24-D020F580605F}"/>
                </a:ext>
              </a:extLst>
            </p:cNvPr>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40;p2">
              <a:extLst>
                <a:ext uri="{FF2B5EF4-FFF2-40B4-BE49-F238E27FC236}">
                  <a16:creationId xmlns:a16="http://schemas.microsoft.com/office/drawing/2014/main" id="{ECD98543-F448-DDC3-3C0D-4A9C7FA47E39}"/>
                </a:ext>
              </a:extLst>
            </p:cNvPr>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rgbClr val="CD6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41;p2">
              <a:extLst>
                <a:ext uri="{FF2B5EF4-FFF2-40B4-BE49-F238E27FC236}">
                  <a16:creationId xmlns:a16="http://schemas.microsoft.com/office/drawing/2014/main" id="{B22BE6C3-F4E9-54A8-7EAE-22506F980696}"/>
                </a:ext>
              </a:extLst>
            </p:cNvPr>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42;p2">
              <a:extLst>
                <a:ext uri="{FF2B5EF4-FFF2-40B4-BE49-F238E27FC236}">
                  <a16:creationId xmlns:a16="http://schemas.microsoft.com/office/drawing/2014/main" id="{C20FEAEB-CFD9-0B4C-5950-6A6877354DD3}"/>
                </a:ext>
              </a:extLst>
            </p:cNvPr>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43;p2">
              <a:extLst>
                <a:ext uri="{FF2B5EF4-FFF2-40B4-BE49-F238E27FC236}">
                  <a16:creationId xmlns:a16="http://schemas.microsoft.com/office/drawing/2014/main" id="{161B961A-48C7-9FA6-B706-BA7F4AF97204}"/>
                </a:ext>
              </a:extLst>
            </p:cNvPr>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44;p2">
              <a:extLst>
                <a:ext uri="{FF2B5EF4-FFF2-40B4-BE49-F238E27FC236}">
                  <a16:creationId xmlns:a16="http://schemas.microsoft.com/office/drawing/2014/main" id="{4615EA48-886A-C590-02BC-081E5F65312B}"/>
                </a:ext>
              </a:extLst>
            </p:cNvPr>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45;p2">
              <a:extLst>
                <a:ext uri="{FF2B5EF4-FFF2-40B4-BE49-F238E27FC236}">
                  <a16:creationId xmlns:a16="http://schemas.microsoft.com/office/drawing/2014/main" id="{EC1923EE-73D9-2986-9F41-2FF9B3E18F76}"/>
                </a:ext>
              </a:extLst>
            </p:cNvPr>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36310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reserve="1" userDrawn="1">
  <p:cSld name="Title and three columns">
    <p:spTree>
      <p:nvGrpSpPr>
        <p:cNvPr id="1" name="Shape 1573"/>
        <p:cNvGrpSpPr/>
        <p:nvPr/>
      </p:nvGrpSpPr>
      <p:grpSpPr>
        <a:xfrm>
          <a:off x="0" y="0"/>
          <a:ext cx="0" cy="0"/>
          <a:chOff x="0" y="0"/>
          <a:chExt cx="0" cy="0"/>
        </a:xfrm>
      </p:grpSpPr>
      <p:grpSp>
        <p:nvGrpSpPr>
          <p:cNvPr id="1581" name="Google Shape;1581;p16"/>
          <p:cNvGrpSpPr/>
          <p:nvPr/>
        </p:nvGrpSpPr>
        <p:grpSpPr>
          <a:xfrm>
            <a:off x="-2658183" y="4028578"/>
            <a:ext cx="3753164" cy="3753329"/>
            <a:chOff x="2924725" y="208150"/>
            <a:chExt cx="1242550" cy="1242550"/>
          </a:xfrm>
        </p:grpSpPr>
        <p:sp>
          <p:nvSpPr>
            <p:cNvPr id="1582" name="Google Shape;1582;p16"/>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16"/>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16"/>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16"/>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16"/>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16"/>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16"/>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16"/>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16"/>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16"/>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2" name="Google Shape;1592;p16"/>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16"/>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16"/>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16"/>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16"/>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16"/>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16"/>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16"/>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00" name="Google Shape;1600;p16"/>
          <p:cNvGrpSpPr/>
          <p:nvPr/>
        </p:nvGrpSpPr>
        <p:grpSpPr>
          <a:xfrm>
            <a:off x="9886000" y="-1359186"/>
            <a:ext cx="3572745" cy="3572745"/>
            <a:chOff x="2924725" y="208150"/>
            <a:chExt cx="1242550" cy="1242550"/>
          </a:xfrm>
        </p:grpSpPr>
        <p:sp>
          <p:nvSpPr>
            <p:cNvPr id="1601" name="Google Shape;1601;p16"/>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16"/>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16"/>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16"/>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16"/>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16"/>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16"/>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16"/>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16"/>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16"/>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16"/>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16"/>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16"/>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16"/>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16"/>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16"/>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16"/>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16"/>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19" name="Google Shape;1619;p16"/>
          <p:cNvGrpSpPr/>
          <p:nvPr/>
        </p:nvGrpSpPr>
        <p:grpSpPr>
          <a:xfrm>
            <a:off x="10729897" y="5635957"/>
            <a:ext cx="1017272" cy="1017427"/>
            <a:chOff x="940300" y="793900"/>
            <a:chExt cx="1313400" cy="1313600"/>
          </a:xfrm>
        </p:grpSpPr>
        <p:sp>
          <p:nvSpPr>
            <p:cNvPr id="1620" name="Google Shape;1620;p16"/>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1" name="Google Shape;1621;p16"/>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2" name="Google Shape;1622;p16"/>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3" name="Google Shape;1623;p16"/>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16"/>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16"/>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16"/>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16"/>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8" name="Google Shape;1628;p16"/>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9" name="Google Shape;1629;p16"/>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16"/>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16"/>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16"/>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16"/>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16"/>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16"/>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16"/>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7" name="Google Shape;1637;p16"/>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8" name="Google Shape;1638;p16"/>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16"/>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0" name="Google Shape;1640;p16"/>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1" name="Google Shape;1641;p16"/>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2" name="Google Shape;1642;p16"/>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3" name="Google Shape;1643;p16"/>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4" name="Google Shape;1644;p16"/>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5" name="Google Shape;1645;p16"/>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6" name="Google Shape;1646;p16"/>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7" name="Google Shape;1647;p16"/>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8" name="Google Shape;1648;p16"/>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9" name="Google Shape;1649;p16"/>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0" name="Google Shape;1650;p16"/>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1" name="Google Shape;1651;p16"/>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2" name="Google Shape;1652;p16"/>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3" name="Google Shape;1653;p16"/>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16"/>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16"/>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6" name="Google Shape;1656;p16"/>
          <p:cNvGrpSpPr/>
          <p:nvPr/>
        </p:nvGrpSpPr>
        <p:grpSpPr>
          <a:xfrm>
            <a:off x="9362081" y="-3054418"/>
            <a:ext cx="624648" cy="4606623"/>
            <a:chOff x="7905800" y="2474325"/>
            <a:chExt cx="177450" cy="1308650"/>
          </a:xfrm>
        </p:grpSpPr>
        <p:sp>
          <p:nvSpPr>
            <p:cNvPr id="1657" name="Google Shape;1657;p16"/>
            <p:cNvSpPr/>
            <p:nvPr/>
          </p:nvSpPr>
          <p:spPr>
            <a:xfrm>
              <a:off x="7905800" y="3605550"/>
              <a:ext cx="177450" cy="177425"/>
            </a:xfrm>
            <a:custGeom>
              <a:avLst/>
              <a:gdLst/>
              <a:ahLst/>
              <a:cxnLst/>
              <a:rect l="l" t="t" r="r" b="b"/>
              <a:pathLst>
                <a:path w="7098" h="7097" extrusionOk="0">
                  <a:moveTo>
                    <a:pt x="3548" y="672"/>
                  </a:moveTo>
                  <a:lnTo>
                    <a:pt x="4398" y="1515"/>
                  </a:lnTo>
                  <a:lnTo>
                    <a:pt x="5588" y="1515"/>
                  </a:lnTo>
                  <a:lnTo>
                    <a:pt x="5588" y="2699"/>
                  </a:lnTo>
                  <a:lnTo>
                    <a:pt x="6425" y="3548"/>
                  </a:lnTo>
                  <a:lnTo>
                    <a:pt x="5588" y="4398"/>
                  </a:lnTo>
                  <a:lnTo>
                    <a:pt x="5588" y="5580"/>
                  </a:lnTo>
                  <a:lnTo>
                    <a:pt x="4398" y="5580"/>
                  </a:lnTo>
                  <a:lnTo>
                    <a:pt x="3548" y="6425"/>
                  </a:lnTo>
                  <a:lnTo>
                    <a:pt x="2699" y="5580"/>
                  </a:lnTo>
                  <a:lnTo>
                    <a:pt x="1515" y="5580"/>
                  </a:lnTo>
                  <a:lnTo>
                    <a:pt x="1515" y="4398"/>
                  </a:lnTo>
                  <a:lnTo>
                    <a:pt x="672" y="3548"/>
                  </a:lnTo>
                  <a:lnTo>
                    <a:pt x="1515" y="2699"/>
                  </a:lnTo>
                  <a:lnTo>
                    <a:pt x="1515" y="1515"/>
                  </a:lnTo>
                  <a:lnTo>
                    <a:pt x="2699" y="1515"/>
                  </a:lnTo>
                  <a:lnTo>
                    <a:pt x="3548" y="672"/>
                  </a:lnTo>
                  <a:close/>
                  <a:moveTo>
                    <a:pt x="3548" y="0"/>
                  </a:moveTo>
                  <a:lnTo>
                    <a:pt x="2508" y="1040"/>
                  </a:lnTo>
                  <a:lnTo>
                    <a:pt x="1040" y="1040"/>
                  </a:lnTo>
                  <a:lnTo>
                    <a:pt x="1040" y="2508"/>
                  </a:lnTo>
                  <a:lnTo>
                    <a:pt x="0" y="3548"/>
                  </a:lnTo>
                  <a:lnTo>
                    <a:pt x="1040" y="4589"/>
                  </a:lnTo>
                  <a:lnTo>
                    <a:pt x="1040" y="6057"/>
                  </a:lnTo>
                  <a:lnTo>
                    <a:pt x="2508" y="6057"/>
                  </a:lnTo>
                  <a:lnTo>
                    <a:pt x="3548" y="7097"/>
                  </a:lnTo>
                  <a:lnTo>
                    <a:pt x="4589" y="6057"/>
                  </a:lnTo>
                  <a:lnTo>
                    <a:pt x="6057" y="6057"/>
                  </a:lnTo>
                  <a:lnTo>
                    <a:pt x="6057" y="4589"/>
                  </a:lnTo>
                  <a:lnTo>
                    <a:pt x="7097" y="3548"/>
                  </a:lnTo>
                  <a:lnTo>
                    <a:pt x="6057" y="2508"/>
                  </a:lnTo>
                  <a:lnTo>
                    <a:pt x="6057" y="1040"/>
                  </a:lnTo>
                  <a:lnTo>
                    <a:pt x="4589" y="1040"/>
                  </a:lnTo>
                  <a:lnTo>
                    <a:pt x="35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16"/>
            <p:cNvSpPr/>
            <p:nvPr/>
          </p:nvSpPr>
          <p:spPr>
            <a:xfrm>
              <a:off x="7992700" y="2474325"/>
              <a:ext cx="3775" cy="1138650"/>
            </a:xfrm>
            <a:custGeom>
              <a:avLst/>
              <a:gdLst/>
              <a:ahLst/>
              <a:cxnLst/>
              <a:rect l="l" t="t" r="r" b="b"/>
              <a:pathLst>
                <a:path w="151" h="45546" extrusionOk="0">
                  <a:moveTo>
                    <a:pt x="1" y="0"/>
                  </a:moveTo>
                  <a:lnTo>
                    <a:pt x="1" y="45546"/>
                  </a:lnTo>
                  <a:lnTo>
                    <a:pt x="151" y="45546"/>
                  </a:lnTo>
                  <a:lnTo>
                    <a:pt x="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9" name="Google Shape;1659;p16"/>
          <p:cNvGrpSpPr/>
          <p:nvPr/>
        </p:nvGrpSpPr>
        <p:grpSpPr>
          <a:xfrm>
            <a:off x="10729907" y="-1359200"/>
            <a:ext cx="490780" cy="3492888"/>
            <a:chOff x="6715575" y="2099409"/>
            <a:chExt cx="177450" cy="1262916"/>
          </a:xfrm>
        </p:grpSpPr>
        <p:sp>
          <p:nvSpPr>
            <p:cNvPr id="1660" name="Google Shape;1660;p16"/>
            <p:cNvSpPr/>
            <p:nvPr/>
          </p:nvSpPr>
          <p:spPr>
            <a:xfrm>
              <a:off x="6715575" y="3184875"/>
              <a:ext cx="177450" cy="177450"/>
            </a:xfrm>
            <a:custGeom>
              <a:avLst/>
              <a:gdLst/>
              <a:ahLst/>
              <a:cxnLst/>
              <a:rect l="l" t="t" r="r" b="b"/>
              <a:pathLst>
                <a:path w="7098" h="7098" extrusionOk="0">
                  <a:moveTo>
                    <a:pt x="3549" y="672"/>
                  </a:moveTo>
                  <a:lnTo>
                    <a:pt x="4399" y="1517"/>
                  </a:lnTo>
                  <a:lnTo>
                    <a:pt x="5581" y="1517"/>
                  </a:lnTo>
                  <a:lnTo>
                    <a:pt x="5581" y="2699"/>
                  </a:lnTo>
                  <a:lnTo>
                    <a:pt x="6426" y="3550"/>
                  </a:lnTo>
                  <a:lnTo>
                    <a:pt x="5581" y="4398"/>
                  </a:lnTo>
                  <a:lnTo>
                    <a:pt x="5581" y="5588"/>
                  </a:lnTo>
                  <a:lnTo>
                    <a:pt x="4399" y="5588"/>
                  </a:lnTo>
                  <a:lnTo>
                    <a:pt x="3549" y="6431"/>
                  </a:lnTo>
                  <a:lnTo>
                    <a:pt x="2700" y="5588"/>
                  </a:lnTo>
                  <a:lnTo>
                    <a:pt x="1516" y="5588"/>
                  </a:lnTo>
                  <a:lnTo>
                    <a:pt x="1516" y="4398"/>
                  </a:lnTo>
                  <a:lnTo>
                    <a:pt x="673" y="3550"/>
                  </a:lnTo>
                  <a:lnTo>
                    <a:pt x="1516" y="2699"/>
                  </a:lnTo>
                  <a:lnTo>
                    <a:pt x="1516" y="1517"/>
                  </a:lnTo>
                  <a:lnTo>
                    <a:pt x="2700" y="1517"/>
                  </a:lnTo>
                  <a:lnTo>
                    <a:pt x="3549" y="672"/>
                  </a:lnTo>
                  <a:close/>
                  <a:moveTo>
                    <a:pt x="3549" y="0"/>
                  </a:moveTo>
                  <a:lnTo>
                    <a:pt x="2509" y="1040"/>
                  </a:lnTo>
                  <a:lnTo>
                    <a:pt x="1041" y="1040"/>
                  </a:lnTo>
                  <a:lnTo>
                    <a:pt x="1041" y="2508"/>
                  </a:lnTo>
                  <a:lnTo>
                    <a:pt x="1" y="3550"/>
                  </a:lnTo>
                  <a:lnTo>
                    <a:pt x="1041" y="4589"/>
                  </a:lnTo>
                  <a:lnTo>
                    <a:pt x="1041" y="6057"/>
                  </a:lnTo>
                  <a:lnTo>
                    <a:pt x="2509" y="6057"/>
                  </a:lnTo>
                  <a:lnTo>
                    <a:pt x="3549" y="7097"/>
                  </a:lnTo>
                  <a:lnTo>
                    <a:pt x="4590" y="6057"/>
                  </a:lnTo>
                  <a:lnTo>
                    <a:pt x="6058" y="6057"/>
                  </a:lnTo>
                  <a:lnTo>
                    <a:pt x="6058" y="4589"/>
                  </a:lnTo>
                  <a:lnTo>
                    <a:pt x="7098" y="3550"/>
                  </a:lnTo>
                  <a:lnTo>
                    <a:pt x="6058" y="2508"/>
                  </a:lnTo>
                  <a:lnTo>
                    <a:pt x="6058" y="1040"/>
                  </a:lnTo>
                  <a:lnTo>
                    <a:pt x="4590" y="1040"/>
                  </a:lnTo>
                  <a:lnTo>
                    <a:pt x="3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16"/>
            <p:cNvSpPr/>
            <p:nvPr/>
          </p:nvSpPr>
          <p:spPr>
            <a:xfrm>
              <a:off x="6802499" y="2099409"/>
              <a:ext cx="3580" cy="1094275"/>
            </a:xfrm>
            <a:custGeom>
              <a:avLst/>
              <a:gdLst/>
              <a:ahLst/>
              <a:cxnLst/>
              <a:rect l="l" t="t" r="r" b="b"/>
              <a:pathLst>
                <a:path w="143" h="28774" extrusionOk="0">
                  <a:moveTo>
                    <a:pt x="0" y="0"/>
                  </a:moveTo>
                  <a:lnTo>
                    <a:pt x="0" y="28773"/>
                  </a:lnTo>
                  <a:lnTo>
                    <a:pt x="143" y="28773"/>
                  </a:lnTo>
                  <a:lnTo>
                    <a:pt x="1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62" name="Google Shape;1662;p16"/>
          <p:cNvGrpSpPr/>
          <p:nvPr/>
        </p:nvGrpSpPr>
        <p:grpSpPr>
          <a:xfrm>
            <a:off x="7333479" y="-2494294"/>
            <a:ext cx="525848" cy="4183835"/>
            <a:chOff x="7324500" y="2391875"/>
            <a:chExt cx="177300" cy="1410725"/>
          </a:xfrm>
        </p:grpSpPr>
        <p:sp>
          <p:nvSpPr>
            <p:cNvPr id="1663" name="Google Shape;1663;p16"/>
            <p:cNvSpPr/>
            <p:nvPr/>
          </p:nvSpPr>
          <p:spPr>
            <a:xfrm>
              <a:off x="7324500" y="3625150"/>
              <a:ext cx="177300" cy="177450"/>
            </a:xfrm>
            <a:custGeom>
              <a:avLst/>
              <a:gdLst/>
              <a:ahLst/>
              <a:cxnLst/>
              <a:rect l="l" t="t" r="r" b="b"/>
              <a:pathLst>
                <a:path w="7092" h="7098" extrusionOk="0">
                  <a:moveTo>
                    <a:pt x="3549" y="673"/>
                  </a:moveTo>
                  <a:lnTo>
                    <a:pt x="4393" y="1510"/>
                  </a:lnTo>
                  <a:lnTo>
                    <a:pt x="5581" y="1510"/>
                  </a:lnTo>
                  <a:lnTo>
                    <a:pt x="5581" y="2700"/>
                  </a:lnTo>
                  <a:lnTo>
                    <a:pt x="6426" y="3548"/>
                  </a:lnTo>
                  <a:lnTo>
                    <a:pt x="5581" y="4398"/>
                  </a:lnTo>
                  <a:lnTo>
                    <a:pt x="5581" y="5581"/>
                  </a:lnTo>
                  <a:lnTo>
                    <a:pt x="4393" y="5581"/>
                  </a:lnTo>
                  <a:lnTo>
                    <a:pt x="3543" y="6425"/>
                  </a:lnTo>
                  <a:lnTo>
                    <a:pt x="2693" y="5581"/>
                  </a:lnTo>
                  <a:lnTo>
                    <a:pt x="1510" y="5581"/>
                  </a:lnTo>
                  <a:lnTo>
                    <a:pt x="1510" y="4398"/>
                  </a:lnTo>
                  <a:lnTo>
                    <a:pt x="667" y="3548"/>
                  </a:lnTo>
                  <a:lnTo>
                    <a:pt x="1510" y="2700"/>
                  </a:lnTo>
                  <a:lnTo>
                    <a:pt x="1510" y="1510"/>
                  </a:lnTo>
                  <a:lnTo>
                    <a:pt x="2700" y="1510"/>
                  </a:lnTo>
                  <a:lnTo>
                    <a:pt x="3549" y="673"/>
                  </a:lnTo>
                  <a:close/>
                  <a:moveTo>
                    <a:pt x="3549" y="1"/>
                  </a:moveTo>
                  <a:lnTo>
                    <a:pt x="2509" y="1041"/>
                  </a:lnTo>
                  <a:lnTo>
                    <a:pt x="1035" y="1041"/>
                  </a:lnTo>
                  <a:lnTo>
                    <a:pt x="1035" y="2508"/>
                  </a:lnTo>
                  <a:lnTo>
                    <a:pt x="1" y="3548"/>
                  </a:lnTo>
                  <a:lnTo>
                    <a:pt x="1035" y="4590"/>
                  </a:lnTo>
                  <a:lnTo>
                    <a:pt x="1035" y="6057"/>
                  </a:lnTo>
                  <a:lnTo>
                    <a:pt x="2509" y="6057"/>
                  </a:lnTo>
                  <a:lnTo>
                    <a:pt x="3549" y="7097"/>
                  </a:lnTo>
                  <a:lnTo>
                    <a:pt x="4583" y="6057"/>
                  </a:lnTo>
                  <a:lnTo>
                    <a:pt x="6058" y="6057"/>
                  </a:lnTo>
                  <a:lnTo>
                    <a:pt x="6058" y="4590"/>
                  </a:lnTo>
                  <a:lnTo>
                    <a:pt x="7092" y="3548"/>
                  </a:lnTo>
                  <a:lnTo>
                    <a:pt x="6058" y="2508"/>
                  </a:lnTo>
                  <a:lnTo>
                    <a:pt x="6058" y="1041"/>
                  </a:lnTo>
                  <a:lnTo>
                    <a:pt x="4583" y="1041"/>
                  </a:lnTo>
                  <a:lnTo>
                    <a:pt x="35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16"/>
            <p:cNvSpPr/>
            <p:nvPr/>
          </p:nvSpPr>
          <p:spPr>
            <a:xfrm>
              <a:off x="7411275" y="2391875"/>
              <a:ext cx="3725" cy="1239250"/>
            </a:xfrm>
            <a:custGeom>
              <a:avLst/>
              <a:gdLst/>
              <a:ahLst/>
              <a:cxnLst/>
              <a:rect l="l" t="t" r="r" b="b"/>
              <a:pathLst>
                <a:path w="149" h="49570" extrusionOk="0">
                  <a:moveTo>
                    <a:pt x="1" y="0"/>
                  </a:moveTo>
                  <a:lnTo>
                    <a:pt x="1" y="49570"/>
                  </a:lnTo>
                  <a:lnTo>
                    <a:pt x="149" y="49570"/>
                  </a:lnTo>
                  <a:lnTo>
                    <a:pt x="1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33822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reserve="1" userDrawn="1">
  <p:cSld name="Title and four columns">
    <p:spTree>
      <p:nvGrpSpPr>
        <p:cNvPr id="1" name="Shape 1665"/>
        <p:cNvGrpSpPr/>
        <p:nvPr/>
      </p:nvGrpSpPr>
      <p:grpSpPr>
        <a:xfrm>
          <a:off x="0" y="0"/>
          <a:ext cx="0" cy="0"/>
          <a:chOff x="0" y="0"/>
          <a:chExt cx="0" cy="0"/>
        </a:xfrm>
      </p:grpSpPr>
      <p:grpSp>
        <p:nvGrpSpPr>
          <p:cNvPr id="1675" name="Google Shape;1675;p17"/>
          <p:cNvGrpSpPr/>
          <p:nvPr/>
        </p:nvGrpSpPr>
        <p:grpSpPr>
          <a:xfrm>
            <a:off x="-1755749" y="1701690"/>
            <a:ext cx="3454620" cy="3454620"/>
            <a:chOff x="2924725" y="208150"/>
            <a:chExt cx="1242550" cy="1242550"/>
          </a:xfrm>
        </p:grpSpPr>
        <p:sp>
          <p:nvSpPr>
            <p:cNvPr id="1676" name="Google Shape;1676;p17"/>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17"/>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17"/>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17"/>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17"/>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17"/>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17"/>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17"/>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4" name="Google Shape;1684;p17"/>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5" name="Google Shape;1685;p17"/>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6" name="Google Shape;1686;p17"/>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7" name="Google Shape;1687;p17"/>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17"/>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17"/>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17"/>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17"/>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17"/>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17"/>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94" name="Google Shape;1694;p17"/>
          <p:cNvGrpSpPr/>
          <p:nvPr/>
        </p:nvGrpSpPr>
        <p:grpSpPr>
          <a:xfrm>
            <a:off x="10348205" y="-1500553"/>
            <a:ext cx="2952631" cy="2952796"/>
            <a:chOff x="2924725" y="208150"/>
            <a:chExt cx="1242550" cy="1242550"/>
          </a:xfrm>
        </p:grpSpPr>
        <p:sp>
          <p:nvSpPr>
            <p:cNvPr id="1695" name="Google Shape;1695;p17"/>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6" name="Google Shape;1696;p17"/>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7" name="Google Shape;1697;p17"/>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8" name="Google Shape;1698;p17"/>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17"/>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0" name="Google Shape;1700;p17"/>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1" name="Google Shape;1701;p17"/>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2" name="Google Shape;1702;p17"/>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17"/>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17"/>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17"/>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17"/>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17"/>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17"/>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17"/>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17"/>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17"/>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17"/>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13" name="Google Shape;1713;p17"/>
          <p:cNvGrpSpPr/>
          <p:nvPr/>
        </p:nvGrpSpPr>
        <p:grpSpPr>
          <a:xfrm>
            <a:off x="10729897" y="5635957"/>
            <a:ext cx="1017272" cy="1017427"/>
            <a:chOff x="940300" y="793900"/>
            <a:chExt cx="1313400" cy="1313600"/>
          </a:xfrm>
        </p:grpSpPr>
        <p:sp>
          <p:nvSpPr>
            <p:cNvPr id="1714" name="Google Shape;1714;p17"/>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5" name="Google Shape;1715;p17"/>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6" name="Google Shape;1716;p17"/>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7" name="Google Shape;1717;p17"/>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8" name="Google Shape;1718;p17"/>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9" name="Google Shape;1719;p17"/>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0" name="Google Shape;1720;p17"/>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1" name="Google Shape;1721;p17"/>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2" name="Google Shape;1722;p17"/>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3" name="Google Shape;1723;p17"/>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4" name="Google Shape;1724;p17"/>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5" name="Google Shape;1725;p17"/>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6" name="Google Shape;1726;p17"/>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7" name="Google Shape;1727;p17"/>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8" name="Google Shape;1728;p17"/>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9" name="Google Shape;1729;p17"/>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0" name="Google Shape;1730;p17"/>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1" name="Google Shape;1731;p17"/>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2" name="Google Shape;1732;p17"/>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3" name="Google Shape;1733;p17"/>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4" name="Google Shape;1734;p17"/>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5" name="Google Shape;1735;p17"/>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6" name="Google Shape;1736;p17"/>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7" name="Google Shape;1737;p17"/>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8" name="Google Shape;1738;p17"/>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9" name="Google Shape;1739;p17"/>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0" name="Google Shape;1740;p17"/>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1" name="Google Shape;1741;p17"/>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2" name="Google Shape;1742;p17"/>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3" name="Google Shape;1743;p17"/>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4" name="Google Shape;1744;p17"/>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5" name="Google Shape;1745;p17"/>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6" name="Google Shape;1746;p17"/>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7" name="Google Shape;1747;p17"/>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8" name="Google Shape;1748;p17"/>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9" name="Google Shape;1749;p17"/>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50" name="Google Shape;1750;p17"/>
          <p:cNvGrpSpPr/>
          <p:nvPr/>
        </p:nvGrpSpPr>
        <p:grpSpPr>
          <a:xfrm>
            <a:off x="10993141" y="-1618049"/>
            <a:ext cx="490780" cy="3492888"/>
            <a:chOff x="6715575" y="2099409"/>
            <a:chExt cx="177450" cy="1262916"/>
          </a:xfrm>
        </p:grpSpPr>
        <p:sp>
          <p:nvSpPr>
            <p:cNvPr id="1751" name="Google Shape;1751;p17"/>
            <p:cNvSpPr/>
            <p:nvPr/>
          </p:nvSpPr>
          <p:spPr>
            <a:xfrm>
              <a:off x="6715575" y="3184875"/>
              <a:ext cx="177450" cy="177450"/>
            </a:xfrm>
            <a:custGeom>
              <a:avLst/>
              <a:gdLst/>
              <a:ahLst/>
              <a:cxnLst/>
              <a:rect l="l" t="t" r="r" b="b"/>
              <a:pathLst>
                <a:path w="7098" h="7098" extrusionOk="0">
                  <a:moveTo>
                    <a:pt x="3549" y="672"/>
                  </a:moveTo>
                  <a:lnTo>
                    <a:pt x="4399" y="1517"/>
                  </a:lnTo>
                  <a:lnTo>
                    <a:pt x="5581" y="1517"/>
                  </a:lnTo>
                  <a:lnTo>
                    <a:pt x="5581" y="2699"/>
                  </a:lnTo>
                  <a:lnTo>
                    <a:pt x="6426" y="3550"/>
                  </a:lnTo>
                  <a:lnTo>
                    <a:pt x="5581" y="4398"/>
                  </a:lnTo>
                  <a:lnTo>
                    <a:pt x="5581" y="5588"/>
                  </a:lnTo>
                  <a:lnTo>
                    <a:pt x="4399" y="5588"/>
                  </a:lnTo>
                  <a:lnTo>
                    <a:pt x="3549" y="6431"/>
                  </a:lnTo>
                  <a:lnTo>
                    <a:pt x="2700" y="5588"/>
                  </a:lnTo>
                  <a:lnTo>
                    <a:pt x="1516" y="5588"/>
                  </a:lnTo>
                  <a:lnTo>
                    <a:pt x="1516" y="4398"/>
                  </a:lnTo>
                  <a:lnTo>
                    <a:pt x="673" y="3550"/>
                  </a:lnTo>
                  <a:lnTo>
                    <a:pt x="1516" y="2699"/>
                  </a:lnTo>
                  <a:lnTo>
                    <a:pt x="1516" y="1517"/>
                  </a:lnTo>
                  <a:lnTo>
                    <a:pt x="2700" y="1517"/>
                  </a:lnTo>
                  <a:lnTo>
                    <a:pt x="3549" y="672"/>
                  </a:lnTo>
                  <a:close/>
                  <a:moveTo>
                    <a:pt x="3549" y="0"/>
                  </a:moveTo>
                  <a:lnTo>
                    <a:pt x="2509" y="1040"/>
                  </a:lnTo>
                  <a:lnTo>
                    <a:pt x="1041" y="1040"/>
                  </a:lnTo>
                  <a:lnTo>
                    <a:pt x="1041" y="2508"/>
                  </a:lnTo>
                  <a:lnTo>
                    <a:pt x="1" y="3550"/>
                  </a:lnTo>
                  <a:lnTo>
                    <a:pt x="1041" y="4589"/>
                  </a:lnTo>
                  <a:lnTo>
                    <a:pt x="1041" y="6057"/>
                  </a:lnTo>
                  <a:lnTo>
                    <a:pt x="2509" y="6057"/>
                  </a:lnTo>
                  <a:lnTo>
                    <a:pt x="3549" y="7097"/>
                  </a:lnTo>
                  <a:lnTo>
                    <a:pt x="4590" y="6057"/>
                  </a:lnTo>
                  <a:lnTo>
                    <a:pt x="6058" y="6057"/>
                  </a:lnTo>
                  <a:lnTo>
                    <a:pt x="6058" y="4589"/>
                  </a:lnTo>
                  <a:lnTo>
                    <a:pt x="7098" y="3550"/>
                  </a:lnTo>
                  <a:lnTo>
                    <a:pt x="6058" y="2508"/>
                  </a:lnTo>
                  <a:lnTo>
                    <a:pt x="6058" y="1040"/>
                  </a:lnTo>
                  <a:lnTo>
                    <a:pt x="4590" y="1040"/>
                  </a:lnTo>
                  <a:lnTo>
                    <a:pt x="3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2" name="Google Shape;1752;p17"/>
            <p:cNvSpPr/>
            <p:nvPr/>
          </p:nvSpPr>
          <p:spPr>
            <a:xfrm>
              <a:off x="6802499" y="2099409"/>
              <a:ext cx="3580" cy="1094275"/>
            </a:xfrm>
            <a:custGeom>
              <a:avLst/>
              <a:gdLst/>
              <a:ahLst/>
              <a:cxnLst/>
              <a:rect l="l" t="t" r="r" b="b"/>
              <a:pathLst>
                <a:path w="143" h="28774" extrusionOk="0">
                  <a:moveTo>
                    <a:pt x="0" y="0"/>
                  </a:moveTo>
                  <a:lnTo>
                    <a:pt x="0" y="28773"/>
                  </a:lnTo>
                  <a:lnTo>
                    <a:pt x="143" y="28773"/>
                  </a:lnTo>
                  <a:lnTo>
                    <a:pt x="1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53" name="Google Shape;1753;p17"/>
          <p:cNvGrpSpPr/>
          <p:nvPr/>
        </p:nvGrpSpPr>
        <p:grpSpPr>
          <a:xfrm>
            <a:off x="10038099" y="-3093368"/>
            <a:ext cx="624648" cy="4606623"/>
            <a:chOff x="7905800" y="2474325"/>
            <a:chExt cx="177450" cy="1308650"/>
          </a:xfrm>
        </p:grpSpPr>
        <p:sp>
          <p:nvSpPr>
            <p:cNvPr id="1754" name="Google Shape;1754;p17"/>
            <p:cNvSpPr/>
            <p:nvPr/>
          </p:nvSpPr>
          <p:spPr>
            <a:xfrm>
              <a:off x="7905800" y="3605550"/>
              <a:ext cx="177450" cy="177425"/>
            </a:xfrm>
            <a:custGeom>
              <a:avLst/>
              <a:gdLst/>
              <a:ahLst/>
              <a:cxnLst/>
              <a:rect l="l" t="t" r="r" b="b"/>
              <a:pathLst>
                <a:path w="7098" h="7097" extrusionOk="0">
                  <a:moveTo>
                    <a:pt x="3548" y="672"/>
                  </a:moveTo>
                  <a:lnTo>
                    <a:pt x="4398" y="1515"/>
                  </a:lnTo>
                  <a:lnTo>
                    <a:pt x="5588" y="1515"/>
                  </a:lnTo>
                  <a:lnTo>
                    <a:pt x="5588" y="2699"/>
                  </a:lnTo>
                  <a:lnTo>
                    <a:pt x="6425" y="3548"/>
                  </a:lnTo>
                  <a:lnTo>
                    <a:pt x="5588" y="4398"/>
                  </a:lnTo>
                  <a:lnTo>
                    <a:pt x="5588" y="5580"/>
                  </a:lnTo>
                  <a:lnTo>
                    <a:pt x="4398" y="5580"/>
                  </a:lnTo>
                  <a:lnTo>
                    <a:pt x="3548" y="6425"/>
                  </a:lnTo>
                  <a:lnTo>
                    <a:pt x="2699" y="5580"/>
                  </a:lnTo>
                  <a:lnTo>
                    <a:pt x="1515" y="5580"/>
                  </a:lnTo>
                  <a:lnTo>
                    <a:pt x="1515" y="4398"/>
                  </a:lnTo>
                  <a:lnTo>
                    <a:pt x="672" y="3548"/>
                  </a:lnTo>
                  <a:lnTo>
                    <a:pt x="1515" y="2699"/>
                  </a:lnTo>
                  <a:lnTo>
                    <a:pt x="1515" y="1515"/>
                  </a:lnTo>
                  <a:lnTo>
                    <a:pt x="2699" y="1515"/>
                  </a:lnTo>
                  <a:lnTo>
                    <a:pt x="3548" y="672"/>
                  </a:lnTo>
                  <a:close/>
                  <a:moveTo>
                    <a:pt x="3548" y="0"/>
                  </a:moveTo>
                  <a:lnTo>
                    <a:pt x="2508" y="1040"/>
                  </a:lnTo>
                  <a:lnTo>
                    <a:pt x="1040" y="1040"/>
                  </a:lnTo>
                  <a:lnTo>
                    <a:pt x="1040" y="2508"/>
                  </a:lnTo>
                  <a:lnTo>
                    <a:pt x="0" y="3548"/>
                  </a:lnTo>
                  <a:lnTo>
                    <a:pt x="1040" y="4589"/>
                  </a:lnTo>
                  <a:lnTo>
                    <a:pt x="1040" y="6057"/>
                  </a:lnTo>
                  <a:lnTo>
                    <a:pt x="2508" y="6057"/>
                  </a:lnTo>
                  <a:lnTo>
                    <a:pt x="3548" y="7097"/>
                  </a:lnTo>
                  <a:lnTo>
                    <a:pt x="4589" y="6057"/>
                  </a:lnTo>
                  <a:lnTo>
                    <a:pt x="6057" y="6057"/>
                  </a:lnTo>
                  <a:lnTo>
                    <a:pt x="6057" y="4589"/>
                  </a:lnTo>
                  <a:lnTo>
                    <a:pt x="7097" y="3548"/>
                  </a:lnTo>
                  <a:lnTo>
                    <a:pt x="6057" y="2508"/>
                  </a:lnTo>
                  <a:lnTo>
                    <a:pt x="6057" y="1040"/>
                  </a:lnTo>
                  <a:lnTo>
                    <a:pt x="4589" y="1040"/>
                  </a:lnTo>
                  <a:lnTo>
                    <a:pt x="35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5" name="Google Shape;1755;p17"/>
            <p:cNvSpPr/>
            <p:nvPr/>
          </p:nvSpPr>
          <p:spPr>
            <a:xfrm>
              <a:off x="7992700" y="2474325"/>
              <a:ext cx="3775" cy="1138650"/>
            </a:xfrm>
            <a:custGeom>
              <a:avLst/>
              <a:gdLst/>
              <a:ahLst/>
              <a:cxnLst/>
              <a:rect l="l" t="t" r="r" b="b"/>
              <a:pathLst>
                <a:path w="151" h="45546" extrusionOk="0">
                  <a:moveTo>
                    <a:pt x="1" y="0"/>
                  </a:moveTo>
                  <a:lnTo>
                    <a:pt x="1" y="45546"/>
                  </a:lnTo>
                  <a:lnTo>
                    <a:pt x="151" y="45546"/>
                  </a:lnTo>
                  <a:lnTo>
                    <a:pt x="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50310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reserve="1" userDrawn="1">
  <p:cSld name="Title and six columns">
    <p:spTree>
      <p:nvGrpSpPr>
        <p:cNvPr id="1" name="Shape 1756"/>
        <p:cNvGrpSpPr/>
        <p:nvPr/>
      </p:nvGrpSpPr>
      <p:grpSpPr>
        <a:xfrm>
          <a:off x="0" y="0"/>
          <a:ext cx="0" cy="0"/>
          <a:chOff x="0" y="0"/>
          <a:chExt cx="0" cy="0"/>
        </a:xfrm>
      </p:grpSpPr>
      <p:grpSp>
        <p:nvGrpSpPr>
          <p:cNvPr id="1770" name="Google Shape;1770;p18"/>
          <p:cNvGrpSpPr/>
          <p:nvPr/>
        </p:nvGrpSpPr>
        <p:grpSpPr>
          <a:xfrm>
            <a:off x="10348205" y="-1500553"/>
            <a:ext cx="2952631" cy="2952796"/>
            <a:chOff x="2924725" y="208150"/>
            <a:chExt cx="1242550" cy="1242550"/>
          </a:xfrm>
        </p:grpSpPr>
        <p:sp>
          <p:nvSpPr>
            <p:cNvPr id="1771" name="Google Shape;1771;p18"/>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2" name="Google Shape;1772;p18"/>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3" name="Google Shape;1773;p18"/>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4" name="Google Shape;1774;p18"/>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5" name="Google Shape;1775;p18"/>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6" name="Google Shape;1776;p18"/>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7" name="Google Shape;1777;p18"/>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8" name="Google Shape;1778;p18"/>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9" name="Google Shape;1779;p18"/>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0" name="Google Shape;1780;p18"/>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1" name="Google Shape;1781;p18"/>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2" name="Google Shape;1782;p18"/>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3" name="Google Shape;1783;p18"/>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4" name="Google Shape;1784;p18"/>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5" name="Google Shape;1785;p18"/>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6" name="Google Shape;1786;p18"/>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7" name="Google Shape;1787;p18"/>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8" name="Google Shape;1788;p18"/>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89" name="Google Shape;1789;p18"/>
          <p:cNvGrpSpPr/>
          <p:nvPr/>
        </p:nvGrpSpPr>
        <p:grpSpPr>
          <a:xfrm>
            <a:off x="-2429182" y="1701690"/>
            <a:ext cx="3454620" cy="3454620"/>
            <a:chOff x="2924725" y="208150"/>
            <a:chExt cx="1242550" cy="1242550"/>
          </a:xfrm>
        </p:grpSpPr>
        <p:sp>
          <p:nvSpPr>
            <p:cNvPr id="1790" name="Google Shape;1790;p18"/>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1" name="Google Shape;1791;p18"/>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2" name="Google Shape;1792;p18"/>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3" name="Google Shape;1793;p18"/>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4" name="Google Shape;1794;p18"/>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5" name="Google Shape;1795;p18"/>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6" name="Google Shape;1796;p18"/>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7" name="Google Shape;1797;p18"/>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8" name="Google Shape;1798;p18"/>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9" name="Google Shape;1799;p18"/>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0" name="Google Shape;1800;p18"/>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1" name="Google Shape;1801;p18"/>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2" name="Google Shape;1802;p18"/>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18"/>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4" name="Google Shape;1804;p18"/>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18"/>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18"/>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18"/>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08" name="Google Shape;1808;p18"/>
          <p:cNvGrpSpPr/>
          <p:nvPr/>
        </p:nvGrpSpPr>
        <p:grpSpPr>
          <a:xfrm flipH="1">
            <a:off x="10694839" y="-1975560"/>
            <a:ext cx="525848" cy="4183835"/>
            <a:chOff x="7324500" y="2391875"/>
            <a:chExt cx="177300" cy="1410725"/>
          </a:xfrm>
        </p:grpSpPr>
        <p:sp>
          <p:nvSpPr>
            <p:cNvPr id="1809" name="Google Shape;1809;p18"/>
            <p:cNvSpPr/>
            <p:nvPr/>
          </p:nvSpPr>
          <p:spPr>
            <a:xfrm>
              <a:off x="7324500" y="3625150"/>
              <a:ext cx="177300" cy="177450"/>
            </a:xfrm>
            <a:custGeom>
              <a:avLst/>
              <a:gdLst/>
              <a:ahLst/>
              <a:cxnLst/>
              <a:rect l="l" t="t" r="r" b="b"/>
              <a:pathLst>
                <a:path w="7092" h="7098" extrusionOk="0">
                  <a:moveTo>
                    <a:pt x="3549" y="673"/>
                  </a:moveTo>
                  <a:lnTo>
                    <a:pt x="4393" y="1510"/>
                  </a:lnTo>
                  <a:lnTo>
                    <a:pt x="5581" y="1510"/>
                  </a:lnTo>
                  <a:lnTo>
                    <a:pt x="5581" y="2700"/>
                  </a:lnTo>
                  <a:lnTo>
                    <a:pt x="6426" y="3548"/>
                  </a:lnTo>
                  <a:lnTo>
                    <a:pt x="5581" y="4398"/>
                  </a:lnTo>
                  <a:lnTo>
                    <a:pt x="5581" y="5581"/>
                  </a:lnTo>
                  <a:lnTo>
                    <a:pt x="4393" y="5581"/>
                  </a:lnTo>
                  <a:lnTo>
                    <a:pt x="3543" y="6425"/>
                  </a:lnTo>
                  <a:lnTo>
                    <a:pt x="2693" y="5581"/>
                  </a:lnTo>
                  <a:lnTo>
                    <a:pt x="1510" y="5581"/>
                  </a:lnTo>
                  <a:lnTo>
                    <a:pt x="1510" y="4398"/>
                  </a:lnTo>
                  <a:lnTo>
                    <a:pt x="667" y="3548"/>
                  </a:lnTo>
                  <a:lnTo>
                    <a:pt x="1510" y="2700"/>
                  </a:lnTo>
                  <a:lnTo>
                    <a:pt x="1510" y="1510"/>
                  </a:lnTo>
                  <a:lnTo>
                    <a:pt x="2700" y="1510"/>
                  </a:lnTo>
                  <a:lnTo>
                    <a:pt x="3549" y="673"/>
                  </a:lnTo>
                  <a:close/>
                  <a:moveTo>
                    <a:pt x="3549" y="1"/>
                  </a:moveTo>
                  <a:lnTo>
                    <a:pt x="2509" y="1041"/>
                  </a:lnTo>
                  <a:lnTo>
                    <a:pt x="1035" y="1041"/>
                  </a:lnTo>
                  <a:lnTo>
                    <a:pt x="1035" y="2508"/>
                  </a:lnTo>
                  <a:lnTo>
                    <a:pt x="1" y="3548"/>
                  </a:lnTo>
                  <a:lnTo>
                    <a:pt x="1035" y="4590"/>
                  </a:lnTo>
                  <a:lnTo>
                    <a:pt x="1035" y="6057"/>
                  </a:lnTo>
                  <a:lnTo>
                    <a:pt x="2509" y="6057"/>
                  </a:lnTo>
                  <a:lnTo>
                    <a:pt x="3549" y="7097"/>
                  </a:lnTo>
                  <a:lnTo>
                    <a:pt x="4583" y="6057"/>
                  </a:lnTo>
                  <a:lnTo>
                    <a:pt x="6058" y="6057"/>
                  </a:lnTo>
                  <a:lnTo>
                    <a:pt x="6058" y="4590"/>
                  </a:lnTo>
                  <a:lnTo>
                    <a:pt x="7092" y="3548"/>
                  </a:lnTo>
                  <a:lnTo>
                    <a:pt x="6058" y="2508"/>
                  </a:lnTo>
                  <a:lnTo>
                    <a:pt x="6058" y="1041"/>
                  </a:lnTo>
                  <a:lnTo>
                    <a:pt x="4583" y="1041"/>
                  </a:lnTo>
                  <a:lnTo>
                    <a:pt x="35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0" name="Google Shape;1810;p18"/>
            <p:cNvSpPr/>
            <p:nvPr/>
          </p:nvSpPr>
          <p:spPr>
            <a:xfrm>
              <a:off x="7411275" y="2391875"/>
              <a:ext cx="3725" cy="1239250"/>
            </a:xfrm>
            <a:custGeom>
              <a:avLst/>
              <a:gdLst/>
              <a:ahLst/>
              <a:cxnLst/>
              <a:rect l="l" t="t" r="r" b="b"/>
              <a:pathLst>
                <a:path w="149" h="49570" extrusionOk="0">
                  <a:moveTo>
                    <a:pt x="1" y="0"/>
                  </a:moveTo>
                  <a:lnTo>
                    <a:pt x="1" y="49570"/>
                  </a:lnTo>
                  <a:lnTo>
                    <a:pt x="149" y="49570"/>
                  </a:lnTo>
                  <a:lnTo>
                    <a:pt x="1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11" name="Google Shape;1811;p18"/>
          <p:cNvGrpSpPr/>
          <p:nvPr/>
        </p:nvGrpSpPr>
        <p:grpSpPr>
          <a:xfrm flipH="1">
            <a:off x="8954852" y="-3039185"/>
            <a:ext cx="624648" cy="4606623"/>
            <a:chOff x="7905800" y="2474325"/>
            <a:chExt cx="177450" cy="1308650"/>
          </a:xfrm>
        </p:grpSpPr>
        <p:sp>
          <p:nvSpPr>
            <p:cNvPr id="1812" name="Google Shape;1812;p18"/>
            <p:cNvSpPr/>
            <p:nvPr/>
          </p:nvSpPr>
          <p:spPr>
            <a:xfrm>
              <a:off x="7905800" y="3605550"/>
              <a:ext cx="177450" cy="177425"/>
            </a:xfrm>
            <a:custGeom>
              <a:avLst/>
              <a:gdLst/>
              <a:ahLst/>
              <a:cxnLst/>
              <a:rect l="l" t="t" r="r" b="b"/>
              <a:pathLst>
                <a:path w="7098" h="7097" extrusionOk="0">
                  <a:moveTo>
                    <a:pt x="3548" y="672"/>
                  </a:moveTo>
                  <a:lnTo>
                    <a:pt x="4398" y="1515"/>
                  </a:lnTo>
                  <a:lnTo>
                    <a:pt x="5588" y="1515"/>
                  </a:lnTo>
                  <a:lnTo>
                    <a:pt x="5588" y="2699"/>
                  </a:lnTo>
                  <a:lnTo>
                    <a:pt x="6425" y="3548"/>
                  </a:lnTo>
                  <a:lnTo>
                    <a:pt x="5588" y="4398"/>
                  </a:lnTo>
                  <a:lnTo>
                    <a:pt x="5588" y="5580"/>
                  </a:lnTo>
                  <a:lnTo>
                    <a:pt x="4398" y="5580"/>
                  </a:lnTo>
                  <a:lnTo>
                    <a:pt x="3548" y="6425"/>
                  </a:lnTo>
                  <a:lnTo>
                    <a:pt x="2699" y="5580"/>
                  </a:lnTo>
                  <a:lnTo>
                    <a:pt x="1515" y="5580"/>
                  </a:lnTo>
                  <a:lnTo>
                    <a:pt x="1515" y="4398"/>
                  </a:lnTo>
                  <a:lnTo>
                    <a:pt x="672" y="3548"/>
                  </a:lnTo>
                  <a:lnTo>
                    <a:pt x="1515" y="2699"/>
                  </a:lnTo>
                  <a:lnTo>
                    <a:pt x="1515" y="1515"/>
                  </a:lnTo>
                  <a:lnTo>
                    <a:pt x="2699" y="1515"/>
                  </a:lnTo>
                  <a:lnTo>
                    <a:pt x="3548" y="672"/>
                  </a:lnTo>
                  <a:close/>
                  <a:moveTo>
                    <a:pt x="3548" y="0"/>
                  </a:moveTo>
                  <a:lnTo>
                    <a:pt x="2508" y="1040"/>
                  </a:lnTo>
                  <a:lnTo>
                    <a:pt x="1040" y="1040"/>
                  </a:lnTo>
                  <a:lnTo>
                    <a:pt x="1040" y="2508"/>
                  </a:lnTo>
                  <a:lnTo>
                    <a:pt x="0" y="3548"/>
                  </a:lnTo>
                  <a:lnTo>
                    <a:pt x="1040" y="4589"/>
                  </a:lnTo>
                  <a:lnTo>
                    <a:pt x="1040" y="6057"/>
                  </a:lnTo>
                  <a:lnTo>
                    <a:pt x="2508" y="6057"/>
                  </a:lnTo>
                  <a:lnTo>
                    <a:pt x="3548" y="7097"/>
                  </a:lnTo>
                  <a:lnTo>
                    <a:pt x="4589" y="6057"/>
                  </a:lnTo>
                  <a:lnTo>
                    <a:pt x="6057" y="6057"/>
                  </a:lnTo>
                  <a:lnTo>
                    <a:pt x="6057" y="4589"/>
                  </a:lnTo>
                  <a:lnTo>
                    <a:pt x="7097" y="3548"/>
                  </a:lnTo>
                  <a:lnTo>
                    <a:pt x="6057" y="2508"/>
                  </a:lnTo>
                  <a:lnTo>
                    <a:pt x="6057" y="1040"/>
                  </a:lnTo>
                  <a:lnTo>
                    <a:pt x="4589" y="1040"/>
                  </a:lnTo>
                  <a:lnTo>
                    <a:pt x="35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3" name="Google Shape;1813;p18"/>
            <p:cNvSpPr/>
            <p:nvPr/>
          </p:nvSpPr>
          <p:spPr>
            <a:xfrm>
              <a:off x="7992700" y="2474325"/>
              <a:ext cx="3775" cy="1138650"/>
            </a:xfrm>
            <a:custGeom>
              <a:avLst/>
              <a:gdLst/>
              <a:ahLst/>
              <a:cxnLst/>
              <a:rect l="l" t="t" r="r" b="b"/>
              <a:pathLst>
                <a:path w="151" h="45546" extrusionOk="0">
                  <a:moveTo>
                    <a:pt x="1" y="0"/>
                  </a:moveTo>
                  <a:lnTo>
                    <a:pt x="1" y="45546"/>
                  </a:lnTo>
                  <a:lnTo>
                    <a:pt x="151" y="45546"/>
                  </a:lnTo>
                  <a:lnTo>
                    <a:pt x="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14" name="Google Shape;1814;p18"/>
          <p:cNvGrpSpPr/>
          <p:nvPr/>
        </p:nvGrpSpPr>
        <p:grpSpPr>
          <a:xfrm flipH="1">
            <a:off x="7348713" y="-1770616"/>
            <a:ext cx="490780" cy="3492888"/>
            <a:chOff x="6715575" y="2099409"/>
            <a:chExt cx="177450" cy="1262916"/>
          </a:xfrm>
        </p:grpSpPr>
        <p:sp>
          <p:nvSpPr>
            <p:cNvPr id="1815" name="Google Shape;1815;p18"/>
            <p:cNvSpPr/>
            <p:nvPr/>
          </p:nvSpPr>
          <p:spPr>
            <a:xfrm>
              <a:off x="6715575" y="3184875"/>
              <a:ext cx="177450" cy="177450"/>
            </a:xfrm>
            <a:custGeom>
              <a:avLst/>
              <a:gdLst/>
              <a:ahLst/>
              <a:cxnLst/>
              <a:rect l="l" t="t" r="r" b="b"/>
              <a:pathLst>
                <a:path w="7098" h="7098" extrusionOk="0">
                  <a:moveTo>
                    <a:pt x="3549" y="672"/>
                  </a:moveTo>
                  <a:lnTo>
                    <a:pt x="4399" y="1517"/>
                  </a:lnTo>
                  <a:lnTo>
                    <a:pt x="5581" y="1517"/>
                  </a:lnTo>
                  <a:lnTo>
                    <a:pt x="5581" y="2699"/>
                  </a:lnTo>
                  <a:lnTo>
                    <a:pt x="6426" y="3550"/>
                  </a:lnTo>
                  <a:lnTo>
                    <a:pt x="5581" y="4398"/>
                  </a:lnTo>
                  <a:lnTo>
                    <a:pt x="5581" y="5588"/>
                  </a:lnTo>
                  <a:lnTo>
                    <a:pt x="4399" y="5588"/>
                  </a:lnTo>
                  <a:lnTo>
                    <a:pt x="3549" y="6431"/>
                  </a:lnTo>
                  <a:lnTo>
                    <a:pt x="2700" y="5588"/>
                  </a:lnTo>
                  <a:lnTo>
                    <a:pt x="1516" y="5588"/>
                  </a:lnTo>
                  <a:lnTo>
                    <a:pt x="1516" y="4398"/>
                  </a:lnTo>
                  <a:lnTo>
                    <a:pt x="673" y="3550"/>
                  </a:lnTo>
                  <a:lnTo>
                    <a:pt x="1516" y="2699"/>
                  </a:lnTo>
                  <a:lnTo>
                    <a:pt x="1516" y="1517"/>
                  </a:lnTo>
                  <a:lnTo>
                    <a:pt x="2700" y="1517"/>
                  </a:lnTo>
                  <a:lnTo>
                    <a:pt x="3549" y="672"/>
                  </a:lnTo>
                  <a:close/>
                  <a:moveTo>
                    <a:pt x="3549" y="0"/>
                  </a:moveTo>
                  <a:lnTo>
                    <a:pt x="2509" y="1040"/>
                  </a:lnTo>
                  <a:lnTo>
                    <a:pt x="1041" y="1040"/>
                  </a:lnTo>
                  <a:lnTo>
                    <a:pt x="1041" y="2508"/>
                  </a:lnTo>
                  <a:lnTo>
                    <a:pt x="1" y="3550"/>
                  </a:lnTo>
                  <a:lnTo>
                    <a:pt x="1041" y="4589"/>
                  </a:lnTo>
                  <a:lnTo>
                    <a:pt x="1041" y="6057"/>
                  </a:lnTo>
                  <a:lnTo>
                    <a:pt x="2509" y="6057"/>
                  </a:lnTo>
                  <a:lnTo>
                    <a:pt x="3549" y="7097"/>
                  </a:lnTo>
                  <a:lnTo>
                    <a:pt x="4590" y="6057"/>
                  </a:lnTo>
                  <a:lnTo>
                    <a:pt x="6058" y="6057"/>
                  </a:lnTo>
                  <a:lnTo>
                    <a:pt x="6058" y="4589"/>
                  </a:lnTo>
                  <a:lnTo>
                    <a:pt x="7098" y="3550"/>
                  </a:lnTo>
                  <a:lnTo>
                    <a:pt x="6058" y="2508"/>
                  </a:lnTo>
                  <a:lnTo>
                    <a:pt x="6058" y="1040"/>
                  </a:lnTo>
                  <a:lnTo>
                    <a:pt x="4590" y="1040"/>
                  </a:lnTo>
                  <a:lnTo>
                    <a:pt x="3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6" name="Google Shape;1816;p18"/>
            <p:cNvSpPr/>
            <p:nvPr/>
          </p:nvSpPr>
          <p:spPr>
            <a:xfrm>
              <a:off x="6802499" y="2099409"/>
              <a:ext cx="3580" cy="1094275"/>
            </a:xfrm>
            <a:custGeom>
              <a:avLst/>
              <a:gdLst/>
              <a:ahLst/>
              <a:cxnLst/>
              <a:rect l="l" t="t" r="r" b="b"/>
              <a:pathLst>
                <a:path w="143" h="28774" extrusionOk="0">
                  <a:moveTo>
                    <a:pt x="0" y="0"/>
                  </a:moveTo>
                  <a:lnTo>
                    <a:pt x="0" y="28773"/>
                  </a:lnTo>
                  <a:lnTo>
                    <a:pt x="143" y="28773"/>
                  </a:lnTo>
                  <a:lnTo>
                    <a:pt x="1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17" name="Google Shape;1817;p18"/>
          <p:cNvGrpSpPr/>
          <p:nvPr/>
        </p:nvGrpSpPr>
        <p:grpSpPr>
          <a:xfrm>
            <a:off x="10729897" y="5635957"/>
            <a:ext cx="1017272" cy="1017427"/>
            <a:chOff x="940300" y="793900"/>
            <a:chExt cx="1313400" cy="1313600"/>
          </a:xfrm>
        </p:grpSpPr>
        <p:sp>
          <p:nvSpPr>
            <p:cNvPr id="1818" name="Google Shape;1818;p18"/>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9" name="Google Shape;1819;p18"/>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0" name="Google Shape;1820;p18"/>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1" name="Google Shape;1821;p18"/>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2" name="Google Shape;1822;p18"/>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3" name="Google Shape;1823;p18"/>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4" name="Google Shape;1824;p18"/>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5" name="Google Shape;1825;p18"/>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6" name="Google Shape;1826;p18"/>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7" name="Google Shape;1827;p18"/>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8" name="Google Shape;1828;p18"/>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9" name="Google Shape;1829;p18"/>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0" name="Google Shape;1830;p18"/>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1" name="Google Shape;1831;p18"/>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2" name="Google Shape;1832;p18"/>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3" name="Google Shape;1833;p18"/>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4" name="Google Shape;1834;p18"/>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5" name="Google Shape;1835;p18"/>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6" name="Google Shape;1836;p18"/>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7" name="Google Shape;1837;p18"/>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8" name="Google Shape;1838;p18"/>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9" name="Google Shape;1839;p18"/>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0" name="Google Shape;1840;p18"/>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1" name="Google Shape;1841;p18"/>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2" name="Google Shape;1842;p18"/>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3" name="Google Shape;1843;p18"/>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4" name="Google Shape;1844;p18"/>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5" name="Google Shape;1845;p18"/>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6" name="Google Shape;1846;p18"/>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7" name="Google Shape;1847;p18"/>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8" name="Google Shape;1848;p18"/>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9" name="Google Shape;1849;p18"/>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0" name="Google Shape;1850;p18"/>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1" name="Google Shape;1851;p18"/>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2" name="Google Shape;1852;p18"/>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3" name="Google Shape;1853;p18"/>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78574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umbers and text" preserve="1" userDrawn="1">
  <p:cSld name="Numbers and text">
    <p:spTree>
      <p:nvGrpSpPr>
        <p:cNvPr id="1" name="Shape 1854"/>
        <p:cNvGrpSpPr/>
        <p:nvPr/>
      </p:nvGrpSpPr>
      <p:grpSpPr>
        <a:xfrm>
          <a:off x="0" y="0"/>
          <a:ext cx="0" cy="0"/>
          <a:chOff x="0" y="0"/>
          <a:chExt cx="0" cy="0"/>
        </a:xfrm>
      </p:grpSpPr>
      <p:grpSp>
        <p:nvGrpSpPr>
          <p:cNvPr id="1855" name="Google Shape;1855;p19"/>
          <p:cNvGrpSpPr/>
          <p:nvPr/>
        </p:nvGrpSpPr>
        <p:grpSpPr>
          <a:xfrm>
            <a:off x="9943475" y="2715709"/>
            <a:ext cx="4443028" cy="4443028"/>
            <a:chOff x="2924725" y="208150"/>
            <a:chExt cx="1242550" cy="1242550"/>
          </a:xfrm>
        </p:grpSpPr>
        <p:sp>
          <p:nvSpPr>
            <p:cNvPr id="1856" name="Google Shape;1856;p19"/>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7" name="Google Shape;1857;p19"/>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8" name="Google Shape;1858;p19"/>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9" name="Google Shape;1859;p19"/>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0" name="Google Shape;1860;p19"/>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1" name="Google Shape;1861;p19"/>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2" name="Google Shape;1862;p19"/>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3" name="Google Shape;1863;p19"/>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4" name="Google Shape;1864;p19"/>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5" name="Google Shape;1865;p19"/>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6" name="Google Shape;1866;p19"/>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7" name="Google Shape;1867;p19"/>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8" name="Google Shape;1868;p19"/>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9" name="Google Shape;1869;p19"/>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0" name="Google Shape;1870;p19"/>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1" name="Google Shape;1871;p19"/>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2" name="Google Shape;1872;p19"/>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3" name="Google Shape;1873;p19"/>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80" name="Google Shape;1880;p19"/>
          <p:cNvGrpSpPr/>
          <p:nvPr/>
        </p:nvGrpSpPr>
        <p:grpSpPr>
          <a:xfrm>
            <a:off x="-1702315" y="5068974"/>
            <a:ext cx="3454620" cy="3454620"/>
            <a:chOff x="2924725" y="208150"/>
            <a:chExt cx="1242550" cy="1242550"/>
          </a:xfrm>
        </p:grpSpPr>
        <p:sp>
          <p:nvSpPr>
            <p:cNvPr id="1881" name="Google Shape;1881;p19"/>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2" name="Google Shape;1882;p19"/>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3" name="Google Shape;1883;p19"/>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4" name="Google Shape;1884;p19"/>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5" name="Google Shape;1885;p19"/>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6" name="Google Shape;1886;p19"/>
            <p:cNvSpPr/>
            <p:nvPr/>
          </p:nvSpPr>
          <p:spPr>
            <a:xfrm>
              <a:off x="3188344"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7" name="Google Shape;1887;p19"/>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8" name="Google Shape;1888;p19"/>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9" name="Google Shape;1889;p19"/>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0" name="Google Shape;1890;p19"/>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1" name="Google Shape;1891;p19"/>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2" name="Google Shape;1892;p19"/>
            <p:cNvSpPr/>
            <p:nvPr/>
          </p:nvSpPr>
          <p:spPr>
            <a:xfrm>
              <a:off x="3743642"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3" name="Google Shape;1893;p19"/>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4" name="Google Shape;1894;p19"/>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5" name="Google Shape;1895;p19"/>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6" name="Google Shape;1896;p19"/>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7" name="Google Shape;1897;p19"/>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8" name="Google Shape;1898;p19"/>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99" name="Google Shape;1899;p19"/>
          <p:cNvGrpSpPr/>
          <p:nvPr/>
        </p:nvGrpSpPr>
        <p:grpSpPr>
          <a:xfrm flipH="1">
            <a:off x="3573580" y="-3917696"/>
            <a:ext cx="736528" cy="5859776"/>
            <a:chOff x="7324500" y="2391875"/>
            <a:chExt cx="177300" cy="1410725"/>
          </a:xfrm>
        </p:grpSpPr>
        <p:sp>
          <p:nvSpPr>
            <p:cNvPr id="1900" name="Google Shape;1900;p19"/>
            <p:cNvSpPr/>
            <p:nvPr/>
          </p:nvSpPr>
          <p:spPr>
            <a:xfrm>
              <a:off x="7324500" y="3625150"/>
              <a:ext cx="177300" cy="177450"/>
            </a:xfrm>
            <a:custGeom>
              <a:avLst/>
              <a:gdLst/>
              <a:ahLst/>
              <a:cxnLst/>
              <a:rect l="l" t="t" r="r" b="b"/>
              <a:pathLst>
                <a:path w="7092" h="7098" extrusionOk="0">
                  <a:moveTo>
                    <a:pt x="3549" y="673"/>
                  </a:moveTo>
                  <a:lnTo>
                    <a:pt x="4393" y="1510"/>
                  </a:lnTo>
                  <a:lnTo>
                    <a:pt x="5581" y="1510"/>
                  </a:lnTo>
                  <a:lnTo>
                    <a:pt x="5581" y="2700"/>
                  </a:lnTo>
                  <a:lnTo>
                    <a:pt x="6426" y="3548"/>
                  </a:lnTo>
                  <a:lnTo>
                    <a:pt x="5581" y="4398"/>
                  </a:lnTo>
                  <a:lnTo>
                    <a:pt x="5581" y="5581"/>
                  </a:lnTo>
                  <a:lnTo>
                    <a:pt x="4393" y="5581"/>
                  </a:lnTo>
                  <a:lnTo>
                    <a:pt x="3543" y="6425"/>
                  </a:lnTo>
                  <a:lnTo>
                    <a:pt x="2693" y="5581"/>
                  </a:lnTo>
                  <a:lnTo>
                    <a:pt x="1510" y="5581"/>
                  </a:lnTo>
                  <a:lnTo>
                    <a:pt x="1510" y="4398"/>
                  </a:lnTo>
                  <a:lnTo>
                    <a:pt x="667" y="3548"/>
                  </a:lnTo>
                  <a:lnTo>
                    <a:pt x="1510" y="2700"/>
                  </a:lnTo>
                  <a:lnTo>
                    <a:pt x="1510" y="1510"/>
                  </a:lnTo>
                  <a:lnTo>
                    <a:pt x="2700" y="1510"/>
                  </a:lnTo>
                  <a:lnTo>
                    <a:pt x="3549" y="673"/>
                  </a:lnTo>
                  <a:close/>
                  <a:moveTo>
                    <a:pt x="3549" y="1"/>
                  </a:moveTo>
                  <a:lnTo>
                    <a:pt x="2509" y="1041"/>
                  </a:lnTo>
                  <a:lnTo>
                    <a:pt x="1035" y="1041"/>
                  </a:lnTo>
                  <a:lnTo>
                    <a:pt x="1035" y="2508"/>
                  </a:lnTo>
                  <a:lnTo>
                    <a:pt x="1" y="3548"/>
                  </a:lnTo>
                  <a:lnTo>
                    <a:pt x="1035" y="4590"/>
                  </a:lnTo>
                  <a:lnTo>
                    <a:pt x="1035" y="6057"/>
                  </a:lnTo>
                  <a:lnTo>
                    <a:pt x="2509" y="6057"/>
                  </a:lnTo>
                  <a:lnTo>
                    <a:pt x="3549" y="7097"/>
                  </a:lnTo>
                  <a:lnTo>
                    <a:pt x="4583" y="6057"/>
                  </a:lnTo>
                  <a:lnTo>
                    <a:pt x="6058" y="6057"/>
                  </a:lnTo>
                  <a:lnTo>
                    <a:pt x="6058" y="4590"/>
                  </a:lnTo>
                  <a:lnTo>
                    <a:pt x="7092" y="3548"/>
                  </a:lnTo>
                  <a:lnTo>
                    <a:pt x="6058" y="2508"/>
                  </a:lnTo>
                  <a:lnTo>
                    <a:pt x="6058" y="1041"/>
                  </a:lnTo>
                  <a:lnTo>
                    <a:pt x="4583" y="1041"/>
                  </a:lnTo>
                  <a:lnTo>
                    <a:pt x="35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1" name="Google Shape;1901;p19"/>
            <p:cNvSpPr/>
            <p:nvPr/>
          </p:nvSpPr>
          <p:spPr>
            <a:xfrm>
              <a:off x="7411275" y="2391875"/>
              <a:ext cx="3725" cy="1239250"/>
            </a:xfrm>
            <a:custGeom>
              <a:avLst/>
              <a:gdLst/>
              <a:ahLst/>
              <a:cxnLst/>
              <a:rect l="l" t="t" r="r" b="b"/>
              <a:pathLst>
                <a:path w="149" h="49570" extrusionOk="0">
                  <a:moveTo>
                    <a:pt x="1" y="0"/>
                  </a:moveTo>
                  <a:lnTo>
                    <a:pt x="1" y="49570"/>
                  </a:lnTo>
                  <a:lnTo>
                    <a:pt x="149" y="49570"/>
                  </a:lnTo>
                  <a:lnTo>
                    <a:pt x="1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02" name="Google Shape;1902;p19"/>
          <p:cNvGrpSpPr/>
          <p:nvPr/>
        </p:nvGrpSpPr>
        <p:grpSpPr>
          <a:xfrm flipH="1">
            <a:off x="2047147" y="-3608840"/>
            <a:ext cx="658895" cy="5242067"/>
            <a:chOff x="7324500" y="2391875"/>
            <a:chExt cx="177300" cy="1410725"/>
          </a:xfrm>
        </p:grpSpPr>
        <p:sp>
          <p:nvSpPr>
            <p:cNvPr id="1903" name="Google Shape;1903;p19"/>
            <p:cNvSpPr/>
            <p:nvPr/>
          </p:nvSpPr>
          <p:spPr>
            <a:xfrm>
              <a:off x="7324500" y="3625150"/>
              <a:ext cx="177300" cy="177450"/>
            </a:xfrm>
            <a:custGeom>
              <a:avLst/>
              <a:gdLst/>
              <a:ahLst/>
              <a:cxnLst/>
              <a:rect l="l" t="t" r="r" b="b"/>
              <a:pathLst>
                <a:path w="7092" h="7098" extrusionOk="0">
                  <a:moveTo>
                    <a:pt x="3549" y="673"/>
                  </a:moveTo>
                  <a:lnTo>
                    <a:pt x="4393" y="1510"/>
                  </a:lnTo>
                  <a:lnTo>
                    <a:pt x="5581" y="1510"/>
                  </a:lnTo>
                  <a:lnTo>
                    <a:pt x="5581" y="2700"/>
                  </a:lnTo>
                  <a:lnTo>
                    <a:pt x="6426" y="3548"/>
                  </a:lnTo>
                  <a:lnTo>
                    <a:pt x="5581" y="4398"/>
                  </a:lnTo>
                  <a:lnTo>
                    <a:pt x="5581" y="5581"/>
                  </a:lnTo>
                  <a:lnTo>
                    <a:pt x="4393" y="5581"/>
                  </a:lnTo>
                  <a:lnTo>
                    <a:pt x="3543" y="6425"/>
                  </a:lnTo>
                  <a:lnTo>
                    <a:pt x="2693" y="5581"/>
                  </a:lnTo>
                  <a:lnTo>
                    <a:pt x="1510" y="5581"/>
                  </a:lnTo>
                  <a:lnTo>
                    <a:pt x="1510" y="4398"/>
                  </a:lnTo>
                  <a:lnTo>
                    <a:pt x="667" y="3548"/>
                  </a:lnTo>
                  <a:lnTo>
                    <a:pt x="1510" y="2700"/>
                  </a:lnTo>
                  <a:lnTo>
                    <a:pt x="1510" y="1510"/>
                  </a:lnTo>
                  <a:lnTo>
                    <a:pt x="2700" y="1510"/>
                  </a:lnTo>
                  <a:lnTo>
                    <a:pt x="3549" y="673"/>
                  </a:lnTo>
                  <a:close/>
                  <a:moveTo>
                    <a:pt x="3549" y="1"/>
                  </a:moveTo>
                  <a:lnTo>
                    <a:pt x="2509" y="1041"/>
                  </a:lnTo>
                  <a:lnTo>
                    <a:pt x="1035" y="1041"/>
                  </a:lnTo>
                  <a:lnTo>
                    <a:pt x="1035" y="2508"/>
                  </a:lnTo>
                  <a:lnTo>
                    <a:pt x="1" y="3548"/>
                  </a:lnTo>
                  <a:lnTo>
                    <a:pt x="1035" y="4590"/>
                  </a:lnTo>
                  <a:lnTo>
                    <a:pt x="1035" y="6057"/>
                  </a:lnTo>
                  <a:lnTo>
                    <a:pt x="2509" y="6057"/>
                  </a:lnTo>
                  <a:lnTo>
                    <a:pt x="3549" y="7097"/>
                  </a:lnTo>
                  <a:lnTo>
                    <a:pt x="4583" y="6057"/>
                  </a:lnTo>
                  <a:lnTo>
                    <a:pt x="6058" y="6057"/>
                  </a:lnTo>
                  <a:lnTo>
                    <a:pt x="6058" y="4590"/>
                  </a:lnTo>
                  <a:lnTo>
                    <a:pt x="7092" y="3548"/>
                  </a:lnTo>
                  <a:lnTo>
                    <a:pt x="6058" y="2508"/>
                  </a:lnTo>
                  <a:lnTo>
                    <a:pt x="6058" y="1041"/>
                  </a:lnTo>
                  <a:lnTo>
                    <a:pt x="4583" y="1041"/>
                  </a:lnTo>
                  <a:lnTo>
                    <a:pt x="35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4" name="Google Shape;1904;p19"/>
            <p:cNvSpPr/>
            <p:nvPr/>
          </p:nvSpPr>
          <p:spPr>
            <a:xfrm>
              <a:off x="7411275" y="2391875"/>
              <a:ext cx="3725" cy="1239250"/>
            </a:xfrm>
            <a:custGeom>
              <a:avLst/>
              <a:gdLst/>
              <a:ahLst/>
              <a:cxnLst/>
              <a:rect l="l" t="t" r="r" b="b"/>
              <a:pathLst>
                <a:path w="149" h="49570" extrusionOk="0">
                  <a:moveTo>
                    <a:pt x="1" y="0"/>
                  </a:moveTo>
                  <a:lnTo>
                    <a:pt x="1" y="49570"/>
                  </a:lnTo>
                  <a:lnTo>
                    <a:pt x="149" y="49570"/>
                  </a:lnTo>
                  <a:lnTo>
                    <a:pt x="1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05" name="Google Shape;1905;p19"/>
          <p:cNvGrpSpPr/>
          <p:nvPr/>
        </p:nvGrpSpPr>
        <p:grpSpPr>
          <a:xfrm flipH="1">
            <a:off x="443073" y="-2785000"/>
            <a:ext cx="736536" cy="5242111"/>
            <a:chOff x="6715575" y="2099409"/>
            <a:chExt cx="177450" cy="1262916"/>
          </a:xfrm>
        </p:grpSpPr>
        <p:sp>
          <p:nvSpPr>
            <p:cNvPr id="1906" name="Google Shape;1906;p19"/>
            <p:cNvSpPr/>
            <p:nvPr/>
          </p:nvSpPr>
          <p:spPr>
            <a:xfrm>
              <a:off x="6715575" y="3184875"/>
              <a:ext cx="177450" cy="177450"/>
            </a:xfrm>
            <a:custGeom>
              <a:avLst/>
              <a:gdLst/>
              <a:ahLst/>
              <a:cxnLst/>
              <a:rect l="l" t="t" r="r" b="b"/>
              <a:pathLst>
                <a:path w="7098" h="7098" extrusionOk="0">
                  <a:moveTo>
                    <a:pt x="3549" y="672"/>
                  </a:moveTo>
                  <a:lnTo>
                    <a:pt x="4399" y="1517"/>
                  </a:lnTo>
                  <a:lnTo>
                    <a:pt x="5581" y="1517"/>
                  </a:lnTo>
                  <a:lnTo>
                    <a:pt x="5581" y="2699"/>
                  </a:lnTo>
                  <a:lnTo>
                    <a:pt x="6426" y="3550"/>
                  </a:lnTo>
                  <a:lnTo>
                    <a:pt x="5581" y="4398"/>
                  </a:lnTo>
                  <a:lnTo>
                    <a:pt x="5581" y="5588"/>
                  </a:lnTo>
                  <a:lnTo>
                    <a:pt x="4399" y="5588"/>
                  </a:lnTo>
                  <a:lnTo>
                    <a:pt x="3549" y="6431"/>
                  </a:lnTo>
                  <a:lnTo>
                    <a:pt x="2700" y="5588"/>
                  </a:lnTo>
                  <a:lnTo>
                    <a:pt x="1516" y="5588"/>
                  </a:lnTo>
                  <a:lnTo>
                    <a:pt x="1516" y="4398"/>
                  </a:lnTo>
                  <a:lnTo>
                    <a:pt x="673" y="3550"/>
                  </a:lnTo>
                  <a:lnTo>
                    <a:pt x="1516" y="2699"/>
                  </a:lnTo>
                  <a:lnTo>
                    <a:pt x="1516" y="1517"/>
                  </a:lnTo>
                  <a:lnTo>
                    <a:pt x="2700" y="1517"/>
                  </a:lnTo>
                  <a:lnTo>
                    <a:pt x="3549" y="672"/>
                  </a:lnTo>
                  <a:close/>
                  <a:moveTo>
                    <a:pt x="3549" y="0"/>
                  </a:moveTo>
                  <a:lnTo>
                    <a:pt x="2509" y="1040"/>
                  </a:lnTo>
                  <a:lnTo>
                    <a:pt x="1041" y="1040"/>
                  </a:lnTo>
                  <a:lnTo>
                    <a:pt x="1041" y="2508"/>
                  </a:lnTo>
                  <a:lnTo>
                    <a:pt x="1" y="3550"/>
                  </a:lnTo>
                  <a:lnTo>
                    <a:pt x="1041" y="4589"/>
                  </a:lnTo>
                  <a:lnTo>
                    <a:pt x="1041" y="6057"/>
                  </a:lnTo>
                  <a:lnTo>
                    <a:pt x="2509" y="6057"/>
                  </a:lnTo>
                  <a:lnTo>
                    <a:pt x="3549" y="7097"/>
                  </a:lnTo>
                  <a:lnTo>
                    <a:pt x="4590" y="6057"/>
                  </a:lnTo>
                  <a:lnTo>
                    <a:pt x="6058" y="6057"/>
                  </a:lnTo>
                  <a:lnTo>
                    <a:pt x="6058" y="4589"/>
                  </a:lnTo>
                  <a:lnTo>
                    <a:pt x="7098" y="3550"/>
                  </a:lnTo>
                  <a:lnTo>
                    <a:pt x="6058" y="2508"/>
                  </a:lnTo>
                  <a:lnTo>
                    <a:pt x="6058" y="1040"/>
                  </a:lnTo>
                  <a:lnTo>
                    <a:pt x="4590" y="1040"/>
                  </a:lnTo>
                  <a:lnTo>
                    <a:pt x="3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7" name="Google Shape;1907;p19"/>
            <p:cNvSpPr/>
            <p:nvPr/>
          </p:nvSpPr>
          <p:spPr>
            <a:xfrm>
              <a:off x="6802499" y="2099409"/>
              <a:ext cx="3580" cy="1094275"/>
            </a:xfrm>
            <a:custGeom>
              <a:avLst/>
              <a:gdLst/>
              <a:ahLst/>
              <a:cxnLst/>
              <a:rect l="l" t="t" r="r" b="b"/>
              <a:pathLst>
                <a:path w="143" h="28774" extrusionOk="0">
                  <a:moveTo>
                    <a:pt x="0" y="0"/>
                  </a:moveTo>
                  <a:lnTo>
                    <a:pt x="0" y="28773"/>
                  </a:lnTo>
                  <a:lnTo>
                    <a:pt x="143" y="28773"/>
                  </a:lnTo>
                  <a:lnTo>
                    <a:pt x="1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08" name="Google Shape;1908;p19"/>
          <p:cNvGrpSpPr/>
          <p:nvPr/>
        </p:nvGrpSpPr>
        <p:grpSpPr>
          <a:xfrm>
            <a:off x="10729897" y="5635957"/>
            <a:ext cx="1017272" cy="1017427"/>
            <a:chOff x="940300" y="793900"/>
            <a:chExt cx="1313400" cy="1313600"/>
          </a:xfrm>
        </p:grpSpPr>
        <p:sp>
          <p:nvSpPr>
            <p:cNvPr id="1909" name="Google Shape;1909;p19"/>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0" name="Google Shape;1910;p19"/>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19"/>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19"/>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19"/>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19"/>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19"/>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6" name="Google Shape;1916;p19"/>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7" name="Google Shape;1917;p19"/>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19"/>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19"/>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19"/>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19"/>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19"/>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19"/>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19"/>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19"/>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19"/>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7" name="Google Shape;1927;p19"/>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8" name="Google Shape;1928;p19"/>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9" name="Google Shape;1929;p19"/>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0" name="Google Shape;1930;p19"/>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1" name="Google Shape;1931;p19"/>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2" name="Google Shape;1932;p19"/>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3" name="Google Shape;1933;p19"/>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4" name="Google Shape;1934;p19"/>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5" name="Google Shape;1935;p19"/>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6" name="Google Shape;1936;p19"/>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7" name="Google Shape;1937;p19"/>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19"/>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9" name="Google Shape;1939;p19"/>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0" name="Google Shape;1940;p19"/>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19"/>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2" name="Google Shape;1942;p19"/>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3" name="Google Shape;1943;p19"/>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4" name="Google Shape;1944;p19"/>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5" name="Google Shape;1945;p19"/>
          <p:cNvGrpSpPr/>
          <p:nvPr/>
        </p:nvGrpSpPr>
        <p:grpSpPr>
          <a:xfrm>
            <a:off x="444831" y="5635941"/>
            <a:ext cx="1017272" cy="1017427"/>
            <a:chOff x="940300" y="793900"/>
            <a:chExt cx="1313400" cy="1313600"/>
          </a:xfrm>
        </p:grpSpPr>
        <p:sp>
          <p:nvSpPr>
            <p:cNvPr id="1946" name="Google Shape;1946;p19"/>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7" name="Google Shape;1947;p19"/>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19"/>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9" name="Google Shape;1949;p19"/>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0" name="Google Shape;1950;p19"/>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19"/>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19"/>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19"/>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19"/>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19"/>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19"/>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19"/>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19"/>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9" name="Google Shape;1959;p19"/>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19"/>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19"/>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19"/>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19"/>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4" name="Google Shape;1964;p19"/>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5" name="Google Shape;1965;p19"/>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19"/>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19"/>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19"/>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19"/>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19"/>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19"/>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19"/>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19"/>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19"/>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19"/>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19"/>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7" name="Google Shape;1977;p19"/>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8" name="Google Shape;1978;p19"/>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19"/>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19"/>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19"/>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09904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1" preserve="1" userDrawn="1">
  <p:cSld name="Title only 1">
    <p:spTree>
      <p:nvGrpSpPr>
        <p:cNvPr id="1" name="Shape 1982"/>
        <p:cNvGrpSpPr/>
        <p:nvPr/>
      </p:nvGrpSpPr>
      <p:grpSpPr>
        <a:xfrm>
          <a:off x="0" y="0"/>
          <a:ext cx="0" cy="0"/>
          <a:chOff x="0" y="0"/>
          <a:chExt cx="0" cy="0"/>
        </a:xfrm>
      </p:grpSpPr>
      <p:grpSp>
        <p:nvGrpSpPr>
          <p:cNvPr id="1984" name="Google Shape;1984;p20"/>
          <p:cNvGrpSpPr/>
          <p:nvPr/>
        </p:nvGrpSpPr>
        <p:grpSpPr>
          <a:xfrm>
            <a:off x="-1923929" y="-1500553"/>
            <a:ext cx="2952631" cy="2952796"/>
            <a:chOff x="2924725" y="208150"/>
            <a:chExt cx="1242550" cy="1242550"/>
          </a:xfrm>
        </p:grpSpPr>
        <p:sp>
          <p:nvSpPr>
            <p:cNvPr id="1985" name="Google Shape;1985;p20"/>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20"/>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20"/>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20"/>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20"/>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20"/>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20"/>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20"/>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20"/>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20"/>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20"/>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20"/>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20"/>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8" name="Google Shape;1998;p20"/>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9" name="Google Shape;1999;p20"/>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20"/>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20"/>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20"/>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03" name="Google Shape;2003;p20"/>
          <p:cNvGrpSpPr/>
          <p:nvPr/>
        </p:nvGrpSpPr>
        <p:grpSpPr>
          <a:xfrm>
            <a:off x="10443451" y="5068974"/>
            <a:ext cx="3454620" cy="3454620"/>
            <a:chOff x="2924725" y="208150"/>
            <a:chExt cx="1242550" cy="1242550"/>
          </a:xfrm>
        </p:grpSpPr>
        <p:sp>
          <p:nvSpPr>
            <p:cNvPr id="2004" name="Google Shape;2004;p20"/>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20"/>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20"/>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7" name="Google Shape;2007;p20"/>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20"/>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20"/>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20"/>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20"/>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2" name="Google Shape;2012;p20"/>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3" name="Google Shape;2013;p20"/>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4" name="Google Shape;2014;p20"/>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5" name="Google Shape;2015;p20"/>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6" name="Google Shape;2016;p20"/>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7" name="Google Shape;2017;p20"/>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20"/>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9" name="Google Shape;2019;p20"/>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0" name="Google Shape;2020;p20"/>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1" name="Google Shape;2021;p20"/>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22" name="Google Shape;2022;p20"/>
          <p:cNvGrpSpPr/>
          <p:nvPr/>
        </p:nvGrpSpPr>
        <p:grpSpPr>
          <a:xfrm>
            <a:off x="10729897" y="5635957"/>
            <a:ext cx="1017272" cy="1017427"/>
            <a:chOff x="940300" y="793900"/>
            <a:chExt cx="1313400" cy="1313600"/>
          </a:xfrm>
        </p:grpSpPr>
        <p:sp>
          <p:nvSpPr>
            <p:cNvPr id="2023" name="Google Shape;2023;p20"/>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4" name="Google Shape;2024;p20"/>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5" name="Google Shape;2025;p20"/>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6" name="Google Shape;2026;p20"/>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7" name="Google Shape;2027;p20"/>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8" name="Google Shape;2028;p20"/>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9" name="Google Shape;2029;p20"/>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20"/>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20"/>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20"/>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20"/>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20"/>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20"/>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20"/>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20"/>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8" name="Google Shape;2038;p20"/>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20"/>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20"/>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20"/>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20"/>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20"/>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20"/>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20"/>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20"/>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20"/>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8" name="Google Shape;2048;p20"/>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9" name="Google Shape;2049;p20"/>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0" name="Google Shape;2050;p20"/>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1" name="Google Shape;2051;p20"/>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20"/>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3" name="Google Shape;2053;p20"/>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4" name="Google Shape;2054;p20"/>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5" name="Google Shape;2055;p20"/>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6" name="Google Shape;2056;p20"/>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7" name="Google Shape;2057;p20"/>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8" name="Google Shape;2058;p20"/>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59" name="Google Shape;2059;p20"/>
          <p:cNvGrpSpPr/>
          <p:nvPr/>
        </p:nvGrpSpPr>
        <p:grpSpPr>
          <a:xfrm flipH="1">
            <a:off x="10130339" y="-3002694"/>
            <a:ext cx="525848" cy="4183835"/>
            <a:chOff x="7324500" y="2391875"/>
            <a:chExt cx="177300" cy="1410725"/>
          </a:xfrm>
        </p:grpSpPr>
        <p:sp>
          <p:nvSpPr>
            <p:cNvPr id="2060" name="Google Shape;2060;p20"/>
            <p:cNvSpPr/>
            <p:nvPr/>
          </p:nvSpPr>
          <p:spPr>
            <a:xfrm>
              <a:off x="7411275" y="2391875"/>
              <a:ext cx="3725" cy="1239250"/>
            </a:xfrm>
            <a:custGeom>
              <a:avLst/>
              <a:gdLst/>
              <a:ahLst/>
              <a:cxnLst/>
              <a:rect l="l" t="t" r="r" b="b"/>
              <a:pathLst>
                <a:path w="149" h="49570" extrusionOk="0">
                  <a:moveTo>
                    <a:pt x="1" y="0"/>
                  </a:moveTo>
                  <a:lnTo>
                    <a:pt x="1" y="49570"/>
                  </a:lnTo>
                  <a:lnTo>
                    <a:pt x="149" y="49570"/>
                  </a:lnTo>
                  <a:lnTo>
                    <a:pt x="1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1" name="Google Shape;2061;p20"/>
            <p:cNvSpPr/>
            <p:nvPr/>
          </p:nvSpPr>
          <p:spPr>
            <a:xfrm>
              <a:off x="7324500" y="3625150"/>
              <a:ext cx="177300" cy="177450"/>
            </a:xfrm>
            <a:custGeom>
              <a:avLst/>
              <a:gdLst/>
              <a:ahLst/>
              <a:cxnLst/>
              <a:rect l="l" t="t" r="r" b="b"/>
              <a:pathLst>
                <a:path w="7092" h="7098" extrusionOk="0">
                  <a:moveTo>
                    <a:pt x="3549" y="673"/>
                  </a:moveTo>
                  <a:lnTo>
                    <a:pt x="4393" y="1510"/>
                  </a:lnTo>
                  <a:lnTo>
                    <a:pt x="5581" y="1510"/>
                  </a:lnTo>
                  <a:lnTo>
                    <a:pt x="5581" y="2700"/>
                  </a:lnTo>
                  <a:lnTo>
                    <a:pt x="6426" y="3548"/>
                  </a:lnTo>
                  <a:lnTo>
                    <a:pt x="5581" y="4398"/>
                  </a:lnTo>
                  <a:lnTo>
                    <a:pt x="5581" y="5581"/>
                  </a:lnTo>
                  <a:lnTo>
                    <a:pt x="4393" y="5581"/>
                  </a:lnTo>
                  <a:lnTo>
                    <a:pt x="3543" y="6425"/>
                  </a:lnTo>
                  <a:lnTo>
                    <a:pt x="2693" y="5581"/>
                  </a:lnTo>
                  <a:lnTo>
                    <a:pt x="1510" y="5581"/>
                  </a:lnTo>
                  <a:lnTo>
                    <a:pt x="1510" y="4398"/>
                  </a:lnTo>
                  <a:lnTo>
                    <a:pt x="667" y="3548"/>
                  </a:lnTo>
                  <a:lnTo>
                    <a:pt x="1510" y="2700"/>
                  </a:lnTo>
                  <a:lnTo>
                    <a:pt x="1510" y="1510"/>
                  </a:lnTo>
                  <a:lnTo>
                    <a:pt x="2700" y="1510"/>
                  </a:lnTo>
                  <a:lnTo>
                    <a:pt x="3549" y="673"/>
                  </a:lnTo>
                  <a:close/>
                  <a:moveTo>
                    <a:pt x="3549" y="1"/>
                  </a:moveTo>
                  <a:lnTo>
                    <a:pt x="2509" y="1041"/>
                  </a:lnTo>
                  <a:lnTo>
                    <a:pt x="1035" y="1041"/>
                  </a:lnTo>
                  <a:lnTo>
                    <a:pt x="1035" y="2508"/>
                  </a:lnTo>
                  <a:lnTo>
                    <a:pt x="1" y="3548"/>
                  </a:lnTo>
                  <a:lnTo>
                    <a:pt x="1035" y="4590"/>
                  </a:lnTo>
                  <a:lnTo>
                    <a:pt x="1035" y="6057"/>
                  </a:lnTo>
                  <a:lnTo>
                    <a:pt x="2509" y="6057"/>
                  </a:lnTo>
                  <a:lnTo>
                    <a:pt x="3549" y="7097"/>
                  </a:lnTo>
                  <a:lnTo>
                    <a:pt x="4583" y="6057"/>
                  </a:lnTo>
                  <a:lnTo>
                    <a:pt x="6058" y="6057"/>
                  </a:lnTo>
                  <a:lnTo>
                    <a:pt x="6058" y="4590"/>
                  </a:lnTo>
                  <a:lnTo>
                    <a:pt x="7092" y="3548"/>
                  </a:lnTo>
                  <a:lnTo>
                    <a:pt x="6058" y="2508"/>
                  </a:lnTo>
                  <a:lnTo>
                    <a:pt x="6058" y="1041"/>
                  </a:lnTo>
                  <a:lnTo>
                    <a:pt x="4583" y="1041"/>
                  </a:lnTo>
                  <a:lnTo>
                    <a:pt x="35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2" name="Google Shape;2062;p20"/>
          <p:cNvGrpSpPr/>
          <p:nvPr/>
        </p:nvGrpSpPr>
        <p:grpSpPr>
          <a:xfrm flipH="1">
            <a:off x="11231985" y="-2672985"/>
            <a:ext cx="624648" cy="4606623"/>
            <a:chOff x="7905800" y="2474325"/>
            <a:chExt cx="177450" cy="1308650"/>
          </a:xfrm>
        </p:grpSpPr>
        <p:sp>
          <p:nvSpPr>
            <p:cNvPr id="2063" name="Google Shape;2063;p20"/>
            <p:cNvSpPr/>
            <p:nvPr/>
          </p:nvSpPr>
          <p:spPr>
            <a:xfrm>
              <a:off x="7992700" y="2474325"/>
              <a:ext cx="3775" cy="1138650"/>
            </a:xfrm>
            <a:custGeom>
              <a:avLst/>
              <a:gdLst/>
              <a:ahLst/>
              <a:cxnLst/>
              <a:rect l="l" t="t" r="r" b="b"/>
              <a:pathLst>
                <a:path w="151" h="45546" extrusionOk="0">
                  <a:moveTo>
                    <a:pt x="1" y="0"/>
                  </a:moveTo>
                  <a:lnTo>
                    <a:pt x="1" y="45546"/>
                  </a:lnTo>
                  <a:lnTo>
                    <a:pt x="151" y="45546"/>
                  </a:lnTo>
                  <a:lnTo>
                    <a:pt x="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20"/>
            <p:cNvSpPr/>
            <p:nvPr/>
          </p:nvSpPr>
          <p:spPr>
            <a:xfrm>
              <a:off x="7905800" y="3605550"/>
              <a:ext cx="177450" cy="177425"/>
            </a:xfrm>
            <a:custGeom>
              <a:avLst/>
              <a:gdLst/>
              <a:ahLst/>
              <a:cxnLst/>
              <a:rect l="l" t="t" r="r" b="b"/>
              <a:pathLst>
                <a:path w="7098" h="7097" extrusionOk="0">
                  <a:moveTo>
                    <a:pt x="3548" y="672"/>
                  </a:moveTo>
                  <a:lnTo>
                    <a:pt x="4398" y="1515"/>
                  </a:lnTo>
                  <a:lnTo>
                    <a:pt x="5588" y="1515"/>
                  </a:lnTo>
                  <a:lnTo>
                    <a:pt x="5588" y="2699"/>
                  </a:lnTo>
                  <a:lnTo>
                    <a:pt x="6425" y="3548"/>
                  </a:lnTo>
                  <a:lnTo>
                    <a:pt x="5588" y="4398"/>
                  </a:lnTo>
                  <a:lnTo>
                    <a:pt x="5588" y="5580"/>
                  </a:lnTo>
                  <a:lnTo>
                    <a:pt x="4398" y="5580"/>
                  </a:lnTo>
                  <a:lnTo>
                    <a:pt x="3548" y="6425"/>
                  </a:lnTo>
                  <a:lnTo>
                    <a:pt x="2699" y="5580"/>
                  </a:lnTo>
                  <a:lnTo>
                    <a:pt x="1515" y="5580"/>
                  </a:lnTo>
                  <a:lnTo>
                    <a:pt x="1515" y="4398"/>
                  </a:lnTo>
                  <a:lnTo>
                    <a:pt x="672" y="3548"/>
                  </a:lnTo>
                  <a:lnTo>
                    <a:pt x="1515" y="2699"/>
                  </a:lnTo>
                  <a:lnTo>
                    <a:pt x="1515" y="1515"/>
                  </a:lnTo>
                  <a:lnTo>
                    <a:pt x="2699" y="1515"/>
                  </a:lnTo>
                  <a:lnTo>
                    <a:pt x="3548" y="672"/>
                  </a:lnTo>
                  <a:close/>
                  <a:moveTo>
                    <a:pt x="3548" y="0"/>
                  </a:moveTo>
                  <a:lnTo>
                    <a:pt x="2508" y="1040"/>
                  </a:lnTo>
                  <a:lnTo>
                    <a:pt x="1040" y="1040"/>
                  </a:lnTo>
                  <a:lnTo>
                    <a:pt x="1040" y="2508"/>
                  </a:lnTo>
                  <a:lnTo>
                    <a:pt x="0" y="3548"/>
                  </a:lnTo>
                  <a:lnTo>
                    <a:pt x="1040" y="4589"/>
                  </a:lnTo>
                  <a:lnTo>
                    <a:pt x="1040" y="6057"/>
                  </a:lnTo>
                  <a:lnTo>
                    <a:pt x="2508" y="6057"/>
                  </a:lnTo>
                  <a:lnTo>
                    <a:pt x="3548" y="7097"/>
                  </a:lnTo>
                  <a:lnTo>
                    <a:pt x="4589" y="6057"/>
                  </a:lnTo>
                  <a:lnTo>
                    <a:pt x="6057" y="6057"/>
                  </a:lnTo>
                  <a:lnTo>
                    <a:pt x="6057" y="4589"/>
                  </a:lnTo>
                  <a:lnTo>
                    <a:pt x="7097" y="3548"/>
                  </a:lnTo>
                  <a:lnTo>
                    <a:pt x="6057" y="2508"/>
                  </a:lnTo>
                  <a:lnTo>
                    <a:pt x="6057" y="1040"/>
                  </a:lnTo>
                  <a:lnTo>
                    <a:pt x="4589" y="1040"/>
                  </a:lnTo>
                  <a:lnTo>
                    <a:pt x="35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5" name="Google Shape;2065;p20"/>
          <p:cNvGrpSpPr/>
          <p:nvPr/>
        </p:nvGrpSpPr>
        <p:grpSpPr>
          <a:xfrm flipH="1">
            <a:off x="8644829" y="-2138500"/>
            <a:ext cx="490780" cy="3492888"/>
            <a:chOff x="6715575" y="2099409"/>
            <a:chExt cx="177450" cy="1262916"/>
          </a:xfrm>
        </p:grpSpPr>
        <p:sp>
          <p:nvSpPr>
            <p:cNvPr id="2066" name="Google Shape;2066;p20"/>
            <p:cNvSpPr/>
            <p:nvPr/>
          </p:nvSpPr>
          <p:spPr>
            <a:xfrm>
              <a:off x="6802499" y="2099409"/>
              <a:ext cx="3580" cy="1094275"/>
            </a:xfrm>
            <a:custGeom>
              <a:avLst/>
              <a:gdLst/>
              <a:ahLst/>
              <a:cxnLst/>
              <a:rect l="l" t="t" r="r" b="b"/>
              <a:pathLst>
                <a:path w="143" h="28774" extrusionOk="0">
                  <a:moveTo>
                    <a:pt x="0" y="0"/>
                  </a:moveTo>
                  <a:lnTo>
                    <a:pt x="0" y="28773"/>
                  </a:lnTo>
                  <a:lnTo>
                    <a:pt x="143" y="28773"/>
                  </a:lnTo>
                  <a:lnTo>
                    <a:pt x="1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7" name="Google Shape;2067;p20"/>
            <p:cNvSpPr/>
            <p:nvPr/>
          </p:nvSpPr>
          <p:spPr>
            <a:xfrm>
              <a:off x="6715575" y="3184875"/>
              <a:ext cx="177450" cy="177450"/>
            </a:xfrm>
            <a:custGeom>
              <a:avLst/>
              <a:gdLst/>
              <a:ahLst/>
              <a:cxnLst/>
              <a:rect l="l" t="t" r="r" b="b"/>
              <a:pathLst>
                <a:path w="7098" h="7098" extrusionOk="0">
                  <a:moveTo>
                    <a:pt x="3549" y="672"/>
                  </a:moveTo>
                  <a:lnTo>
                    <a:pt x="4399" y="1517"/>
                  </a:lnTo>
                  <a:lnTo>
                    <a:pt x="5581" y="1517"/>
                  </a:lnTo>
                  <a:lnTo>
                    <a:pt x="5581" y="2699"/>
                  </a:lnTo>
                  <a:lnTo>
                    <a:pt x="6426" y="3550"/>
                  </a:lnTo>
                  <a:lnTo>
                    <a:pt x="5581" y="4398"/>
                  </a:lnTo>
                  <a:lnTo>
                    <a:pt x="5581" y="5588"/>
                  </a:lnTo>
                  <a:lnTo>
                    <a:pt x="4399" y="5588"/>
                  </a:lnTo>
                  <a:lnTo>
                    <a:pt x="3549" y="6431"/>
                  </a:lnTo>
                  <a:lnTo>
                    <a:pt x="2700" y="5588"/>
                  </a:lnTo>
                  <a:lnTo>
                    <a:pt x="1516" y="5588"/>
                  </a:lnTo>
                  <a:lnTo>
                    <a:pt x="1516" y="4398"/>
                  </a:lnTo>
                  <a:lnTo>
                    <a:pt x="673" y="3550"/>
                  </a:lnTo>
                  <a:lnTo>
                    <a:pt x="1516" y="2699"/>
                  </a:lnTo>
                  <a:lnTo>
                    <a:pt x="1516" y="1517"/>
                  </a:lnTo>
                  <a:lnTo>
                    <a:pt x="2700" y="1517"/>
                  </a:lnTo>
                  <a:lnTo>
                    <a:pt x="3549" y="672"/>
                  </a:lnTo>
                  <a:close/>
                  <a:moveTo>
                    <a:pt x="3549" y="0"/>
                  </a:moveTo>
                  <a:lnTo>
                    <a:pt x="2509" y="1040"/>
                  </a:lnTo>
                  <a:lnTo>
                    <a:pt x="1041" y="1040"/>
                  </a:lnTo>
                  <a:lnTo>
                    <a:pt x="1041" y="2508"/>
                  </a:lnTo>
                  <a:lnTo>
                    <a:pt x="1" y="3550"/>
                  </a:lnTo>
                  <a:lnTo>
                    <a:pt x="1041" y="4589"/>
                  </a:lnTo>
                  <a:lnTo>
                    <a:pt x="1041" y="6057"/>
                  </a:lnTo>
                  <a:lnTo>
                    <a:pt x="2509" y="6057"/>
                  </a:lnTo>
                  <a:lnTo>
                    <a:pt x="3549" y="7097"/>
                  </a:lnTo>
                  <a:lnTo>
                    <a:pt x="4590" y="6057"/>
                  </a:lnTo>
                  <a:lnTo>
                    <a:pt x="6058" y="6057"/>
                  </a:lnTo>
                  <a:lnTo>
                    <a:pt x="6058" y="4589"/>
                  </a:lnTo>
                  <a:lnTo>
                    <a:pt x="7098" y="3550"/>
                  </a:lnTo>
                  <a:lnTo>
                    <a:pt x="6058" y="2508"/>
                  </a:lnTo>
                  <a:lnTo>
                    <a:pt x="6058" y="1040"/>
                  </a:lnTo>
                  <a:lnTo>
                    <a:pt x="4590" y="1040"/>
                  </a:lnTo>
                  <a:lnTo>
                    <a:pt x="3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32253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206"/>
        <p:cNvGrpSpPr/>
        <p:nvPr/>
      </p:nvGrpSpPr>
      <p:grpSpPr>
        <a:xfrm>
          <a:off x="0" y="0"/>
          <a:ext cx="0" cy="0"/>
          <a:chOff x="0" y="0"/>
          <a:chExt cx="0" cy="0"/>
        </a:xfrm>
      </p:grpSpPr>
      <p:grpSp>
        <p:nvGrpSpPr>
          <p:cNvPr id="207" name="Google Shape;207;p3"/>
          <p:cNvGrpSpPr/>
          <p:nvPr/>
        </p:nvGrpSpPr>
        <p:grpSpPr>
          <a:xfrm>
            <a:off x="9928783" y="4028578"/>
            <a:ext cx="3753164" cy="3753329"/>
            <a:chOff x="2924725" y="208150"/>
            <a:chExt cx="1242550" cy="1242550"/>
          </a:xfrm>
          <a:solidFill>
            <a:srgbClr val="D6A68C"/>
          </a:solidFill>
        </p:grpSpPr>
        <p:sp>
          <p:nvSpPr>
            <p:cNvPr id="208" name="Google Shape;208;p3"/>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3"/>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3"/>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3"/>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3"/>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3"/>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3"/>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3"/>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3"/>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3"/>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3"/>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3"/>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3"/>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3"/>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3"/>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3"/>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3"/>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3"/>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9" name="Google Shape;229;p3"/>
          <p:cNvGrpSpPr/>
          <p:nvPr/>
        </p:nvGrpSpPr>
        <p:grpSpPr>
          <a:xfrm>
            <a:off x="-1923929" y="-1500553"/>
            <a:ext cx="2952631" cy="2952796"/>
            <a:chOff x="2924725" y="208150"/>
            <a:chExt cx="1242550" cy="1242550"/>
          </a:xfrm>
          <a:solidFill>
            <a:srgbClr val="D6A68C"/>
          </a:solidFill>
        </p:grpSpPr>
        <p:sp>
          <p:nvSpPr>
            <p:cNvPr id="230" name="Google Shape;230;p3"/>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3"/>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3"/>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3"/>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3"/>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3"/>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3"/>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3"/>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3"/>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3"/>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3"/>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3"/>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3"/>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3"/>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3"/>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3"/>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3"/>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3"/>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5" name="Google Shape;285;p3"/>
          <p:cNvGrpSpPr/>
          <p:nvPr/>
        </p:nvGrpSpPr>
        <p:grpSpPr>
          <a:xfrm>
            <a:off x="10729895" y="-1729243"/>
            <a:ext cx="525848" cy="4183835"/>
            <a:chOff x="7324500" y="2391875"/>
            <a:chExt cx="177300" cy="1410725"/>
          </a:xfrm>
          <a:solidFill>
            <a:srgbClr val="6A979C"/>
          </a:solidFill>
        </p:grpSpPr>
        <p:sp>
          <p:nvSpPr>
            <p:cNvPr id="286" name="Google Shape;286;p3"/>
            <p:cNvSpPr/>
            <p:nvPr/>
          </p:nvSpPr>
          <p:spPr>
            <a:xfrm>
              <a:off x="7324500" y="3625150"/>
              <a:ext cx="177300" cy="177450"/>
            </a:xfrm>
            <a:custGeom>
              <a:avLst/>
              <a:gdLst/>
              <a:ahLst/>
              <a:cxnLst/>
              <a:rect l="l" t="t" r="r" b="b"/>
              <a:pathLst>
                <a:path w="7092" h="7098" extrusionOk="0">
                  <a:moveTo>
                    <a:pt x="3549" y="673"/>
                  </a:moveTo>
                  <a:lnTo>
                    <a:pt x="4393" y="1510"/>
                  </a:lnTo>
                  <a:lnTo>
                    <a:pt x="5581" y="1510"/>
                  </a:lnTo>
                  <a:lnTo>
                    <a:pt x="5581" y="2700"/>
                  </a:lnTo>
                  <a:lnTo>
                    <a:pt x="6426" y="3548"/>
                  </a:lnTo>
                  <a:lnTo>
                    <a:pt x="5581" y="4398"/>
                  </a:lnTo>
                  <a:lnTo>
                    <a:pt x="5581" y="5581"/>
                  </a:lnTo>
                  <a:lnTo>
                    <a:pt x="4393" y="5581"/>
                  </a:lnTo>
                  <a:lnTo>
                    <a:pt x="3543" y="6425"/>
                  </a:lnTo>
                  <a:lnTo>
                    <a:pt x="2693" y="5581"/>
                  </a:lnTo>
                  <a:lnTo>
                    <a:pt x="1510" y="5581"/>
                  </a:lnTo>
                  <a:lnTo>
                    <a:pt x="1510" y="4398"/>
                  </a:lnTo>
                  <a:lnTo>
                    <a:pt x="667" y="3548"/>
                  </a:lnTo>
                  <a:lnTo>
                    <a:pt x="1510" y="2700"/>
                  </a:lnTo>
                  <a:lnTo>
                    <a:pt x="1510" y="1510"/>
                  </a:lnTo>
                  <a:lnTo>
                    <a:pt x="2700" y="1510"/>
                  </a:lnTo>
                  <a:lnTo>
                    <a:pt x="3549" y="673"/>
                  </a:lnTo>
                  <a:close/>
                  <a:moveTo>
                    <a:pt x="3549" y="1"/>
                  </a:moveTo>
                  <a:lnTo>
                    <a:pt x="2509" y="1041"/>
                  </a:lnTo>
                  <a:lnTo>
                    <a:pt x="1035" y="1041"/>
                  </a:lnTo>
                  <a:lnTo>
                    <a:pt x="1035" y="2508"/>
                  </a:lnTo>
                  <a:lnTo>
                    <a:pt x="1" y="3548"/>
                  </a:lnTo>
                  <a:lnTo>
                    <a:pt x="1035" y="4590"/>
                  </a:lnTo>
                  <a:lnTo>
                    <a:pt x="1035" y="6057"/>
                  </a:lnTo>
                  <a:lnTo>
                    <a:pt x="2509" y="6057"/>
                  </a:lnTo>
                  <a:lnTo>
                    <a:pt x="3549" y="7097"/>
                  </a:lnTo>
                  <a:lnTo>
                    <a:pt x="4583" y="6057"/>
                  </a:lnTo>
                  <a:lnTo>
                    <a:pt x="6058" y="6057"/>
                  </a:lnTo>
                  <a:lnTo>
                    <a:pt x="6058" y="4590"/>
                  </a:lnTo>
                  <a:lnTo>
                    <a:pt x="7092" y="3548"/>
                  </a:lnTo>
                  <a:lnTo>
                    <a:pt x="6058" y="2508"/>
                  </a:lnTo>
                  <a:lnTo>
                    <a:pt x="6058" y="1041"/>
                  </a:lnTo>
                  <a:lnTo>
                    <a:pt x="4583" y="1041"/>
                  </a:lnTo>
                  <a:lnTo>
                    <a:pt x="354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3"/>
            <p:cNvSpPr/>
            <p:nvPr/>
          </p:nvSpPr>
          <p:spPr>
            <a:xfrm>
              <a:off x="7411275" y="2391875"/>
              <a:ext cx="3725" cy="1239250"/>
            </a:xfrm>
            <a:custGeom>
              <a:avLst/>
              <a:gdLst/>
              <a:ahLst/>
              <a:cxnLst/>
              <a:rect l="l" t="t" r="r" b="b"/>
              <a:pathLst>
                <a:path w="149" h="49570" extrusionOk="0">
                  <a:moveTo>
                    <a:pt x="1" y="0"/>
                  </a:moveTo>
                  <a:lnTo>
                    <a:pt x="1" y="49570"/>
                  </a:lnTo>
                  <a:lnTo>
                    <a:pt x="149" y="49570"/>
                  </a:lnTo>
                  <a:lnTo>
                    <a:pt x="14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8" name="Google Shape;288;p3"/>
          <p:cNvGrpSpPr/>
          <p:nvPr/>
        </p:nvGrpSpPr>
        <p:grpSpPr>
          <a:xfrm>
            <a:off x="5937848" y="-3010834"/>
            <a:ext cx="624648" cy="4606623"/>
            <a:chOff x="7905800" y="2474325"/>
            <a:chExt cx="177450" cy="1308650"/>
          </a:xfrm>
          <a:solidFill>
            <a:srgbClr val="D6A68C"/>
          </a:solidFill>
        </p:grpSpPr>
        <p:sp>
          <p:nvSpPr>
            <p:cNvPr id="289" name="Google Shape;289;p3"/>
            <p:cNvSpPr/>
            <p:nvPr/>
          </p:nvSpPr>
          <p:spPr>
            <a:xfrm>
              <a:off x="7905800" y="3605550"/>
              <a:ext cx="177450" cy="177425"/>
            </a:xfrm>
            <a:custGeom>
              <a:avLst/>
              <a:gdLst/>
              <a:ahLst/>
              <a:cxnLst/>
              <a:rect l="l" t="t" r="r" b="b"/>
              <a:pathLst>
                <a:path w="7098" h="7097" extrusionOk="0">
                  <a:moveTo>
                    <a:pt x="3548" y="672"/>
                  </a:moveTo>
                  <a:lnTo>
                    <a:pt x="4398" y="1515"/>
                  </a:lnTo>
                  <a:lnTo>
                    <a:pt x="5588" y="1515"/>
                  </a:lnTo>
                  <a:lnTo>
                    <a:pt x="5588" y="2699"/>
                  </a:lnTo>
                  <a:lnTo>
                    <a:pt x="6425" y="3548"/>
                  </a:lnTo>
                  <a:lnTo>
                    <a:pt x="5588" y="4398"/>
                  </a:lnTo>
                  <a:lnTo>
                    <a:pt x="5588" y="5580"/>
                  </a:lnTo>
                  <a:lnTo>
                    <a:pt x="4398" y="5580"/>
                  </a:lnTo>
                  <a:lnTo>
                    <a:pt x="3548" y="6425"/>
                  </a:lnTo>
                  <a:lnTo>
                    <a:pt x="2699" y="5580"/>
                  </a:lnTo>
                  <a:lnTo>
                    <a:pt x="1515" y="5580"/>
                  </a:lnTo>
                  <a:lnTo>
                    <a:pt x="1515" y="4398"/>
                  </a:lnTo>
                  <a:lnTo>
                    <a:pt x="672" y="3548"/>
                  </a:lnTo>
                  <a:lnTo>
                    <a:pt x="1515" y="2699"/>
                  </a:lnTo>
                  <a:lnTo>
                    <a:pt x="1515" y="1515"/>
                  </a:lnTo>
                  <a:lnTo>
                    <a:pt x="2699" y="1515"/>
                  </a:lnTo>
                  <a:lnTo>
                    <a:pt x="3548" y="672"/>
                  </a:lnTo>
                  <a:close/>
                  <a:moveTo>
                    <a:pt x="3548" y="0"/>
                  </a:moveTo>
                  <a:lnTo>
                    <a:pt x="2508" y="1040"/>
                  </a:lnTo>
                  <a:lnTo>
                    <a:pt x="1040" y="1040"/>
                  </a:lnTo>
                  <a:lnTo>
                    <a:pt x="1040" y="2508"/>
                  </a:lnTo>
                  <a:lnTo>
                    <a:pt x="0" y="3548"/>
                  </a:lnTo>
                  <a:lnTo>
                    <a:pt x="1040" y="4589"/>
                  </a:lnTo>
                  <a:lnTo>
                    <a:pt x="1040" y="6057"/>
                  </a:lnTo>
                  <a:lnTo>
                    <a:pt x="2508" y="6057"/>
                  </a:lnTo>
                  <a:lnTo>
                    <a:pt x="3548" y="7097"/>
                  </a:lnTo>
                  <a:lnTo>
                    <a:pt x="4589" y="6057"/>
                  </a:lnTo>
                  <a:lnTo>
                    <a:pt x="6057" y="6057"/>
                  </a:lnTo>
                  <a:lnTo>
                    <a:pt x="6057" y="4589"/>
                  </a:lnTo>
                  <a:lnTo>
                    <a:pt x="7097" y="3548"/>
                  </a:lnTo>
                  <a:lnTo>
                    <a:pt x="6057" y="2508"/>
                  </a:lnTo>
                  <a:lnTo>
                    <a:pt x="6057" y="1040"/>
                  </a:lnTo>
                  <a:lnTo>
                    <a:pt x="4589" y="1040"/>
                  </a:lnTo>
                  <a:lnTo>
                    <a:pt x="354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3"/>
            <p:cNvSpPr/>
            <p:nvPr/>
          </p:nvSpPr>
          <p:spPr>
            <a:xfrm>
              <a:off x="7992700" y="2474325"/>
              <a:ext cx="3775" cy="1138650"/>
            </a:xfrm>
            <a:custGeom>
              <a:avLst/>
              <a:gdLst/>
              <a:ahLst/>
              <a:cxnLst/>
              <a:rect l="l" t="t" r="r" b="b"/>
              <a:pathLst>
                <a:path w="151" h="45546" extrusionOk="0">
                  <a:moveTo>
                    <a:pt x="1" y="0"/>
                  </a:moveTo>
                  <a:lnTo>
                    <a:pt x="1" y="45546"/>
                  </a:lnTo>
                  <a:lnTo>
                    <a:pt x="151" y="45546"/>
                  </a:lnTo>
                  <a:lnTo>
                    <a:pt x="15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1" name="Google Shape;291;p3"/>
          <p:cNvGrpSpPr/>
          <p:nvPr/>
        </p:nvGrpSpPr>
        <p:grpSpPr>
          <a:xfrm>
            <a:off x="1157591" y="-2283949"/>
            <a:ext cx="490780" cy="3492888"/>
            <a:chOff x="6715575" y="2099409"/>
            <a:chExt cx="177450" cy="1262916"/>
          </a:xfrm>
          <a:solidFill>
            <a:srgbClr val="6A979C"/>
          </a:solidFill>
        </p:grpSpPr>
        <p:sp>
          <p:nvSpPr>
            <p:cNvPr id="292" name="Google Shape;292;p3"/>
            <p:cNvSpPr/>
            <p:nvPr/>
          </p:nvSpPr>
          <p:spPr>
            <a:xfrm>
              <a:off x="6715575" y="3184875"/>
              <a:ext cx="177450" cy="177450"/>
            </a:xfrm>
            <a:custGeom>
              <a:avLst/>
              <a:gdLst/>
              <a:ahLst/>
              <a:cxnLst/>
              <a:rect l="l" t="t" r="r" b="b"/>
              <a:pathLst>
                <a:path w="7098" h="7098" extrusionOk="0">
                  <a:moveTo>
                    <a:pt x="3549" y="672"/>
                  </a:moveTo>
                  <a:lnTo>
                    <a:pt x="4399" y="1517"/>
                  </a:lnTo>
                  <a:lnTo>
                    <a:pt x="5581" y="1517"/>
                  </a:lnTo>
                  <a:lnTo>
                    <a:pt x="5581" y="2699"/>
                  </a:lnTo>
                  <a:lnTo>
                    <a:pt x="6426" y="3550"/>
                  </a:lnTo>
                  <a:lnTo>
                    <a:pt x="5581" y="4398"/>
                  </a:lnTo>
                  <a:lnTo>
                    <a:pt x="5581" y="5588"/>
                  </a:lnTo>
                  <a:lnTo>
                    <a:pt x="4399" y="5588"/>
                  </a:lnTo>
                  <a:lnTo>
                    <a:pt x="3549" y="6431"/>
                  </a:lnTo>
                  <a:lnTo>
                    <a:pt x="2700" y="5588"/>
                  </a:lnTo>
                  <a:lnTo>
                    <a:pt x="1516" y="5588"/>
                  </a:lnTo>
                  <a:lnTo>
                    <a:pt x="1516" y="4398"/>
                  </a:lnTo>
                  <a:lnTo>
                    <a:pt x="673" y="3550"/>
                  </a:lnTo>
                  <a:lnTo>
                    <a:pt x="1516" y="2699"/>
                  </a:lnTo>
                  <a:lnTo>
                    <a:pt x="1516" y="1517"/>
                  </a:lnTo>
                  <a:lnTo>
                    <a:pt x="2700" y="1517"/>
                  </a:lnTo>
                  <a:lnTo>
                    <a:pt x="3549" y="672"/>
                  </a:lnTo>
                  <a:close/>
                  <a:moveTo>
                    <a:pt x="3549" y="0"/>
                  </a:moveTo>
                  <a:lnTo>
                    <a:pt x="2509" y="1040"/>
                  </a:lnTo>
                  <a:lnTo>
                    <a:pt x="1041" y="1040"/>
                  </a:lnTo>
                  <a:lnTo>
                    <a:pt x="1041" y="2508"/>
                  </a:lnTo>
                  <a:lnTo>
                    <a:pt x="1" y="3550"/>
                  </a:lnTo>
                  <a:lnTo>
                    <a:pt x="1041" y="4589"/>
                  </a:lnTo>
                  <a:lnTo>
                    <a:pt x="1041" y="6057"/>
                  </a:lnTo>
                  <a:lnTo>
                    <a:pt x="2509" y="6057"/>
                  </a:lnTo>
                  <a:lnTo>
                    <a:pt x="3549" y="7097"/>
                  </a:lnTo>
                  <a:lnTo>
                    <a:pt x="4590" y="6057"/>
                  </a:lnTo>
                  <a:lnTo>
                    <a:pt x="6058" y="6057"/>
                  </a:lnTo>
                  <a:lnTo>
                    <a:pt x="6058" y="4589"/>
                  </a:lnTo>
                  <a:lnTo>
                    <a:pt x="7098" y="3550"/>
                  </a:lnTo>
                  <a:lnTo>
                    <a:pt x="6058" y="2508"/>
                  </a:lnTo>
                  <a:lnTo>
                    <a:pt x="6058" y="1040"/>
                  </a:lnTo>
                  <a:lnTo>
                    <a:pt x="4590" y="1040"/>
                  </a:lnTo>
                  <a:lnTo>
                    <a:pt x="354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3"/>
            <p:cNvSpPr/>
            <p:nvPr/>
          </p:nvSpPr>
          <p:spPr>
            <a:xfrm>
              <a:off x="6802499" y="2099409"/>
              <a:ext cx="3580" cy="1094275"/>
            </a:xfrm>
            <a:custGeom>
              <a:avLst/>
              <a:gdLst/>
              <a:ahLst/>
              <a:cxnLst/>
              <a:rect l="l" t="t" r="r" b="b"/>
              <a:pathLst>
                <a:path w="143" h="28774" extrusionOk="0">
                  <a:moveTo>
                    <a:pt x="0" y="0"/>
                  </a:moveTo>
                  <a:lnTo>
                    <a:pt x="0" y="28773"/>
                  </a:lnTo>
                  <a:lnTo>
                    <a:pt x="143" y="28773"/>
                  </a:lnTo>
                  <a:lnTo>
                    <a:pt x="14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 name="Google Shape;9;p2">
            <a:extLst>
              <a:ext uri="{FF2B5EF4-FFF2-40B4-BE49-F238E27FC236}">
                <a16:creationId xmlns:a16="http://schemas.microsoft.com/office/drawing/2014/main" id="{A23581CD-F505-1244-79B1-73BF62382A2D}"/>
              </a:ext>
            </a:extLst>
          </p:cNvPr>
          <p:cNvGrpSpPr/>
          <p:nvPr userDrawn="1"/>
        </p:nvGrpSpPr>
        <p:grpSpPr>
          <a:xfrm>
            <a:off x="10861976" y="5755180"/>
            <a:ext cx="1017272" cy="1017427"/>
            <a:chOff x="940300" y="793900"/>
            <a:chExt cx="1313400" cy="1313600"/>
          </a:xfrm>
        </p:grpSpPr>
        <p:sp>
          <p:nvSpPr>
            <p:cNvPr id="3" name="Google Shape;10;p2">
              <a:extLst>
                <a:ext uri="{FF2B5EF4-FFF2-40B4-BE49-F238E27FC236}">
                  <a16:creationId xmlns:a16="http://schemas.microsoft.com/office/drawing/2014/main" id="{C3998130-8692-9600-6B0E-180A042677CF}"/>
                </a:ext>
              </a:extLst>
            </p:cNvPr>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 name="Google Shape;11;p2">
              <a:extLst>
                <a:ext uri="{FF2B5EF4-FFF2-40B4-BE49-F238E27FC236}">
                  <a16:creationId xmlns:a16="http://schemas.microsoft.com/office/drawing/2014/main" id="{C482F481-5CDC-5608-4DA4-E31663DE0242}"/>
                </a:ext>
              </a:extLst>
            </p:cNvPr>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 name="Google Shape;12;p2">
              <a:extLst>
                <a:ext uri="{FF2B5EF4-FFF2-40B4-BE49-F238E27FC236}">
                  <a16:creationId xmlns:a16="http://schemas.microsoft.com/office/drawing/2014/main" id="{8B3500C1-D97E-37EA-0F69-778DC2123C49}"/>
                </a:ext>
              </a:extLst>
            </p:cNvPr>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 name="Google Shape;13;p2">
              <a:extLst>
                <a:ext uri="{FF2B5EF4-FFF2-40B4-BE49-F238E27FC236}">
                  <a16:creationId xmlns:a16="http://schemas.microsoft.com/office/drawing/2014/main" id="{540C4267-360D-EC28-648D-66200D2F8D69}"/>
                </a:ext>
              </a:extLst>
            </p:cNvPr>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 name="Google Shape;14;p2">
              <a:extLst>
                <a:ext uri="{FF2B5EF4-FFF2-40B4-BE49-F238E27FC236}">
                  <a16:creationId xmlns:a16="http://schemas.microsoft.com/office/drawing/2014/main" id="{474FB107-777D-2FEE-AE30-027D75B05E44}"/>
                </a:ext>
              </a:extLst>
            </p:cNvPr>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 name="Google Shape;15;p2">
              <a:extLst>
                <a:ext uri="{FF2B5EF4-FFF2-40B4-BE49-F238E27FC236}">
                  <a16:creationId xmlns:a16="http://schemas.microsoft.com/office/drawing/2014/main" id="{55AE1119-29B4-DF8E-1973-73A421AE0405}"/>
                </a:ext>
              </a:extLst>
            </p:cNvPr>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 name="Google Shape;16;p2">
              <a:extLst>
                <a:ext uri="{FF2B5EF4-FFF2-40B4-BE49-F238E27FC236}">
                  <a16:creationId xmlns:a16="http://schemas.microsoft.com/office/drawing/2014/main" id="{F6D576B0-7C7D-BC71-26B4-0A24314AD67D}"/>
                </a:ext>
              </a:extLst>
            </p:cNvPr>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 name="Google Shape;17;p2">
              <a:extLst>
                <a:ext uri="{FF2B5EF4-FFF2-40B4-BE49-F238E27FC236}">
                  <a16:creationId xmlns:a16="http://schemas.microsoft.com/office/drawing/2014/main" id="{ED8397DA-43B5-7F03-BD81-3F5E788C6DEB}"/>
                </a:ext>
              </a:extLst>
            </p:cNvPr>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8;p2">
              <a:extLst>
                <a:ext uri="{FF2B5EF4-FFF2-40B4-BE49-F238E27FC236}">
                  <a16:creationId xmlns:a16="http://schemas.microsoft.com/office/drawing/2014/main" id="{9AE80156-B19C-2E2F-170F-ACF199C4A010}"/>
                </a:ext>
              </a:extLst>
            </p:cNvPr>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9;p2">
              <a:extLst>
                <a:ext uri="{FF2B5EF4-FFF2-40B4-BE49-F238E27FC236}">
                  <a16:creationId xmlns:a16="http://schemas.microsoft.com/office/drawing/2014/main" id="{88E0B545-F65D-E642-2FAC-F771CE13F185}"/>
                </a:ext>
              </a:extLst>
            </p:cNvPr>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20;p2">
              <a:extLst>
                <a:ext uri="{FF2B5EF4-FFF2-40B4-BE49-F238E27FC236}">
                  <a16:creationId xmlns:a16="http://schemas.microsoft.com/office/drawing/2014/main" id="{C1A05FCD-ABB9-3D28-4FC5-5058AF3457EE}"/>
                </a:ext>
              </a:extLst>
            </p:cNvPr>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21;p2">
              <a:extLst>
                <a:ext uri="{FF2B5EF4-FFF2-40B4-BE49-F238E27FC236}">
                  <a16:creationId xmlns:a16="http://schemas.microsoft.com/office/drawing/2014/main" id="{17E9FC9B-DB25-3B40-B9D1-1495488B5ABD}"/>
                </a:ext>
              </a:extLst>
            </p:cNvPr>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22;p2">
              <a:extLst>
                <a:ext uri="{FF2B5EF4-FFF2-40B4-BE49-F238E27FC236}">
                  <a16:creationId xmlns:a16="http://schemas.microsoft.com/office/drawing/2014/main" id="{60DDA479-C313-3807-DC13-04E75A44E572}"/>
                </a:ext>
              </a:extLst>
            </p:cNvPr>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rgbClr val="CD6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23;p2">
              <a:extLst>
                <a:ext uri="{FF2B5EF4-FFF2-40B4-BE49-F238E27FC236}">
                  <a16:creationId xmlns:a16="http://schemas.microsoft.com/office/drawing/2014/main" id="{EE35990A-06A2-2EB7-A222-88CF4B500ADF}"/>
                </a:ext>
              </a:extLst>
            </p:cNvPr>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24;p2">
              <a:extLst>
                <a:ext uri="{FF2B5EF4-FFF2-40B4-BE49-F238E27FC236}">
                  <a16:creationId xmlns:a16="http://schemas.microsoft.com/office/drawing/2014/main" id="{3F4277DE-12ED-9C6C-F301-0D842483A756}"/>
                </a:ext>
              </a:extLst>
            </p:cNvPr>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25;p2">
              <a:extLst>
                <a:ext uri="{FF2B5EF4-FFF2-40B4-BE49-F238E27FC236}">
                  <a16:creationId xmlns:a16="http://schemas.microsoft.com/office/drawing/2014/main" id="{03D42CD1-BBCF-A848-8F86-3FE181540F37}"/>
                </a:ext>
              </a:extLst>
            </p:cNvPr>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26;p2">
              <a:extLst>
                <a:ext uri="{FF2B5EF4-FFF2-40B4-BE49-F238E27FC236}">
                  <a16:creationId xmlns:a16="http://schemas.microsoft.com/office/drawing/2014/main" id="{290B1A4F-DE76-1D3E-2C7F-6B63D5DD5B48}"/>
                </a:ext>
              </a:extLst>
            </p:cNvPr>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7;p2">
              <a:extLst>
                <a:ext uri="{FF2B5EF4-FFF2-40B4-BE49-F238E27FC236}">
                  <a16:creationId xmlns:a16="http://schemas.microsoft.com/office/drawing/2014/main" id="{A8D13943-21E9-FEB7-88D7-7F4083C80078}"/>
                </a:ext>
              </a:extLst>
            </p:cNvPr>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8;p2">
              <a:extLst>
                <a:ext uri="{FF2B5EF4-FFF2-40B4-BE49-F238E27FC236}">
                  <a16:creationId xmlns:a16="http://schemas.microsoft.com/office/drawing/2014/main" id="{B12CA04A-FA5E-09CF-D285-ADB40C9D2220}"/>
                </a:ext>
              </a:extLst>
            </p:cNvPr>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rgbClr val="CD6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9;p2">
              <a:extLst>
                <a:ext uri="{FF2B5EF4-FFF2-40B4-BE49-F238E27FC236}">
                  <a16:creationId xmlns:a16="http://schemas.microsoft.com/office/drawing/2014/main" id="{5B6D9A72-D4BA-9AA6-C3F6-36CA7D513049}"/>
                </a:ext>
              </a:extLst>
            </p:cNvPr>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30;p2">
              <a:extLst>
                <a:ext uri="{FF2B5EF4-FFF2-40B4-BE49-F238E27FC236}">
                  <a16:creationId xmlns:a16="http://schemas.microsoft.com/office/drawing/2014/main" id="{29CB2725-A2E7-69F1-FF03-39815BF6CA61}"/>
                </a:ext>
              </a:extLst>
            </p:cNvPr>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31;p2">
              <a:extLst>
                <a:ext uri="{FF2B5EF4-FFF2-40B4-BE49-F238E27FC236}">
                  <a16:creationId xmlns:a16="http://schemas.microsoft.com/office/drawing/2014/main" id="{98619A01-3AF1-2BAB-D533-DB2170807D7B}"/>
                </a:ext>
              </a:extLst>
            </p:cNvPr>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32;p2">
              <a:extLst>
                <a:ext uri="{FF2B5EF4-FFF2-40B4-BE49-F238E27FC236}">
                  <a16:creationId xmlns:a16="http://schemas.microsoft.com/office/drawing/2014/main" id="{820E2A65-1362-DEFE-B778-3479C166EED0}"/>
                </a:ext>
              </a:extLst>
            </p:cNvPr>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33;p2">
              <a:extLst>
                <a:ext uri="{FF2B5EF4-FFF2-40B4-BE49-F238E27FC236}">
                  <a16:creationId xmlns:a16="http://schemas.microsoft.com/office/drawing/2014/main" id="{816992A7-4CEC-BB29-3428-C6151402D78E}"/>
                </a:ext>
              </a:extLst>
            </p:cNvPr>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34;p2">
              <a:extLst>
                <a:ext uri="{FF2B5EF4-FFF2-40B4-BE49-F238E27FC236}">
                  <a16:creationId xmlns:a16="http://schemas.microsoft.com/office/drawing/2014/main" id="{7E819B74-EBD6-5A51-4EF4-F70C46D329BE}"/>
                </a:ext>
              </a:extLst>
            </p:cNvPr>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rgbClr val="CD6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35;p2">
              <a:extLst>
                <a:ext uri="{FF2B5EF4-FFF2-40B4-BE49-F238E27FC236}">
                  <a16:creationId xmlns:a16="http://schemas.microsoft.com/office/drawing/2014/main" id="{42EC0871-7B74-AB12-1E18-43C44AD6F2CF}"/>
                </a:ext>
              </a:extLst>
            </p:cNvPr>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36;p2">
              <a:extLst>
                <a:ext uri="{FF2B5EF4-FFF2-40B4-BE49-F238E27FC236}">
                  <a16:creationId xmlns:a16="http://schemas.microsoft.com/office/drawing/2014/main" id="{D5E5F8BC-8759-EB7A-3EAE-D3808FCC72B9}"/>
                </a:ext>
              </a:extLst>
            </p:cNvPr>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7;p2">
              <a:extLst>
                <a:ext uri="{FF2B5EF4-FFF2-40B4-BE49-F238E27FC236}">
                  <a16:creationId xmlns:a16="http://schemas.microsoft.com/office/drawing/2014/main" id="{F3073A0E-BC44-4980-3DB1-33AE6C062CD0}"/>
                </a:ext>
              </a:extLst>
            </p:cNvPr>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8;p2">
              <a:extLst>
                <a:ext uri="{FF2B5EF4-FFF2-40B4-BE49-F238E27FC236}">
                  <a16:creationId xmlns:a16="http://schemas.microsoft.com/office/drawing/2014/main" id="{CF8B11AE-D1F0-390F-7789-FEF1609294DE}"/>
                </a:ext>
              </a:extLst>
            </p:cNvPr>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9;p2">
              <a:extLst>
                <a:ext uri="{FF2B5EF4-FFF2-40B4-BE49-F238E27FC236}">
                  <a16:creationId xmlns:a16="http://schemas.microsoft.com/office/drawing/2014/main" id="{23022039-ECA4-6CF2-2D5D-B0E41EFD6465}"/>
                </a:ext>
              </a:extLst>
            </p:cNvPr>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40;p2">
              <a:extLst>
                <a:ext uri="{FF2B5EF4-FFF2-40B4-BE49-F238E27FC236}">
                  <a16:creationId xmlns:a16="http://schemas.microsoft.com/office/drawing/2014/main" id="{4F326580-447A-BE9F-594D-98FA9F5B2E14}"/>
                </a:ext>
              </a:extLst>
            </p:cNvPr>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rgbClr val="CD6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41;p2">
              <a:extLst>
                <a:ext uri="{FF2B5EF4-FFF2-40B4-BE49-F238E27FC236}">
                  <a16:creationId xmlns:a16="http://schemas.microsoft.com/office/drawing/2014/main" id="{98D55B51-2484-03F1-CF54-2745EF037F07}"/>
                </a:ext>
              </a:extLst>
            </p:cNvPr>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42;p2">
              <a:extLst>
                <a:ext uri="{FF2B5EF4-FFF2-40B4-BE49-F238E27FC236}">
                  <a16:creationId xmlns:a16="http://schemas.microsoft.com/office/drawing/2014/main" id="{B539284C-00C7-4D99-ADAD-2F6E5D57370B}"/>
                </a:ext>
              </a:extLst>
            </p:cNvPr>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43;p2">
              <a:extLst>
                <a:ext uri="{FF2B5EF4-FFF2-40B4-BE49-F238E27FC236}">
                  <a16:creationId xmlns:a16="http://schemas.microsoft.com/office/drawing/2014/main" id="{A7B0047F-A7C8-13B9-147A-1976C4610787}"/>
                </a:ext>
              </a:extLst>
            </p:cNvPr>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44;p2">
              <a:extLst>
                <a:ext uri="{FF2B5EF4-FFF2-40B4-BE49-F238E27FC236}">
                  <a16:creationId xmlns:a16="http://schemas.microsoft.com/office/drawing/2014/main" id="{8B8C5D23-8714-410F-E5B7-CCF9A27E2592}"/>
                </a:ext>
              </a:extLst>
            </p:cNvPr>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45;p2">
              <a:extLst>
                <a:ext uri="{FF2B5EF4-FFF2-40B4-BE49-F238E27FC236}">
                  <a16:creationId xmlns:a16="http://schemas.microsoft.com/office/drawing/2014/main" id="{FDDD39C5-AD78-8362-AAE8-1FC3562F5C61}"/>
                </a:ext>
              </a:extLst>
            </p:cNvPr>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 name="Google Shape;9;p2">
            <a:extLst>
              <a:ext uri="{FF2B5EF4-FFF2-40B4-BE49-F238E27FC236}">
                <a16:creationId xmlns:a16="http://schemas.microsoft.com/office/drawing/2014/main" id="{432B70C0-31A7-1D64-AE97-D1F5582D3459}"/>
              </a:ext>
            </a:extLst>
          </p:cNvPr>
          <p:cNvGrpSpPr/>
          <p:nvPr userDrawn="1"/>
        </p:nvGrpSpPr>
        <p:grpSpPr>
          <a:xfrm>
            <a:off x="245666" y="5755180"/>
            <a:ext cx="1017272" cy="1017427"/>
            <a:chOff x="940300" y="793900"/>
            <a:chExt cx="1313400" cy="1313600"/>
          </a:xfrm>
        </p:grpSpPr>
        <p:sp>
          <p:nvSpPr>
            <p:cNvPr id="40" name="Google Shape;10;p2">
              <a:extLst>
                <a:ext uri="{FF2B5EF4-FFF2-40B4-BE49-F238E27FC236}">
                  <a16:creationId xmlns:a16="http://schemas.microsoft.com/office/drawing/2014/main" id="{18E460A4-EE7F-8F69-2A10-F4EABF0FDF38}"/>
                </a:ext>
              </a:extLst>
            </p:cNvPr>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11;p2">
              <a:extLst>
                <a:ext uri="{FF2B5EF4-FFF2-40B4-BE49-F238E27FC236}">
                  <a16:creationId xmlns:a16="http://schemas.microsoft.com/office/drawing/2014/main" id="{43F285D0-9BCC-8ADF-6952-7F5798DA564A}"/>
                </a:ext>
              </a:extLst>
            </p:cNvPr>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12;p2">
              <a:extLst>
                <a:ext uri="{FF2B5EF4-FFF2-40B4-BE49-F238E27FC236}">
                  <a16:creationId xmlns:a16="http://schemas.microsoft.com/office/drawing/2014/main" id="{C563A89C-1ADE-F693-3498-0298CC3CC027}"/>
                </a:ext>
              </a:extLst>
            </p:cNvPr>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13;p2">
              <a:extLst>
                <a:ext uri="{FF2B5EF4-FFF2-40B4-BE49-F238E27FC236}">
                  <a16:creationId xmlns:a16="http://schemas.microsoft.com/office/drawing/2014/main" id="{3C071F5D-D07C-6009-6C17-C5FCA1D888D8}"/>
                </a:ext>
              </a:extLst>
            </p:cNvPr>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14;p2">
              <a:extLst>
                <a:ext uri="{FF2B5EF4-FFF2-40B4-BE49-F238E27FC236}">
                  <a16:creationId xmlns:a16="http://schemas.microsoft.com/office/drawing/2014/main" id="{DAD6FB14-00EF-A79E-B59D-9C20BC26B9B2}"/>
                </a:ext>
              </a:extLst>
            </p:cNvPr>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15;p2">
              <a:extLst>
                <a:ext uri="{FF2B5EF4-FFF2-40B4-BE49-F238E27FC236}">
                  <a16:creationId xmlns:a16="http://schemas.microsoft.com/office/drawing/2014/main" id="{5208F8F0-7217-3357-AE1B-F3E6D82C8971}"/>
                </a:ext>
              </a:extLst>
            </p:cNvPr>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16;p2">
              <a:extLst>
                <a:ext uri="{FF2B5EF4-FFF2-40B4-BE49-F238E27FC236}">
                  <a16:creationId xmlns:a16="http://schemas.microsoft.com/office/drawing/2014/main" id="{6B29637B-2832-62D5-781E-405E5A716A8E}"/>
                </a:ext>
              </a:extLst>
            </p:cNvPr>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17;p2">
              <a:extLst>
                <a:ext uri="{FF2B5EF4-FFF2-40B4-BE49-F238E27FC236}">
                  <a16:creationId xmlns:a16="http://schemas.microsoft.com/office/drawing/2014/main" id="{67013EC9-37E2-871E-DF67-3CC8B3EAF6F2}"/>
                </a:ext>
              </a:extLst>
            </p:cNvPr>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18;p2">
              <a:extLst>
                <a:ext uri="{FF2B5EF4-FFF2-40B4-BE49-F238E27FC236}">
                  <a16:creationId xmlns:a16="http://schemas.microsoft.com/office/drawing/2014/main" id="{D3DFA81A-C814-ACCC-E3E5-805CEAB03D3C}"/>
                </a:ext>
              </a:extLst>
            </p:cNvPr>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19;p2">
              <a:extLst>
                <a:ext uri="{FF2B5EF4-FFF2-40B4-BE49-F238E27FC236}">
                  <a16:creationId xmlns:a16="http://schemas.microsoft.com/office/drawing/2014/main" id="{EEAC8779-0D75-950A-79A0-CB693642A254}"/>
                </a:ext>
              </a:extLst>
            </p:cNvPr>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20;p2">
              <a:extLst>
                <a:ext uri="{FF2B5EF4-FFF2-40B4-BE49-F238E27FC236}">
                  <a16:creationId xmlns:a16="http://schemas.microsoft.com/office/drawing/2014/main" id="{95972058-6EDA-CA7C-71BF-16FE4898FA9A}"/>
                </a:ext>
              </a:extLst>
            </p:cNvPr>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21;p2">
              <a:extLst>
                <a:ext uri="{FF2B5EF4-FFF2-40B4-BE49-F238E27FC236}">
                  <a16:creationId xmlns:a16="http://schemas.microsoft.com/office/drawing/2014/main" id="{21F1EF55-D705-C982-DE4E-44AC9A3B38EF}"/>
                </a:ext>
              </a:extLst>
            </p:cNvPr>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22;p2">
              <a:extLst>
                <a:ext uri="{FF2B5EF4-FFF2-40B4-BE49-F238E27FC236}">
                  <a16:creationId xmlns:a16="http://schemas.microsoft.com/office/drawing/2014/main" id="{302CBA91-BEF1-89C7-09F8-8AC1EE522DCA}"/>
                </a:ext>
              </a:extLst>
            </p:cNvPr>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rgbClr val="CD6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23;p2">
              <a:extLst>
                <a:ext uri="{FF2B5EF4-FFF2-40B4-BE49-F238E27FC236}">
                  <a16:creationId xmlns:a16="http://schemas.microsoft.com/office/drawing/2014/main" id="{657D804C-B3E6-E03D-EDFC-4EF3E9B109BB}"/>
                </a:ext>
              </a:extLst>
            </p:cNvPr>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24;p2">
              <a:extLst>
                <a:ext uri="{FF2B5EF4-FFF2-40B4-BE49-F238E27FC236}">
                  <a16:creationId xmlns:a16="http://schemas.microsoft.com/office/drawing/2014/main" id="{672BCB62-F234-8748-6973-045AE5D1EE55}"/>
                </a:ext>
              </a:extLst>
            </p:cNvPr>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25;p2">
              <a:extLst>
                <a:ext uri="{FF2B5EF4-FFF2-40B4-BE49-F238E27FC236}">
                  <a16:creationId xmlns:a16="http://schemas.microsoft.com/office/drawing/2014/main" id="{5C52F9EF-FDB3-2580-949F-30670A0E32DB}"/>
                </a:ext>
              </a:extLst>
            </p:cNvPr>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26;p2">
              <a:extLst>
                <a:ext uri="{FF2B5EF4-FFF2-40B4-BE49-F238E27FC236}">
                  <a16:creationId xmlns:a16="http://schemas.microsoft.com/office/drawing/2014/main" id="{3D94217C-0130-5FCC-F015-B2968CCCB5FA}"/>
                </a:ext>
              </a:extLst>
            </p:cNvPr>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27;p2">
              <a:extLst>
                <a:ext uri="{FF2B5EF4-FFF2-40B4-BE49-F238E27FC236}">
                  <a16:creationId xmlns:a16="http://schemas.microsoft.com/office/drawing/2014/main" id="{B0F8ED92-9B64-FD5E-F56C-E031930B97A0}"/>
                </a:ext>
              </a:extLst>
            </p:cNvPr>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28;p2">
              <a:extLst>
                <a:ext uri="{FF2B5EF4-FFF2-40B4-BE49-F238E27FC236}">
                  <a16:creationId xmlns:a16="http://schemas.microsoft.com/office/drawing/2014/main" id="{BAFAEE72-B664-F7BA-BD6E-F3AA3F142CB6}"/>
                </a:ext>
              </a:extLst>
            </p:cNvPr>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rgbClr val="CD6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29;p2">
              <a:extLst>
                <a:ext uri="{FF2B5EF4-FFF2-40B4-BE49-F238E27FC236}">
                  <a16:creationId xmlns:a16="http://schemas.microsoft.com/office/drawing/2014/main" id="{36C62DE1-3A2B-A9ED-02C0-C16D6F8E4A3B}"/>
                </a:ext>
              </a:extLst>
            </p:cNvPr>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30;p2">
              <a:extLst>
                <a:ext uri="{FF2B5EF4-FFF2-40B4-BE49-F238E27FC236}">
                  <a16:creationId xmlns:a16="http://schemas.microsoft.com/office/drawing/2014/main" id="{ADAD5AE7-6223-7E6E-1AE4-5EA6A34BF86C}"/>
                </a:ext>
              </a:extLst>
            </p:cNvPr>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31;p2">
              <a:extLst>
                <a:ext uri="{FF2B5EF4-FFF2-40B4-BE49-F238E27FC236}">
                  <a16:creationId xmlns:a16="http://schemas.microsoft.com/office/drawing/2014/main" id="{9F2548EF-B892-17F7-F614-60335C7CD996}"/>
                </a:ext>
              </a:extLst>
            </p:cNvPr>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32;p2">
              <a:extLst>
                <a:ext uri="{FF2B5EF4-FFF2-40B4-BE49-F238E27FC236}">
                  <a16:creationId xmlns:a16="http://schemas.microsoft.com/office/drawing/2014/main" id="{E1BF0989-E465-6F0C-9EE9-B3F901B36EFA}"/>
                </a:ext>
              </a:extLst>
            </p:cNvPr>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33;p2">
              <a:extLst>
                <a:ext uri="{FF2B5EF4-FFF2-40B4-BE49-F238E27FC236}">
                  <a16:creationId xmlns:a16="http://schemas.microsoft.com/office/drawing/2014/main" id="{4D0B18AD-02D5-D4F0-7076-A6A53DF38D3A}"/>
                </a:ext>
              </a:extLst>
            </p:cNvPr>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34;p2">
              <a:extLst>
                <a:ext uri="{FF2B5EF4-FFF2-40B4-BE49-F238E27FC236}">
                  <a16:creationId xmlns:a16="http://schemas.microsoft.com/office/drawing/2014/main" id="{EBFE0465-D6CB-E95B-E016-6515BFF297C5}"/>
                </a:ext>
              </a:extLst>
            </p:cNvPr>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rgbClr val="CD6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35;p2">
              <a:extLst>
                <a:ext uri="{FF2B5EF4-FFF2-40B4-BE49-F238E27FC236}">
                  <a16:creationId xmlns:a16="http://schemas.microsoft.com/office/drawing/2014/main" id="{D92E873A-1B6E-785C-B233-306032483893}"/>
                </a:ext>
              </a:extLst>
            </p:cNvPr>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36;p2">
              <a:extLst>
                <a:ext uri="{FF2B5EF4-FFF2-40B4-BE49-F238E27FC236}">
                  <a16:creationId xmlns:a16="http://schemas.microsoft.com/office/drawing/2014/main" id="{6038C8E0-7F12-7428-4A2B-9CCEB00C2509}"/>
                </a:ext>
              </a:extLst>
            </p:cNvPr>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37;p2">
              <a:extLst>
                <a:ext uri="{FF2B5EF4-FFF2-40B4-BE49-F238E27FC236}">
                  <a16:creationId xmlns:a16="http://schemas.microsoft.com/office/drawing/2014/main" id="{468697CF-A105-E243-7C91-6DFF23F468A5}"/>
                </a:ext>
              </a:extLst>
            </p:cNvPr>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38;p2">
              <a:extLst>
                <a:ext uri="{FF2B5EF4-FFF2-40B4-BE49-F238E27FC236}">
                  <a16:creationId xmlns:a16="http://schemas.microsoft.com/office/drawing/2014/main" id="{FFACC2EA-98D1-3AE0-17F9-B2264E98138C}"/>
                </a:ext>
              </a:extLst>
            </p:cNvPr>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39;p2">
              <a:extLst>
                <a:ext uri="{FF2B5EF4-FFF2-40B4-BE49-F238E27FC236}">
                  <a16:creationId xmlns:a16="http://schemas.microsoft.com/office/drawing/2014/main" id="{D0562017-D625-AC00-6099-B0C7B6FD7BB3}"/>
                </a:ext>
              </a:extLst>
            </p:cNvPr>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40;p2">
              <a:extLst>
                <a:ext uri="{FF2B5EF4-FFF2-40B4-BE49-F238E27FC236}">
                  <a16:creationId xmlns:a16="http://schemas.microsoft.com/office/drawing/2014/main" id="{5132CCCD-0EC5-971A-5C75-6EFBB4FAFE79}"/>
                </a:ext>
              </a:extLst>
            </p:cNvPr>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rgbClr val="CD6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41;p2">
              <a:extLst>
                <a:ext uri="{FF2B5EF4-FFF2-40B4-BE49-F238E27FC236}">
                  <a16:creationId xmlns:a16="http://schemas.microsoft.com/office/drawing/2014/main" id="{4908658C-3DDF-5E77-1794-7DF248EB00E6}"/>
                </a:ext>
              </a:extLst>
            </p:cNvPr>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42;p2">
              <a:extLst>
                <a:ext uri="{FF2B5EF4-FFF2-40B4-BE49-F238E27FC236}">
                  <a16:creationId xmlns:a16="http://schemas.microsoft.com/office/drawing/2014/main" id="{1116D16A-E607-8A6C-BD65-C6242953376F}"/>
                </a:ext>
              </a:extLst>
            </p:cNvPr>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43;p2">
              <a:extLst>
                <a:ext uri="{FF2B5EF4-FFF2-40B4-BE49-F238E27FC236}">
                  <a16:creationId xmlns:a16="http://schemas.microsoft.com/office/drawing/2014/main" id="{79856292-22EC-A998-7FD1-F8502437DC6E}"/>
                </a:ext>
              </a:extLst>
            </p:cNvPr>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44;p2">
              <a:extLst>
                <a:ext uri="{FF2B5EF4-FFF2-40B4-BE49-F238E27FC236}">
                  <a16:creationId xmlns:a16="http://schemas.microsoft.com/office/drawing/2014/main" id="{8208998F-BEE8-9BD4-2E3F-45DA349DE818}"/>
                </a:ext>
              </a:extLst>
            </p:cNvPr>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45;p2">
              <a:extLst>
                <a:ext uri="{FF2B5EF4-FFF2-40B4-BE49-F238E27FC236}">
                  <a16:creationId xmlns:a16="http://schemas.microsoft.com/office/drawing/2014/main" id="{63C4D34D-425E-26D3-2C03-17B8ED8A42B9}"/>
                </a:ext>
              </a:extLst>
            </p:cNvPr>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515010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1" preserve="1" userDrawn="1">
  <p:cSld name="Title and Text 1">
    <p:spTree>
      <p:nvGrpSpPr>
        <p:cNvPr id="1" name="Shape 2068"/>
        <p:cNvGrpSpPr/>
        <p:nvPr/>
      </p:nvGrpSpPr>
      <p:grpSpPr>
        <a:xfrm>
          <a:off x="0" y="0"/>
          <a:ext cx="0" cy="0"/>
          <a:chOff x="0" y="0"/>
          <a:chExt cx="0" cy="0"/>
        </a:xfrm>
      </p:grpSpPr>
      <p:grpSp>
        <p:nvGrpSpPr>
          <p:cNvPr id="2071" name="Google Shape;2071;p21"/>
          <p:cNvGrpSpPr/>
          <p:nvPr/>
        </p:nvGrpSpPr>
        <p:grpSpPr>
          <a:xfrm>
            <a:off x="-1755749" y="1701690"/>
            <a:ext cx="3454620" cy="3454620"/>
            <a:chOff x="2924725" y="208150"/>
            <a:chExt cx="1242550" cy="1242550"/>
          </a:xfrm>
        </p:grpSpPr>
        <p:sp>
          <p:nvSpPr>
            <p:cNvPr id="2072" name="Google Shape;2072;p21"/>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3" name="Google Shape;2073;p21"/>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21"/>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21"/>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21"/>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7" name="Google Shape;2077;p21"/>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8" name="Google Shape;2078;p21"/>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9" name="Google Shape;2079;p21"/>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0" name="Google Shape;2080;p21"/>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1" name="Google Shape;2081;p21"/>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21"/>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21"/>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4" name="Google Shape;2084;p21"/>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5" name="Google Shape;2085;p21"/>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6" name="Google Shape;2086;p21"/>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21"/>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21"/>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21"/>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90" name="Google Shape;2090;p21"/>
          <p:cNvGrpSpPr/>
          <p:nvPr/>
        </p:nvGrpSpPr>
        <p:grpSpPr>
          <a:xfrm>
            <a:off x="10759851" y="-813177"/>
            <a:ext cx="3454620" cy="3454620"/>
            <a:chOff x="2924725" y="208150"/>
            <a:chExt cx="1242550" cy="1242550"/>
          </a:xfrm>
        </p:grpSpPr>
        <p:sp>
          <p:nvSpPr>
            <p:cNvPr id="2091" name="Google Shape;2091;p21"/>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2" name="Google Shape;2092;p21"/>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3" name="Google Shape;2093;p21"/>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4" name="Google Shape;2094;p21"/>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5" name="Google Shape;2095;p21"/>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6" name="Google Shape;2096;p21"/>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7" name="Google Shape;2097;p21"/>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8" name="Google Shape;2098;p21"/>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9" name="Google Shape;2099;p21"/>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0" name="Google Shape;2100;p21"/>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1" name="Google Shape;2101;p21"/>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2" name="Google Shape;2102;p21"/>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3" name="Google Shape;2103;p21"/>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4" name="Google Shape;2104;p21"/>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5" name="Google Shape;2105;p21"/>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6" name="Google Shape;2106;p21"/>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7" name="Google Shape;2107;p21"/>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8" name="Google Shape;2108;p21"/>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9" name="Google Shape;2109;p21"/>
          <p:cNvGrpSpPr/>
          <p:nvPr/>
        </p:nvGrpSpPr>
        <p:grpSpPr>
          <a:xfrm>
            <a:off x="10729897" y="5635957"/>
            <a:ext cx="1017272" cy="1017427"/>
            <a:chOff x="940300" y="793900"/>
            <a:chExt cx="1313400" cy="1313600"/>
          </a:xfrm>
        </p:grpSpPr>
        <p:sp>
          <p:nvSpPr>
            <p:cNvPr id="2110" name="Google Shape;2110;p21"/>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1" name="Google Shape;2111;p21"/>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2" name="Google Shape;2112;p21"/>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3" name="Google Shape;2113;p21"/>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4" name="Google Shape;2114;p21"/>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5" name="Google Shape;2115;p21"/>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6" name="Google Shape;2116;p21"/>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7" name="Google Shape;2117;p21"/>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8" name="Google Shape;2118;p21"/>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9" name="Google Shape;2119;p21"/>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0" name="Google Shape;2120;p21"/>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1" name="Google Shape;2121;p21"/>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2" name="Google Shape;2122;p21"/>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3" name="Google Shape;2123;p21"/>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4" name="Google Shape;2124;p21"/>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5" name="Google Shape;2125;p21"/>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6" name="Google Shape;2126;p21"/>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7" name="Google Shape;2127;p21"/>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8" name="Google Shape;2128;p21"/>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9" name="Google Shape;2129;p21"/>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0" name="Google Shape;2130;p21"/>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1" name="Google Shape;2131;p21"/>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2" name="Google Shape;2132;p21"/>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3" name="Google Shape;2133;p21"/>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4" name="Google Shape;2134;p21"/>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5" name="Google Shape;2135;p21"/>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6" name="Google Shape;2136;p21"/>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7" name="Google Shape;2137;p21"/>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8" name="Google Shape;2138;p21"/>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9" name="Google Shape;2139;p21"/>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0" name="Google Shape;2140;p21"/>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1" name="Google Shape;2141;p21"/>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2" name="Google Shape;2142;p21"/>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3" name="Google Shape;2143;p21"/>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4" name="Google Shape;2144;p21"/>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21"/>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6" name="Google Shape;2146;p21"/>
          <p:cNvGrpSpPr/>
          <p:nvPr/>
        </p:nvGrpSpPr>
        <p:grpSpPr>
          <a:xfrm>
            <a:off x="1266528" y="-2270860"/>
            <a:ext cx="525848" cy="4183835"/>
            <a:chOff x="7324500" y="2391875"/>
            <a:chExt cx="177300" cy="1410725"/>
          </a:xfrm>
        </p:grpSpPr>
        <p:sp>
          <p:nvSpPr>
            <p:cNvPr id="2147" name="Google Shape;2147;p21"/>
            <p:cNvSpPr/>
            <p:nvPr/>
          </p:nvSpPr>
          <p:spPr>
            <a:xfrm>
              <a:off x="7324500" y="3625150"/>
              <a:ext cx="177300" cy="177450"/>
            </a:xfrm>
            <a:custGeom>
              <a:avLst/>
              <a:gdLst/>
              <a:ahLst/>
              <a:cxnLst/>
              <a:rect l="l" t="t" r="r" b="b"/>
              <a:pathLst>
                <a:path w="7092" h="7098" extrusionOk="0">
                  <a:moveTo>
                    <a:pt x="3549" y="673"/>
                  </a:moveTo>
                  <a:lnTo>
                    <a:pt x="4393" y="1510"/>
                  </a:lnTo>
                  <a:lnTo>
                    <a:pt x="5581" y="1510"/>
                  </a:lnTo>
                  <a:lnTo>
                    <a:pt x="5581" y="2700"/>
                  </a:lnTo>
                  <a:lnTo>
                    <a:pt x="6426" y="3548"/>
                  </a:lnTo>
                  <a:lnTo>
                    <a:pt x="5581" y="4398"/>
                  </a:lnTo>
                  <a:lnTo>
                    <a:pt x="5581" y="5581"/>
                  </a:lnTo>
                  <a:lnTo>
                    <a:pt x="4393" y="5581"/>
                  </a:lnTo>
                  <a:lnTo>
                    <a:pt x="3543" y="6425"/>
                  </a:lnTo>
                  <a:lnTo>
                    <a:pt x="2693" y="5581"/>
                  </a:lnTo>
                  <a:lnTo>
                    <a:pt x="1510" y="5581"/>
                  </a:lnTo>
                  <a:lnTo>
                    <a:pt x="1510" y="4398"/>
                  </a:lnTo>
                  <a:lnTo>
                    <a:pt x="667" y="3548"/>
                  </a:lnTo>
                  <a:lnTo>
                    <a:pt x="1510" y="2700"/>
                  </a:lnTo>
                  <a:lnTo>
                    <a:pt x="1510" y="1510"/>
                  </a:lnTo>
                  <a:lnTo>
                    <a:pt x="2700" y="1510"/>
                  </a:lnTo>
                  <a:lnTo>
                    <a:pt x="3549" y="673"/>
                  </a:lnTo>
                  <a:close/>
                  <a:moveTo>
                    <a:pt x="3549" y="1"/>
                  </a:moveTo>
                  <a:lnTo>
                    <a:pt x="2509" y="1041"/>
                  </a:lnTo>
                  <a:lnTo>
                    <a:pt x="1035" y="1041"/>
                  </a:lnTo>
                  <a:lnTo>
                    <a:pt x="1035" y="2508"/>
                  </a:lnTo>
                  <a:lnTo>
                    <a:pt x="1" y="3548"/>
                  </a:lnTo>
                  <a:lnTo>
                    <a:pt x="1035" y="4590"/>
                  </a:lnTo>
                  <a:lnTo>
                    <a:pt x="1035" y="6057"/>
                  </a:lnTo>
                  <a:lnTo>
                    <a:pt x="2509" y="6057"/>
                  </a:lnTo>
                  <a:lnTo>
                    <a:pt x="3549" y="7097"/>
                  </a:lnTo>
                  <a:lnTo>
                    <a:pt x="4583" y="6057"/>
                  </a:lnTo>
                  <a:lnTo>
                    <a:pt x="6058" y="6057"/>
                  </a:lnTo>
                  <a:lnTo>
                    <a:pt x="6058" y="4590"/>
                  </a:lnTo>
                  <a:lnTo>
                    <a:pt x="7092" y="3548"/>
                  </a:lnTo>
                  <a:lnTo>
                    <a:pt x="6058" y="2508"/>
                  </a:lnTo>
                  <a:lnTo>
                    <a:pt x="6058" y="1041"/>
                  </a:lnTo>
                  <a:lnTo>
                    <a:pt x="4583" y="1041"/>
                  </a:lnTo>
                  <a:lnTo>
                    <a:pt x="35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21"/>
            <p:cNvSpPr/>
            <p:nvPr/>
          </p:nvSpPr>
          <p:spPr>
            <a:xfrm>
              <a:off x="7411275" y="2391875"/>
              <a:ext cx="3725" cy="1239250"/>
            </a:xfrm>
            <a:custGeom>
              <a:avLst/>
              <a:gdLst/>
              <a:ahLst/>
              <a:cxnLst/>
              <a:rect l="l" t="t" r="r" b="b"/>
              <a:pathLst>
                <a:path w="149" h="49570" extrusionOk="0">
                  <a:moveTo>
                    <a:pt x="1" y="0"/>
                  </a:moveTo>
                  <a:lnTo>
                    <a:pt x="1" y="49570"/>
                  </a:lnTo>
                  <a:lnTo>
                    <a:pt x="149" y="49570"/>
                  </a:lnTo>
                  <a:lnTo>
                    <a:pt x="1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9" name="Google Shape;2149;p21"/>
          <p:cNvGrpSpPr/>
          <p:nvPr/>
        </p:nvGrpSpPr>
        <p:grpSpPr>
          <a:xfrm>
            <a:off x="5766132" y="-3384601"/>
            <a:ext cx="624648" cy="4606623"/>
            <a:chOff x="7905800" y="2474325"/>
            <a:chExt cx="177450" cy="1308650"/>
          </a:xfrm>
        </p:grpSpPr>
        <p:sp>
          <p:nvSpPr>
            <p:cNvPr id="2150" name="Google Shape;2150;p21"/>
            <p:cNvSpPr/>
            <p:nvPr/>
          </p:nvSpPr>
          <p:spPr>
            <a:xfrm>
              <a:off x="7905800" y="3605550"/>
              <a:ext cx="177450" cy="177425"/>
            </a:xfrm>
            <a:custGeom>
              <a:avLst/>
              <a:gdLst/>
              <a:ahLst/>
              <a:cxnLst/>
              <a:rect l="l" t="t" r="r" b="b"/>
              <a:pathLst>
                <a:path w="7098" h="7097" extrusionOk="0">
                  <a:moveTo>
                    <a:pt x="3548" y="672"/>
                  </a:moveTo>
                  <a:lnTo>
                    <a:pt x="4398" y="1515"/>
                  </a:lnTo>
                  <a:lnTo>
                    <a:pt x="5588" y="1515"/>
                  </a:lnTo>
                  <a:lnTo>
                    <a:pt x="5588" y="2699"/>
                  </a:lnTo>
                  <a:lnTo>
                    <a:pt x="6425" y="3548"/>
                  </a:lnTo>
                  <a:lnTo>
                    <a:pt x="5588" y="4398"/>
                  </a:lnTo>
                  <a:lnTo>
                    <a:pt x="5588" y="5580"/>
                  </a:lnTo>
                  <a:lnTo>
                    <a:pt x="4398" y="5580"/>
                  </a:lnTo>
                  <a:lnTo>
                    <a:pt x="3548" y="6425"/>
                  </a:lnTo>
                  <a:lnTo>
                    <a:pt x="2699" y="5580"/>
                  </a:lnTo>
                  <a:lnTo>
                    <a:pt x="1515" y="5580"/>
                  </a:lnTo>
                  <a:lnTo>
                    <a:pt x="1515" y="4398"/>
                  </a:lnTo>
                  <a:lnTo>
                    <a:pt x="672" y="3548"/>
                  </a:lnTo>
                  <a:lnTo>
                    <a:pt x="1515" y="2699"/>
                  </a:lnTo>
                  <a:lnTo>
                    <a:pt x="1515" y="1515"/>
                  </a:lnTo>
                  <a:lnTo>
                    <a:pt x="2699" y="1515"/>
                  </a:lnTo>
                  <a:lnTo>
                    <a:pt x="3548" y="672"/>
                  </a:lnTo>
                  <a:close/>
                  <a:moveTo>
                    <a:pt x="3548" y="0"/>
                  </a:moveTo>
                  <a:lnTo>
                    <a:pt x="2508" y="1040"/>
                  </a:lnTo>
                  <a:lnTo>
                    <a:pt x="1040" y="1040"/>
                  </a:lnTo>
                  <a:lnTo>
                    <a:pt x="1040" y="2508"/>
                  </a:lnTo>
                  <a:lnTo>
                    <a:pt x="0" y="3548"/>
                  </a:lnTo>
                  <a:lnTo>
                    <a:pt x="1040" y="4589"/>
                  </a:lnTo>
                  <a:lnTo>
                    <a:pt x="1040" y="6057"/>
                  </a:lnTo>
                  <a:lnTo>
                    <a:pt x="2508" y="6057"/>
                  </a:lnTo>
                  <a:lnTo>
                    <a:pt x="3548" y="7097"/>
                  </a:lnTo>
                  <a:lnTo>
                    <a:pt x="4589" y="6057"/>
                  </a:lnTo>
                  <a:lnTo>
                    <a:pt x="6057" y="6057"/>
                  </a:lnTo>
                  <a:lnTo>
                    <a:pt x="6057" y="4589"/>
                  </a:lnTo>
                  <a:lnTo>
                    <a:pt x="7097" y="3548"/>
                  </a:lnTo>
                  <a:lnTo>
                    <a:pt x="6057" y="2508"/>
                  </a:lnTo>
                  <a:lnTo>
                    <a:pt x="6057" y="1040"/>
                  </a:lnTo>
                  <a:lnTo>
                    <a:pt x="4589" y="1040"/>
                  </a:lnTo>
                  <a:lnTo>
                    <a:pt x="35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21"/>
            <p:cNvSpPr/>
            <p:nvPr/>
          </p:nvSpPr>
          <p:spPr>
            <a:xfrm>
              <a:off x="7992700" y="2474325"/>
              <a:ext cx="3775" cy="1138650"/>
            </a:xfrm>
            <a:custGeom>
              <a:avLst/>
              <a:gdLst/>
              <a:ahLst/>
              <a:cxnLst/>
              <a:rect l="l" t="t" r="r" b="b"/>
              <a:pathLst>
                <a:path w="151" h="45546" extrusionOk="0">
                  <a:moveTo>
                    <a:pt x="1" y="0"/>
                  </a:moveTo>
                  <a:lnTo>
                    <a:pt x="1" y="45546"/>
                  </a:lnTo>
                  <a:lnTo>
                    <a:pt x="151" y="45546"/>
                  </a:lnTo>
                  <a:lnTo>
                    <a:pt x="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52" name="Google Shape;2152;p21"/>
          <p:cNvGrpSpPr/>
          <p:nvPr/>
        </p:nvGrpSpPr>
        <p:grpSpPr>
          <a:xfrm>
            <a:off x="9967558" y="-2133533"/>
            <a:ext cx="490780" cy="3492888"/>
            <a:chOff x="6715575" y="2099409"/>
            <a:chExt cx="177450" cy="1262916"/>
          </a:xfrm>
        </p:grpSpPr>
        <p:sp>
          <p:nvSpPr>
            <p:cNvPr id="2153" name="Google Shape;2153;p21"/>
            <p:cNvSpPr/>
            <p:nvPr/>
          </p:nvSpPr>
          <p:spPr>
            <a:xfrm>
              <a:off x="6715575" y="3184875"/>
              <a:ext cx="177450" cy="177450"/>
            </a:xfrm>
            <a:custGeom>
              <a:avLst/>
              <a:gdLst/>
              <a:ahLst/>
              <a:cxnLst/>
              <a:rect l="l" t="t" r="r" b="b"/>
              <a:pathLst>
                <a:path w="7098" h="7098" extrusionOk="0">
                  <a:moveTo>
                    <a:pt x="3549" y="672"/>
                  </a:moveTo>
                  <a:lnTo>
                    <a:pt x="4399" y="1517"/>
                  </a:lnTo>
                  <a:lnTo>
                    <a:pt x="5581" y="1517"/>
                  </a:lnTo>
                  <a:lnTo>
                    <a:pt x="5581" y="2699"/>
                  </a:lnTo>
                  <a:lnTo>
                    <a:pt x="6426" y="3550"/>
                  </a:lnTo>
                  <a:lnTo>
                    <a:pt x="5581" y="4398"/>
                  </a:lnTo>
                  <a:lnTo>
                    <a:pt x="5581" y="5588"/>
                  </a:lnTo>
                  <a:lnTo>
                    <a:pt x="4399" y="5588"/>
                  </a:lnTo>
                  <a:lnTo>
                    <a:pt x="3549" y="6431"/>
                  </a:lnTo>
                  <a:lnTo>
                    <a:pt x="2700" y="5588"/>
                  </a:lnTo>
                  <a:lnTo>
                    <a:pt x="1516" y="5588"/>
                  </a:lnTo>
                  <a:lnTo>
                    <a:pt x="1516" y="4398"/>
                  </a:lnTo>
                  <a:lnTo>
                    <a:pt x="673" y="3550"/>
                  </a:lnTo>
                  <a:lnTo>
                    <a:pt x="1516" y="2699"/>
                  </a:lnTo>
                  <a:lnTo>
                    <a:pt x="1516" y="1517"/>
                  </a:lnTo>
                  <a:lnTo>
                    <a:pt x="2700" y="1517"/>
                  </a:lnTo>
                  <a:lnTo>
                    <a:pt x="3549" y="672"/>
                  </a:lnTo>
                  <a:close/>
                  <a:moveTo>
                    <a:pt x="3549" y="0"/>
                  </a:moveTo>
                  <a:lnTo>
                    <a:pt x="2509" y="1040"/>
                  </a:lnTo>
                  <a:lnTo>
                    <a:pt x="1041" y="1040"/>
                  </a:lnTo>
                  <a:lnTo>
                    <a:pt x="1041" y="2508"/>
                  </a:lnTo>
                  <a:lnTo>
                    <a:pt x="1" y="3550"/>
                  </a:lnTo>
                  <a:lnTo>
                    <a:pt x="1041" y="4589"/>
                  </a:lnTo>
                  <a:lnTo>
                    <a:pt x="1041" y="6057"/>
                  </a:lnTo>
                  <a:lnTo>
                    <a:pt x="2509" y="6057"/>
                  </a:lnTo>
                  <a:lnTo>
                    <a:pt x="3549" y="7097"/>
                  </a:lnTo>
                  <a:lnTo>
                    <a:pt x="4590" y="6057"/>
                  </a:lnTo>
                  <a:lnTo>
                    <a:pt x="6058" y="6057"/>
                  </a:lnTo>
                  <a:lnTo>
                    <a:pt x="6058" y="4589"/>
                  </a:lnTo>
                  <a:lnTo>
                    <a:pt x="7098" y="3550"/>
                  </a:lnTo>
                  <a:lnTo>
                    <a:pt x="6058" y="2508"/>
                  </a:lnTo>
                  <a:lnTo>
                    <a:pt x="6058" y="1040"/>
                  </a:lnTo>
                  <a:lnTo>
                    <a:pt x="4590" y="1040"/>
                  </a:lnTo>
                  <a:lnTo>
                    <a:pt x="3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21"/>
            <p:cNvSpPr/>
            <p:nvPr/>
          </p:nvSpPr>
          <p:spPr>
            <a:xfrm>
              <a:off x="6802499" y="2099409"/>
              <a:ext cx="3580" cy="1094275"/>
            </a:xfrm>
            <a:custGeom>
              <a:avLst/>
              <a:gdLst/>
              <a:ahLst/>
              <a:cxnLst/>
              <a:rect l="l" t="t" r="r" b="b"/>
              <a:pathLst>
                <a:path w="143" h="28774" extrusionOk="0">
                  <a:moveTo>
                    <a:pt x="0" y="0"/>
                  </a:moveTo>
                  <a:lnTo>
                    <a:pt x="0" y="28773"/>
                  </a:lnTo>
                  <a:lnTo>
                    <a:pt x="143" y="28773"/>
                  </a:lnTo>
                  <a:lnTo>
                    <a:pt x="1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55" name="Google Shape;2155;p21"/>
          <p:cNvGrpSpPr/>
          <p:nvPr/>
        </p:nvGrpSpPr>
        <p:grpSpPr>
          <a:xfrm>
            <a:off x="444831" y="5635941"/>
            <a:ext cx="1017272" cy="1017427"/>
            <a:chOff x="940300" y="793900"/>
            <a:chExt cx="1313400" cy="1313600"/>
          </a:xfrm>
        </p:grpSpPr>
        <p:sp>
          <p:nvSpPr>
            <p:cNvPr id="2156" name="Google Shape;2156;p21"/>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21"/>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8" name="Google Shape;2158;p21"/>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9" name="Google Shape;2159;p21"/>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0" name="Google Shape;2160;p21"/>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1" name="Google Shape;2161;p21"/>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2" name="Google Shape;2162;p21"/>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3" name="Google Shape;2163;p21"/>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4" name="Google Shape;2164;p21"/>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5" name="Google Shape;2165;p21"/>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6" name="Google Shape;2166;p21"/>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7" name="Google Shape;2167;p21"/>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8" name="Google Shape;2168;p21"/>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9" name="Google Shape;2169;p21"/>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0" name="Google Shape;2170;p21"/>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1" name="Google Shape;2171;p21"/>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21"/>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21"/>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21"/>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21"/>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21"/>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7" name="Google Shape;2177;p21"/>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8" name="Google Shape;2178;p21"/>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9" name="Google Shape;2179;p21"/>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0" name="Google Shape;2180;p21"/>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1" name="Google Shape;2181;p21"/>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2" name="Google Shape;2182;p21"/>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21"/>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21"/>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5" name="Google Shape;2185;p21"/>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6" name="Google Shape;2186;p21"/>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21"/>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21"/>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21"/>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21"/>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21"/>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7597714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anks" preserve="1" userDrawn="1">
  <p:cSld name="Thanks">
    <p:spTree>
      <p:nvGrpSpPr>
        <p:cNvPr id="1" name="Shape 2192"/>
        <p:cNvGrpSpPr/>
        <p:nvPr/>
      </p:nvGrpSpPr>
      <p:grpSpPr>
        <a:xfrm>
          <a:off x="0" y="0"/>
          <a:ext cx="0" cy="0"/>
          <a:chOff x="0" y="0"/>
          <a:chExt cx="0" cy="0"/>
        </a:xfrm>
      </p:grpSpPr>
      <p:grpSp>
        <p:nvGrpSpPr>
          <p:cNvPr id="2196" name="Google Shape;2196;p22"/>
          <p:cNvGrpSpPr/>
          <p:nvPr/>
        </p:nvGrpSpPr>
        <p:grpSpPr>
          <a:xfrm>
            <a:off x="10348205" y="-1500553"/>
            <a:ext cx="2952631" cy="2952796"/>
            <a:chOff x="2924725" y="208150"/>
            <a:chExt cx="1242550" cy="1242550"/>
          </a:xfrm>
        </p:grpSpPr>
        <p:sp>
          <p:nvSpPr>
            <p:cNvPr id="2197" name="Google Shape;2197;p22"/>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8" name="Google Shape;2198;p22"/>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22"/>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22"/>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22"/>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2" name="Google Shape;2202;p22"/>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3" name="Google Shape;2203;p22"/>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22"/>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22"/>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22"/>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22"/>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22"/>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22"/>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22"/>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22"/>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22"/>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22"/>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22"/>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15" name="Google Shape;2215;p22"/>
          <p:cNvGrpSpPr/>
          <p:nvPr/>
        </p:nvGrpSpPr>
        <p:grpSpPr>
          <a:xfrm>
            <a:off x="-2292217" y="3422293"/>
            <a:ext cx="4214399" cy="4214399"/>
            <a:chOff x="2924725" y="208150"/>
            <a:chExt cx="1242550" cy="1242550"/>
          </a:xfrm>
        </p:grpSpPr>
        <p:sp>
          <p:nvSpPr>
            <p:cNvPr id="2216" name="Google Shape;2216;p22"/>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22"/>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22"/>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22"/>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22"/>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22"/>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22"/>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22"/>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22"/>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5" name="Google Shape;2225;p22"/>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22"/>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22"/>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22"/>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22"/>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22"/>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1" name="Google Shape;2231;p22"/>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2" name="Google Shape;2232;p22"/>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3" name="Google Shape;2233;p22"/>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34" name="Google Shape;2234;p22"/>
          <p:cNvGrpSpPr/>
          <p:nvPr/>
        </p:nvGrpSpPr>
        <p:grpSpPr>
          <a:xfrm>
            <a:off x="2006597" y="-3254025"/>
            <a:ext cx="847731" cy="6744959"/>
            <a:chOff x="7324500" y="2391875"/>
            <a:chExt cx="177300" cy="1410725"/>
          </a:xfrm>
        </p:grpSpPr>
        <p:sp>
          <p:nvSpPr>
            <p:cNvPr id="2235" name="Google Shape;2235;p22"/>
            <p:cNvSpPr/>
            <p:nvPr/>
          </p:nvSpPr>
          <p:spPr>
            <a:xfrm>
              <a:off x="7324500" y="3625150"/>
              <a:ext cx="177300" cy="177450"/>
            </a:xfrm>
            <a:custGeom>
              <a:avLst/>
              <a:gdLst/>
              <a:ahLst/>
              <a:cxnLst/>
              <a:rect l="l" t="t" r="r" b="b"/>
              <a:pathLst>
                <a:path w="7092" h="7098" extrusionOk="0">
                  <a:moveTo>
                    <a:pt x="3549" y="673"/>
                  </a:moveTo>
                  <a:lnTo>
                    <a:pt x="4393" y="1510"/>
                  </a:lnTo>
                  <a:lnTo>
                    <a:pt x="5581" y="1510"/>
                  </a:lnTo>
                  <a:lnTo>
                    <a:pt x="5581" y="2700"/>
                  </a:lnTo>
                  <a:lnTo>
                    <a:pt x="6426" y="3548"/>
                  </a:lnTo>
                  <a:lnTo>
                    <a:pt x="5581" y="4398"/>
                  </a:lnTo>
                  <a:lnTo>
                    <a:pt x="5581" y="5581"/>
                  </a:lnTo>
                  <a:lnTo>
                    <a:pt x="4393" y="5581"/>
                  </a:lnTo>
                  <a:lnTo>
                    <a:pt x="3543" y="6425"/>
                  </a:lnTo>
                  <a:lnTo>
                    <a:pt x="2693" y="5581"/>
                  </a:lnTo>
                  <a:lnTo>
                    <a:pt x="1510" y="5581"/>
                  </a:lnTo>
                  <a:lnTo>
                    <a:pt x="1510" y="4398"/>
                  </a:lnTo>
                  <a:lnTo>
                    <a:pt x="667" y="3548"/>
                  </a:lnTo>
                  <a:lnTo>
                    <a:pt x="1510" y="2700"/>
                  </a:lnTo>
                  <a:lnTo>
                    <a:pt x="1510" y="1510"/>
                  </a:lnTo>
                  <a:lnTo>
                    <a:pt x="2700" y="1510"/>
                  </a:lnTo>
                  <a:lnTo>
                    <a:pt x="3549" y="673"/>
                  </a:lnTo>
                  <a:close/>
                  <a:moveTo>
                    <a:pt x="3549" y="1"/>
                  </a:moveTo>
                  <a:lnTo>
                    <a:pt x="2509" y="1041"/>
                  </a:lnTo>
                  <a:lnTo>
                    <a:pt x="1035" y="1041"/>
                  </a:lnTo>
                  <a:lnTo>
                    <a:pt x="1035" y="2508"/>
                  </a:lnTo>
                  <a:lnTo>
                    <a:pt x="1" y="3548"/>
                  </a:lnTo>
                  <a:lnTo>
                    <a:pt x="1035" y="4590"/>
                  </a:lnTo>
                  <a:lnTo>
                    <a:pt x="1035" y="6057"/>
                  </a:lnTo>
                  <a:lnTo>
                    <a:pt x="2509" y="6057"/>
                  </a:lnTo>
                  <a:lnTo>
                    <a:pt x="3549" y="7097"/>
                  </a:lnTo>
                  <a:lnTo>
                    <a:pt x="4583" y="6057"/>
                  </a:lnTo>
                  <a:lnTo>
                    <a:pt x="6058" y="6057"/>
                  </a:lnTo>
                  <a:lnTo>
                    <a:pt x="6058" y="4590"/>
                  </a:lnTo>
                  <a:lnTo>
                    <a:pt x="7092" y="3548"/>
                  </a:lnTo>
                  <a:lnTo>
                    <a:pt x="6058" y="2508"/>
                  </a:lnTo>
                  <a:lnTo>
                    <a:pt x="6058" y="1041"/>
                  </a:lnTo>
                  <a:lnTo>
                    <a:pt x="4583" y="1041"/>
                  </a:lnTo>
                  <a:lnTo>
                    <a:pt x="35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6" name="Google Shape;2236;p22"/>
            <p:cNvSpPr/>
            <p:nvPr/>
          </p:nvSpPr>
          <p:spPr>
            <a:xfrm>
              <a:off x="7411275" y="2391875"/>
              <a:ext cx="3725" cy="1239250"/>
            </a:xfrm>
            <a:custGeom>
              <a:avLst/>
              <a:gdLst/>
              <a:ahLst/>
              <a:cxnLst/>
              <a:rect l="l" t="t" r="r" b="b"/>
              <a:pathLst>
                <a:path w="149" h="49570" extrusionOk="0">
                  <a:moveTo>
                    <a:pt x="1" y="0"/>
                  </a:moveTo>
                  <a:lnTo>
                    <a:pt x="1" y="49570"/>
                  </a:lnTo>
                  <a:lnTo>
                    <a:pt x="149" y="49570"/>
                  </a:lnTo>
                  <a:lnTo>
                    <a:pt x="1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37" name="Google Shape;2237;p22"/>
          <p:cNvGrpSpPr/>
          <p:nvPr/>
        </p:nvGrpSpPr>
        <p:grpSpPr>
          <a:xfrm>
            <a:off x="8961680" y="-1868979"/>
            <a:ext cx="847737" cy="6251857"/>
            <a:chOff x="7905800" y="2474325"/>
            <a:chExt cx="177450" cy="1308650"/>
          </a:xfrm>
        </p:grpSpPr>
        <p:sp>
          <p:nvSpPr>
            <p:cNvPr id="2238" name="Google Shape;2238;p22"/>
            <p:cNvSpPr/>
            <p:nvPr/>
          </p:nvSpPr>
          <p:spPr>
            <a:xfrm>
              <a:off x="7905800" y="3605550"/>
              <a:ext cx="177450" cy="177425"/>
            </a:xfrm>
            <a:custGeom>
              <a:avLst/>
              <a:gdLst/>
              <a:ahLst/>
              <a:cxnLst/>
              <a:rect l="l" t="t" r="r" b="b"/>
              <a:pathLst>
                <a:path w="7098" h="7097" extrusionOk="0">
                  <a:moveTo>
                    <a:pt x="3548" y="672"/>
                  </a:moveTo>
                  <a:lnTo>
                    <a:pt x="4398" y="1515"/>
                  </a:lnTo>
                  <a:lnTo>
                    <a:pt x="5588" y="1515"/>
                  </a:lnTo>
                  <a:lnTo>
                    <a:pt x="5588" y="2699"/>
                  </a:lnTo>
                  <a:lnTo>
                    <a:pt x="6425" y="3548"/>
                  </a:lnTo>
                  <a:lnTo>
                    <a:pt x="5588" y="4398"/>
                  </a:lnTo>
                  <a:lnTo>
                    <a:pt x="5588" y="5580"/>
                  </a:lnTo>
                  <a:lnTo>
                    <a:pt x="4398" y="5580"/>
                  </a:lnTo>
                  <a:lnTo>
                    <a:pt x="3548" y="6425"/>
                  </a:lnTo>
                  <a:lnTo>
                    <a:pt x="2699" y="5580"/>
                  </a:lnTo>
                  <a:lnTo>
                    <a:pt x="1515" y="5580"/>
                  </a:lnTo>
                  <a:lnTo>
                    <a:pt x="1515" y="4398"/>
                  </a:lnTo>
                  <a:lnTo>
                    <a:pt x="672" y="3548"/>
                  </a:lnTo>
                  <a:lnTo>
                    <a:pt x="1515" y="2699"/>
                  </a:lnTo>
                  <a:lnTo>
                    <a:pt x="1515" y="1515"/>
                  </a:lnTo>
                  <a:lnTo>
                    <a:pt x="2699" y="1515"/>
                  </a:lnTo>
                  <a:lnTo>
                    <a:pt x="3548" y="672"/>
                  </a:lnTo>
                  <a:close/>
                  <a:moveTo>
                    <a:pt x="3548" y="0"/>
                  </a:moveTo>
                  <a:lnTo>
                    <a:pt x="2508" y="1040"/>
                  </a:lnTo>
                  <a:lnTo>
                    <a:pt x="1040" y="1040"/>
                  </a:lnTo>
                  <a:lnTo>
                    <a:pt x="1040" y="2508"/>
                  </a:lnTo>
                  <a:lnTo>
                    <a:pt x="0" y="3548"/>
                  </a:lnTo>
                  <a:lnTo>
                    <a:pt x="1040" y="4589"/>
                  </a:lnTo>
                  <a:lnTo>
                    <a:pt x="1040" y="6057"/>
                  </a:lnTo>
                  <a:lnTo>
                    <a:pt x="2508" y="6057"/>
                  </a:lnTo>
                  <a:lnTo>
                    <a:pt x="3548" y="7097"/>
                  </a:lnTo>
                  <a:lnTo>
                    <a:pt x="4589" y="6057"/>
                  </a:lnTo>
                  <a:lnTo>
                    <a:pt x="6057" y="6057"/>
                  </a:lnTo>
                  <a:lnTo>
                    <a:pt x="6057" y="4589"/>
                  </a:lnTo>
                  <a:lnTo>
                    <a:pt x="7097" y="3548"/>
                  </a:lnTo>
                  <a:lnTo>
                    <a:pt x="6057" y="2508"/>
                  </a:lnTo>
                  <a:lnTo>
                    <a:pt x="6057" y="1040"/>
                  </a:lnTo>
                  <a:lnTo>
                    <a:pt x="4589" y="1040"/>
                  </a:lnTo>
                  <a:lnTo>
                    <a:pt x="35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9" name="Google Shape;2239;p22"/>
            <p:cNvSpPr/>
            <p:nvPr/>
          </p:nvSpPr>
          <p:spPr>
            <a:xfrm>
              <a:off x="7992700" y="2474325"/>
              <a:ext cx="3775" cy="1138650"/>
            </a:xfrm>
            <a:custGeom>
              <a:avLst/>
              <a:gdLst/>
              <a:ahLst/>
              <a:cxnLst/>
              <a:rect l="l" t="t" r="r" b="b"/>
              <a:pathLst>
                <a:path w="151" h="45546" extrusionOk="0">
                  <a:moveTo>
                    <a:pt x="1" y="0"/>
                  </a:moveTo>
                  <a:lnTo>
                    <a:pt x="1" y="45546"/>
                  </a:lnTo>
                  <a:lnTo>
                    <a:pt x="151" y="45546"/>
                  </a:lnTo>
                  <a:lnTo>
                    <a:pt x="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40" name="Google Shape;2240;p22"/>
          <p:cNvGrpSpPr/>
          <p:nvPr/>
        </p:nvGrpSpPr>
        <p:grpSpPr>
          <a:xfrm>
            <a:off x="10135441" y="-773039"/>
            <a:ext cx="666052" cy="3333079"/>
            <a:chOff x="6715575" y="2474325"/>
            <a:chExt cx="177450" cy="888000"/>
          </a:xfrm>
        </p:grpSpPr>
        <p:sp>
          <p:nvSpPr>
            <p:cNvPr id="2241" name="Google Shape;2241;p22"/>
            <p:cNvSpPr/>
            <p:nvPr/>
          </p:nvSpPr>
          <p:spPr>
            <a:xfrm>
              <a:off x="6715575" y="3184875"/>
              <a:ext cx="177450" cy="177450"/>
            </a:xfrm>
            <a:custGeom>
              <a:avLst/>
              <a:gdLst/>
              <a:ahLst/>
              <a:cxnLst/>
              <a:rect l="l" t="t" r="r" b="b"/>
              <a:pathLst>
                <a:path w="7098" h="7098" extrusionOk="0">
                  <a:moveTo>
                    <a:pt x="3549" y="672"/>
                  </a:moveTo>
                  <a:lnTo>
                    <a:pt x="4399" y="1517"/>
                  </a:lnTo>
                  <a:lnTo>
                    <a:pt x="5581" y="1517"/>
                  </a:lnTo>
                  <a:lnTo>
                    <a:pt x="5581" y="2699"/>
                  </a:lnTo>
                  <a:lnTo>
                    <a:pt x="6426" y="3550"/>
                  </a:lnTo>
                  <a:lnTo>
                    <a:pt x="5581" y="4398"/>
                  </a:lnTo>
                  <a:lnTo>
                    <a:pt x="5581" y="5588"/>
                  </a:lnTo>
                  <a:lnTo>
                    <a:pt x="4399" y="5588"/>
                  </a:lnTo>
                  <a:lnTo>
                    <a:pt x="3549" y="6431"/>
                  </a:lnTo>
                  <a:lnTo>
                    <a:pt x="2700" y="5588"/>
                  </a:lnTo>
                  <a:lnTo>
                    <a:pt x="1516" y="5588"/>
                  </a:lnTo>
                  <a:lnTo>
                    <a:pt x="1516" y="4398"/>
                  </a:lnTo>
                  <a:lnTo>
                    <a:pt x="673" y="3550"/>
                  </a:lnTo>
                  <a:lnTo>
                    <a:pt x="1516" y="2699"/>
                  </a:lnTo>
                  <a:lnTo>
                    <a:pt x="1516" y="1517"/>
                  </a:lnTo>
                  <a:lnTo>
                    <a:pt x="2700" y="1517"/>
                  </a:lnTo>
                  <a:lnTo>
                    <a:pt x="3549" y="672"/>
                  </a:lnTo>
                  <a:close/>
                  <a:moveTo>
                    <a:pt x="3549" y="0"/>
                  </a:moveTo>
                  <a:lnTo>
                    <a:pt x="2509" y="1040"/>
                  </a:lnTo>
                  <a:lnTo>
                    <a:pt x="1041" y="1040"/>
                  </a:lnTo>
                  <a:lnTo>
                    <a:pt x="1041" y="2508"/>
                  </a:lnTo>
                  <a:lnTo>
                    <a:pt x="1" y="3550"/>
                  </a:lnTo>
                  <a:lnTo>
                    <a:pt x="1041" y="4589"/>
                  </a:lnTo>
                  <a:lnTo>
                    <a:pt x="1041" y="6057"/>
                  </a:lnTo>
                  <a:lnTo>
                    <a:pt x="2509" y="6057"/>
                  </a:lnTo>
                  <a:lnTo>
                    <a:pt x="3549" y="7097"/>
                  </a:lnTo>
                  <a:lnTo>
                    <a:pt x="4590" y="6057"/>
                  </a:lnTo>
                  <a:lnTo>
                    <a:pt x="6058" y="6057"/>
                  </a:lnTo>
                  <a:lnTo>
                    <a:pt x="6058" y="4589"/>
                  </a:lnTo>
                  <a:lnTo>
                    <a:pt x="7098" y="3550"/>
                  </a:lnTo>
                  <a:lnTo>
                    <a:pt x="6058" y="2508"/>
                  </a:lnTo>
                  <a:lnTo>
                    <a:pt x="6058" y="1040"/>
                  </a:lnTo>
                  <a:lnTo>
                    <a:pt x="4590" y="1040"/>
                  </a:lnTo>
                  <a:lnTo>
                    <a:pt x="3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22"/>
            <p:cNvSpPr/>
            <p:nvPr/>
          </p:nvSpPr>
          <p:spPr>
            <a:xfrm>
              <a:off x="6802500" y="2474325"/>
              <a:ext cx="3575" cy="719350"/>
            </a:xfrm>
            <a:custGeom>
              <a:avLst/>
              <a:gdLst/>
              <a:ahLst/>
              <a:cxnLst/>
              <a:rect l="l" t="t" r="r" b="b"/>
              <a:pathLst>
                <a:path w="143" h="28774" extrusionOk="0">
                  <a:moveTo>
                    <a:pt x="0" y="0"/>
                  </a:moveTo>
                  <a:lnTo>
                    <a:pt x="0" y="28773"/>
                  </a:lnTo>
                  <a:lnTo>
                    <a:pt x="143" y="28773"/>
                  </a:lnTo>
                  <a:lnTo>
                    <a:pt x="1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43" name="Google Shape;2243;p22"/>
          <p:cNvGrpSpPr/>
          <p:nvPr/>
        </p:nvGrpSpPr>
        <p:grpSpPr>
          <a:xfrm>
            <a:off x="10729897" y="204608"/>
            <a:ext cx="1017272" cy="1017427"/>
            <a:chOff x="940300" y="793900"/>
            <a:chExt cx="1313400" cy="1313600"/>
          </a:xfrm>
        </p:grpSpPr>
        <p:sp>
          <p:nvSpPr>
            <p:cNvPr id="2244" name="Google Shape;2244;p22"/>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22"/>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6" name="Google Shape;2246;p22"/>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7" name="Google Shape;2247;p22"/>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8" name="Google Shape;2248;p22"/>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9" name="Google Shape;2249;p22"/>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0" name="Google Shape;2250;p22"/>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1" name="Google Shape;2251;p22"/>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2" name="Google Shape;2252;p22"/>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3" name="Google Shape;2253;p22"/>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22"/>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22"/>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22"/>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22"/>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22"/>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22"/>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22"/>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22"/>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22"/>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3" name="Google Shape;2263;p22"/>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4" name="Google Shape;2264;p22"/>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22"/>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22"/>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22"/>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22"/>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22"/>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22"/>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22"/>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22"/>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22"/>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4" name="Google Shape;2274;p22"/>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22"/>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22"/>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22"/>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22"/>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22"/>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0" name="Google Shape;2280;p22"/>
          <p:cNvGrpSpPr/>
          <p:nvPr/>
        </p:nvGrpSpPr>
        <p:grpSpPr>
          <a:xfrm>
            <a:off x="444831" y="5635941"/>
            <a:ext cx="1017272" cy="1017427"/>
            <a:chOff x="940300" y="793900"/>
            <a:chExt cx="1313400" cy="1313600"/>
          </a:xfrm>
        </p:grpSpPr>
        <p:sp>
          <p:nvSpPr>
            <p:cNvPr id="2281" name="Google Shape;2281;p22"/>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22"/>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22"/>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22"/>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22"/>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6" name="Google Shape;2286;p22"/>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7" name="Google Shape;2287;p22"/>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22"/>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22"/>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22"/>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22"/>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22"/>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22"/>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4" name="Google Shape;2294;p22"/>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5" name="Google Shape;2295;p22"/>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6" name="Google Shape;2296;p22"/>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22"/>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22"/>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9" name="Google Shape;2299;p22"/>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22"/>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22"/>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22"/>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22"/>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4" name="Google Shape;2304;p22"/>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5" name="Google Shape;2305;p22"/>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22"/>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7" name="Google Shape;2307;p22"/>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8" name="Google Shape;2308;p22"/>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9" name="Google Shape;2309;p22"/>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22"/>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22"/>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22"/>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22"/>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22"/>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22"/>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22"/>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17" name="Google Shape;2317;p22"/>
          <p:cNvGrpSpPr/>
          <p:nvPr/>
        </p:nvGrpSpPr>
        <p:grpSpPr>
          <a:xfrm>
            <a:off x="444831" y="204591"/>
            <a:ext cx="1017272" cy="1017427"/>
            <a:chOff x="940300" y="793900"/>
            <a:chExt cx="1313400" cy="1313600"/>
          </a:xfrm>
        </p:grpSpPr>
        <p:sp>
          <p:nvSpPr>
            <p:cNvPr id="2318" name="Google Shape;2318;p22"/>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22"/>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0" name="Google Shape;2320;p22"/>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1" name="Google Shape;2321;p22"/>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2" name="Google Shape;2322;p22"/>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22"/>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4" name="Google Shape;2324;p22"/>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5" name="Google Shape;2325;p22"/>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22"/>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22"/>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8" name="Google Shape;2328;p22"/>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9" name="Google Shape;2329;p22"/>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0" name="Google Shape;2330;p22"/>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1" name="Google Shape;2331;p22"/>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22"/>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22"/>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22"/>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22"/>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6" name="Google Shape;2336;p22"/>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7" name="Google Shape;2337;p22"/>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8" name="Google Shape;2338;p22"/>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22"/>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22"/>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22"/>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2" name="Google Shape;2342;p22"/>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3" name="Google Shape;2343;p22"/>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4" name="Google Shape;2344;p22"/>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5" name="Google Shape;2345;p22"/>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6" name="Google Shape;2346;p22"/>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7" name="Google Shape;2347;p22"/>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8" name="Google Shape;2348;p22"/>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9" name="Google Shape;2349;p22"/>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0" name="Google Shape;2350;p22"/>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1" name="Google Shape;2351;p22"/>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2" name="Google Shape;2352;p22"/>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3" name="Google Shape;2353;p22"/>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54" name="Google Shape;2354;p22"/>
          <p:cNvGrpSpPr/>
          <p:nvPr/>
        </p:nvGrpSpPr>
        <p:grpSpPr>
          <a:xfrm>
            <a:off x="10729897" y="5635957"/>
            <a:ext cx="1017272" cy="1017427"/>
            <a:chOff x="940300" y="793900"/>
            <a:chExt cx="1313400" cy="1313600"/>
          </a:xfrm>
        </p:grpSpPr>
        <p:sp>
          <p:nvSpPr>
            <p:cNvPr id="2355" name="Google Shape;2355;p22"/>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6" name="Google Shape;2356;p22"/>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22"/>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8" name="Google Shape;2358;p22"/>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9" name="Google Shape;2359;p22"/>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0" name="Google Shape;2360;p22"/>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1" name="Google Shape;2361;p22"/>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2" name="Google Shape;2362;p22"/>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3" name="Google Shape;2363;p22"/>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4" name="Google Shape;2364;p22"/>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5" name="Google Shape;2365;p22"/>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6" name="Google Shape;2366;p22"/>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7" name="Google Shape;2367;p22"/>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22"/>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22"/>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22"/>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22"/>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22"/>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22"/>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22"/>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22"/>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22"/>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22"/>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22"/>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22"/>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22"/>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22"/>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22"/>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3" name="Google Shape;2383;p22"/>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22"/>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5" name="Google Shape;2385;p22"/>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6" name="Google Shape;2386;p22"/>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7" name="Google Shape;2387;p22"/>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8" name="Google Shape;2388;p22"/>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9" name="Google Shape;2389;p22"/>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0" name="Google Shape;2390;p22"/>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74057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391"/>
        <p:cNvGrpSpPr/>
        <p:nvPr/>
      </p:nvGrpSpPr>
      <p:grpSpPr>
        <a:xfrm>
          <a:off x="0" y="0"/>
          <a:ext cx="0" cy="0"/>
          <a:chOff x="0" y="0"/>
          <a:chExt cx="0" cy="0"/>
        </a:xfrm>
      </p:grpSpPr>
    </p:spTree>
    <p:extLst>
      <p:ext uri="{BB962C8B-B14F-4D97-AF65-F5344CB8AC3E}">
        <p14:creationId xmlns:p14="http://schemas.microsoft.com/office/powerpoint/2010/main" val="12448679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2392"/>
        <p:cNvGrpSpPr/>
        <p:nvPr/>
      </p:nvGrpSpPr>
      <p:grpSpPr>
        <a:xfrm>
          <a:off x="0" y="0"/>
          <a:ext cx="0" cy="0"/>
          <a:chOff x="0" y="0"/>
          <a:chExt cx="0" cy="0"/>
        </a:xfrm>
      </p:grpSpPr>
      <p:grpSp>
        <p:nvGrpSpPr>
          <p:cNvPr id="2393" name="Google Shape;2393;p24"/>
          <p:cNvGrpSpPr/>
          <p:nvPr/>
        </p:nvGrpSpPr>
        <p:grpSpPr>
          <a:xfrm>
            <a:off x="-1702315" y="5068974"/>
            <a:ext cx="3454620" cy="3454620"/>
            <a:chOff x="2924725" y="208150"/>
            <a:chExt cx="1242550" cy="1242550"/>
          </a:xfrm>
        </p:grpSpPr>
        <p:sp>
          <p:nvSpPr>
            <p:cNvPr id="2394" name="Google Shape;2394;p24"/>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5" name="Google Shape;2395;p24"/>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6" name="Google Shape;2396;p24"/>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7" name="Google Shape;2397;p24"/>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8" name="Google Shape;2398;p24"/>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9" name="Google Shape;2399;p24"/>
            <p:cNvSpPr/>
            <p:nvPr/>
          </p:nvSpPr>
          <p:spPr>
            <a:xfrm>
              <a:off x="3188344"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0" name="Google Shape;2400;p24"/>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1" name="Google Shape;2401;p24"/>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2" name="Google Shape;2402;p24"/>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3" name="Google Shape;2403;p24"/>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4" name="Google Shape;2404;p24"/>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5" name="Google Shape;2405;p24"/>
            <p:cNvSpPr/>
            <p:nvPr/>
          </p:nvSpPr>
          <p:spPr>
            <a:xfrm>
              <a:off x="3743642"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6" name="Google Shape;2406;p24"/>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7" name="Google Shape;2407;p24"/>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24"/>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9" name="Google Shape;2409;p24"/>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0" name="Google Shape;2410;p24"/>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1" name="Google Shape;2411;p24"/>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12" name="Google Shape;2412;p24"/>
          <p:cNvGrpSpPr/>
          <p:nvPr/>
        </p:nvGrpSpPr>
        <p:grpSpPr>
          <a:xfrm>
            <a:off x="10729897" y="204608"/>
            <a:ext cx="1017272" cy="1017427"/>
            <a:chOff x="940300" y="793900"/>
            <a:chExt cx="1313400" cy="1313600"/>
          </a:xfrm>
        </p:grpSpPr>
        <p:sp>
          <p:nvSpPr>
            <p:cNvPr id="2413" name="Google Shape;2413;p24"/>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4" name="Google Shape;2414;p24"/>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5" name="Google Shape;2415;p24"/>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6" name="Google Shape;2416;p24"/>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7" name="Google Shape;2417;p24"/>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8" name="Google Shape;2418;p24"/>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9" name="Google Shape;2419;p24"/>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0" name="Google Shape;2420;p24"/>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1" name="Google Shape;2421;p24"/>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2" name="Google Shape;2422;p24"/>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3" name="Google Shape;2423;p24"/>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4" name="Google Shape;2424;p24"/>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5" name="Google Shape;2425;p24"/>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6" name="Google Shape;2426;p24"/>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7" name="Google Shape;2427;p24"/>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8" name="Google Shape;2428;p24"/>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9" name="Google Shape;2429;p24"/>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0" name="Google Shape;2430;p24"/>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1" name="Google Shape;2431;p24"/>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2" name="Google Shape;2432;p24"/>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3" name="Google Shape;2433;p24"/>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4" name="Google Shape;2434;p24"/>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5" name="Google Shape;2435;p24"/>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6" name="Google Shape;2436;p24"/>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7" name="Google Shape;2437;p24"/>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8" name="Google Shape;2438;p24"/>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9" name="Google Shape;2439;p24"/>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0" name="Google Shape;2440;p24"/>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1" name="Google Shape;2441;p24"/>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2" name="Google Shape;2442;p24"/>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3" name="Google Shape;2443;p24"/>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4" name="Google Shape;2444;p24"/>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5" name="Google Shape;2445;p24"/>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6" name="Google Shape;2446;p24"/>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7" name="Google Shape;2447;p24"/>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8" name="Google Shape;2448;p24"/>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49" name="Google Shape;2449;p24"/>
          <p:cNvGrpSpPr/>
          <p:nvPr/>
        </p:nvGrpSpPr>
        <p:grpSpPr>
          <a:xfrm>
            <a:off x="444831" y="204591"/>
            <a:ext cx="1017272" cy="1017427"/>
            <a:chOff x="940300" y="793900"/>
            <a:chExt cx="1313400" cy="1313600"/>
          </a:xfrm>
        </p:grpSpPr>
        <p:sp>
          <p:nvSpPr>
            <p:cNvPr id="2450" name="Google Shape;2450;p24"/>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1" name="Google Shape;2451;p24"/>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2" name="Google Shape;2452;p24"/>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3" name="Google Shape;2453;p24"/>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4" name="Google Shape;2454;p24"/>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5" name="Google Shape;2455;p24"/>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6" name="Google Shape;2456;p24"/>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7" name="Google Shape;2457;p24"/>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8" name="Google Shape;2458;p24"/>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9" name="Google Shape;2459;p24"/>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0" name="Google Shape;2460;p24"/>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1" name="Google Shape;2461;p24"/>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2" name="Google Shape;2462;p24"/>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3" name="Google Shape;2463;p24"/>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4" name="Google Shape;2464;p24"/>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5" name="Google Shape;2465;p24"/>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6" name="Google Shape;2466;p24"/>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7" name="Google Shape;2467;p24"/>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8" name="Google Shape;2468;p24"/>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9" name="Google Shape;2469;p24"/>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0" name="Google Shape;2470;p24"/>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1" name="Google Shape;2471;p24"/>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2" name="Google Shape;2472;p24"/>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3" name="Google Shape;2473;p24"/>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4" name="Google Shape;2474;p24"/>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5" name="Google Shape;2475;p24"/>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6" name="Google Shape;2476;p24"/>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7" name="Google Shape;2477;p24"/>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8" name="Google Shape;2478;p24"/>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9" name="Google Shape;2479;p24"/>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0" name="Google Shape;2480;p24"/>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1" name="Google Shape;2481;p24"/>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2" name="Google Shape;2482;p24"/>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3" name="Google Shape;2483;p24"/>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4" name="Google Shape;2484;p24"/>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5" name="Google Shape;2485;p24"/>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86" name="Google Shape;2486;p24"/>
          <p:cNvGrpSpPr/>
          <p:nvPr/>
        </p:nvGrpSpPr>
        <p:grpSpPr>
          <a:xfrm>
            <a:off x="1462107" y="-3227963"/>
            <a:ext cx="736528" cy="5859776"/>
            <a:chOff x="7324500" y="2391875"/>
            <a:chExt cx="177300" cy="1410725"/>
          </a:xfrm>
        </p:grpSpPr>
        <p:sp>
          <p:nvSpPr>
            <p:cNvPr id="2487" name="Google Shape;2487;p24"/>
            <p:cNvSpPr/>
            <p:nvPr/>
          </p:nvSpPr>
          <p:spPr>
            <a:xfrm>
              <a:off x="7324500" y="3625150"/>
              <a:ext cx="177300" cy="177450"/>
            </a:xfrm>
            <a:custGeom>
              <a:avLst/>
              <a:gdLst/>
              <a:ahLst/>
              <a:cxnLst/>
              <a:rect l="l" t="t" r="r" b="b"/>
              <a:pathLst>
                <a:path w="7092" h="7098" extrusionOk="0">
                  <a:moveTo>
                    <a:pt x="3549" y="673"/>
                  </a:moveTo>
                  <a:lnTo>
                    <a:pt x="4393" y="1510"/>
                  </a:lnTo>
                  <a:lnTo>
                    <a:pt x="5581" y="1510"/>
                  </a:lnTo>
                  <a:lnTo>
                    <a:pt x="5581" y="2700"/>
                  </a:lnTo>
                  <a:lnTo>
                    <a:pt x="6426" y="3548"/>
                  </a:lnTo>
                  <a:lnTo>
                    <a:pt x="5581" y="4398"/>
                  </a:lnTo>
                  <a:lnTo>
                    <a:pt x="5581" y="5581"/>
                  </a:lnTo>
                  <a:lnTo>
                    <a:pt x="4393" y="5581"/>
                  </a:lnTo>
                  <a:lnTo>
                    <a:pt x="3543" y="6425"/>
                  </a:lnTo>
                  <a:lnTo>
                    <a:pt x="2693" y="5581"/>
                  </a:lnTo>
                  <a:lnTo>
                    <a:pt x="1510" y="5581"/>
                  </a:lnTo>
                  <a:lnTo>
                    <a:pt x="1510" y="4398"/>
                  </a:lnTo>
                  <a:lnTo>
                    <a:pt x="667" y="3548"/>
                  </a:lnTo>
                  <a:lnTo>
                    <a:pt x="1510" y="2700"/>
                  </a:lnTo>
                  <a:lnTo>
                    <a:pt x="1510" y="1510"/>
                  </a:lnTo>
                  <a:lnTo>
                    <a:pt x="2700" y="1510"/>
                  </a:lnTo>
                  <a:lnTo>
                    <a:pt x="3549" y="673"/>
                  </a:lnTo>
                  <a:close/>
                  <a:moveTo>
                    <a:pt x="3549" y="1"/>
                  </a:moveTo>
                  <a:lnTo>
                    <a:pt x="2509" y="1041"/>
                  </a:lnTo>
                  <a:lnTo>
                    <a:pt x="1035" y="1041"/>
                  </a:lnTo>
                  <a:lnTo>
                    <a:pt x="1035" y="2508"/>
                  </a:lnTo>
                  <a:lnTo>
                    <a:pt x="1" y="3548"/>
                  </a:lnTo>
                  <a:lnTo>
                    <a:pt x="1035" y="4590"/>
                  </a:lnTo>
                  <a:lnTo>
                    <a:pt x="1035" y="6057"/>
                  </a:lnTo>
                  <a:lnTo>
                    <a:pt x="2509" y="6057"/>
                  </a:lnTo>
                  <a:lnTo>
                    <a:pt x="3549" y="7097"/>
                  </a:lnTo>
                  <a:lnTo>
                    <a:pt x="4583" y="6057"/>
                  </a:lnTo>
                  <a:lnTo>
                    <a:pt x="6058" y="6057"/>
                  </a:lnTo>
                  <a:lnTo>
                    <a:pt x="6058" y="4590"/>
                  </a:lnTo>
                  <a:lnTo>
                    <a:pt x="7092" y="3548"/>
                  </a:lnTo>
                  <a:lnTo>
                    <a:pt x="6058" y="2508"/>
                  </a:lnTo>
                  <a:lnTo>
                    <a:pt x="6058" y="1041"/>
                  </a:lnTo>
                  <a:lnTo>
                    <a:pt x="4583" y="1041"/>
                  </a:lnTo>
                  <a:lnTo>
                    <a:pt x="35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8" name="Google Shape;2488;p24"/>
            <p:cNvSpPr/>
            <p:nvPr/>
          </p:nvSpPr>
          <p:spPr>
            <a:xfrm>
              <a:off x="7411275" y="2391875"/>
              <a:ext cx="3725" cy="1239250"/>
            </a:xfrm>
            <a:custGeom>
              <a:avLst/>
              <a:gdLst/>
              <a:ahLst/>
              <a:cxnLst/>
              <a:rect l="l" t="t" r="r" b="b"/>
              <a:pathLst>
                <a:path w="149" h="49570" extrusionOk="0">
                  <a:moveTo>
                    <a:pt x="1" y="0"/>
                  </a:moveTo>
                  <a:lnTo>
                    <a:pt x="1" y="49570"/>
                  </a:lnTo>
                  <a:lnTo>
                    <a:pt x="149" y="49570"/>
                  </a:lnTo>
                  <a:lnTo>
                    <a:pt x="1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89" name="Google Shape;2489;p24"/>
          <p:cNvGrpSpPr/>
          <p:nvPr/>
        </p:nvGrpSpPr>
        <p:grpSpPr>
          <a:xfrm>
            <a:off x="9901323" y="-3116733"/>
            <a:ext cx="736536" cy="5242111"/>
            <a:chOff x="6715575" y="2099409"/>
            <a:chExt cx="177450" cy="1262916"/>
          </a:xfrm>
        </p:grpSpPr>
        <p:sp>
          <p:nvSpPr>
            <p:cNvPr id="2490" name="Google Shape;2490;p24"/>
            <p:cNvSpPr/>
            <p:nvPr/>
          </p:nvSpPr>
          <p:spPr>
            <a:xfrm>
              <a:off x="6715575" y="3184875"/>
              <a:ext cx="177450" cy="177450"/>
            </a:xfrm>
            <a:custGeom>
              <a:avLst/>
              <a:gdLst/>
              <a:ahLst/>
              <a:cxnLst/>
              <a:rect l="l" t="t" r="r" b="b"/>
              <a:pathLst>
                <a:path w="7098" h="7098" extrusionOk="0">
                  <a:moveTo>
                    <a:pt x="3549" y="672"/>
                  </a:moveTo>
                  <a:lnTo>
                    <a:pt x="4399" y="1517"/>
                  </a:lnTo>
                  <a:lnTo>
                    <a:pt x="5581" y="1517"/>
                  </a:lnTo>
                  <a:lnTo>
                    <a:pt x="5581" y="2699"/>
                  </a:lnTo>
                  <a:lnTo>
                    <a:pt x="6426" y="3550"/>
                  </a:lnTo>
                  <a:lnTo>
                    <a:pt x="5581" y="4398"/>
                  </a:lnTo>
                  <a:lnTo>
                    <a:pt x="5581" y="5588"/>
                  </a:lnTo>
                  <a:lnTo>
                    <a:pt x="4399" y="5588"/>
                  </a:lnTo>
                  <a:lnTo>
                    <a:pt x="3549" y="6431"/>
                  </a:lnTo>
                  <a:lnTo>
                    <a:pt x="2700" y="5588"/>
                  </a:lnTo>
                  <a:lnTo>
                    <a:pt x="1516" y="5588"/>
                  </a:lnTo>
                  <a:lnTo>
                    <a:pt x="1516" y="4398"/>
                  </a:lnTo>
                  <a:lnTo>
                    <a:pt x="673" y="3550"/>
                  </a:lnTo>
                  <a:lnTo>
                    <a:pt x="1516" y="2699"/>
                  </a:lnTo>
                  <a:lnTo>
                    <a:pt x="1516" y="1517"/>
                  </a:lnTo>
                  <a:lnTo>
                    <a:pt x="2700" y="1517"/>
                  </a:lnTo>
                  <a:lnTo>
                    <a:pt x="3549" y="672"/>
                  </a:lnTo>
                  <a:close/>
                  <a:moveTo>
                    <a:pt x="3549" y="0"/>
                  </a:moveTo>
                  <a:lnTo>
                    <a:pt x="2509" y="1040"/>
                  </a:lnTo>
                  <a:lnTo>
                    <a:pt x="1041" y="1040"/>
                  </a:lnTo>
                  <a:lnTo>
                    <a:pt x="1041" y="2508"/>
                  </a:lnTo>
                  <a:lnTo>
                    <a:pt x="1" y="3550"/>
                  </a:lnTo>
                  <a:lnTo>
                    <a:pt x="1041" y="4589"/>
                  </a:lnTo>
                  <a:lnTo>
                    <a:pt x="1041" y="6057"/>
                  </a:lnTo>
                  <a:lnTo>
                    <a:pt x="2509" y="6057"/>
                  </a:lnTo>
                  <a:lnTo>
                    <a:pt x="3549" y="7097"/>
                  </a:lnTo>
                  <a:lnTo>
                    <a:pt x="4590" y="6057"/>
                  </a:lnTo>
                  <a:lnTo>
                    <a:pt x="6058" y="6057"/>
                  </a:lnTo>
                  <a:lnTo>
                    <a:pt x="6058" y="4589"/>
                  </a:lnTo>
                  <a:lnTo>
                    <a:pt x="7098" y="3550"/>
                  </a:lnTo>
                  <a:lnTo>
                    <a:pt x="6058" y="2508"/>
                  </a:lnTo>
                  <a:lnTo>
                    <a:pt x="6058" y="1040"/>
                  </a:lnTo>
                  <a:lnTo>
                    <a:pt x="4590" y="1040"/>
                  </a:lnTo>
                  <a:lnTo>
                    <a:pt x="3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1" name="Google Shape;2491;p24"/>
            <p:cNvSpPr/>
            <p:nvPr/>
          </p:nvSpPr>
          <p:spPr>
            <a:xfrm>
              <a:off x="6802499" y="2099409"/>
              <a:ext cx="3580" cy="1094275"/>
            </a:xfrm>
            <a:custGeom>
              <a:avLst/>
              <a:gdLst/>
              <a:ahLst/>
              <a:cxnLst/>
              <a:rect l="l" t="t" r="r" b="b"/>
              <a:pathLst>
                <a:path w="143" h="28774" extrusionOk="0">
                  <a:moveTo>
                    <a:pt x="0" y="0"/>
                  </a:moveTo>
                  <a:lnTo>
                    <a:pt x="0" y="28773"/>
                  </a:lnTo>
                  <a:lnTo>
                    <a:pt x="143" y="28773"/>
                  </a:lnTo>
                  <a:lnTo>
                    <a:pt x="1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92" name="Google Shape;2492;p24"/>
          <p:cNvGrpSpPr/>
          <p:nvPr/>
        </p:nvGrpSpPr>
        <p:grpSpPr>
          <a:xfrm>
            <a:off x="5088389" y="-4332163"/>
            <a:ext cx="736528" cy="5859776"/>
            <a:chOff x="7324500" y="2391875"/>
            <a:chExt cx="177300" cy="1410725"/>
          </a:xfrm>
        </p:grpSpPr>
        <p:sp>
          <p:nvSpPr>
            <p:cNvPr id="2493" name="Google Shape;2493;p24"/>
            <p:cNvSpPr/>
            <p:nvPr/>
          </p:nvSpPr>
          <p:spPr>
            <a:xfrm>
              <a:off x="7324500" y="3625150"/>
              <a:ext cx="177300" cy="177450"/>
            </a:xfrm>
            <a:custGeom>
              <a:avLst/>
              <a:gdLst/>
              <a:ahLst/>
              <a:cxnLst/>
              <a:rect l="l" t="t" r="r" b="b"/>
              <a:pathLst>
                <a:path w="7092" h="7098" extrusionOk="0">
                  <a:moveTo>
                    <a:pt x="3549" y="673"/>
                  </a:moveTo>
                  <a:lnTo>
                    <a:pt x="4393" y="1510"/>
                  </a:lnTo>
                  <a:lnTo>
                    <a:pt x="5581" y="1510"/>
                  </a:lnTo>
                  <a:lnTo>
                    <a:pt x="5581" y="2700"/>
                  </a:lnTo>
                  <a:lnTo>
                    <a:pt x="6426" y="3548"/>
                  </a:lnTo>
                  <a:lnTo>
                    <a:pt x="5581" y="4398"/>
                  </a:lnTo>
                  <a:lnTo>
                    <a:pt x="5581" y="5581"/>
                  </a:lnTo>
                  <a:lnTo>
                    <a:pt x="4393" y="5581"/>
                  </a:lnTo>
                  <a:lnTo>
                    <a:pt x="3543" y="6425"/>
                  </a:lnTo>
                  <a:lnTo>
                    <a:pt x="2693" y="5581"/>
                  </a:lnTo>
                  <a:lnTo>
                    <a:pt x="1510" y="5581"/>
                  </a:lnTo>
                  <a:lnTo>
                    <a:pt x="1510" y="4398"/>
                  </a:lnTo>
                  <a:lnTo>
                    <a:pt x="667" y="3548"/>
                  </a:lnTo>
                  <a:lnTo>
                    <a:pt x="1510" y="2700"/>
                  </a:lnTo>
                  <a:lnTo>
                    <a:pt x="1510" y="1510"/>
                  </a:lnTo>
                  <a:lnTo>
                    <a:pt x="2700" y="1510"/>
                  </a:lnTo>
                  <a:lnTo>
                    <a:pt x="3549" y="673"/>
                  </a:lnTo>
                  <a:close/>
                  <a:moveTo>
                    <a:pt x="3549" y="1"/>
                  </a:moveTo>
                  <a:lnTo>
                    <a:pt x="2509" y="1041"/>
                  </a:lnTo>
                  <a:lnTo>
                    <a:pt x="1035" y="1041"/>
                  </a:lnTo>
                  <a:lnTo>
                    <a:pt x="1035" y="2508"/>
                  </a:lnTo>
                  <a:lnTo>
                    <a:pt x="1" y="3548"/>
                  </a:lnTo>
                  <a:lnTo>
                    <a:pt x="1035" y="4590"/>
                  </a:lnTo>
                  <a:lnTo>
                    <a:pt x="1035" y="6057"/>
                  </a:lnTo>
                  <a:lnTo>
                    <a:pt x="2509" y="6057"/>
                  </a:lnTo>
                  <a:lnTo>
                    <a:pt x="3549" y="7097"/>
                  </a:lnTo>
                  <a:lnTo>
                    <a:pt x="4583" y="6057"/>
                  </a:lnTo>
                  <a:lnTo>
                    <a:pt x="6058" y="6057"/>
                  </a:lnTo>
                  <a:lnTo>
                    <a:pt x="6058" y="4590"/>
                  </a:lnTo>
                  <a:lnTo>
                    <a:pt x="7092" y="3548"/>
                  </a:lnTo>
                  <a:lnTo>
                    <a:pt x="6058" y="2508"/>
                  </a:lnTo>
                  <a:lnTo>
                    <a:pt x="6058" y="1041"/>
                  </a:lnTo>
                  <a:lnTo>
                    <a:pt x="4583" y="1041"/>
                  </a:lnTo>
                  <a:lnTo>
                    <a:pt x="35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4" name="Google Shape;2494;p24"/>
            <p:cNvSpPr/>
            <p:nvPr/>
          </p:nvSpPr>
          <p:spPr>
            <a:xfrm>
              <a:off x="7411275" y="2391875"/>
              <a:ext cx="3725" cy="1239250"/>
            </a:xfrm>
            <a:custGeom>
              <a:avLst/>
              <a:gdLst/>
              <a:ahLst/>
              <a:cxnLst/>
              <a:rect l="l" t="t" r="r" b="b"/>
              <a:pathLst>
                <a:path w="149" h="49570" extrusionOk="0">
                  <a:moveTo>
                    <a:pt x="1" y="0"/>
                  </a:moveTo>
                  <a:lnTo>
                    <a:pt x="1" y="49570"/>
                  </a:lnTo>
                  <a:lnTo>
                    <a:pt x="149" y="49570"/>
                  </a:lnTo>
                  <a:lnTo>
                    <a:pt x="1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95" name="Google Shape;2495;p24"/>
          <p:cNvGrpSpPr/>
          <p:nvPr/>
        </p:nvGrpSpPr>
        <p:grpSpPr>
          <a:xfrm>
            <a:off x="9943475" y="2715709"/>
            <a:ext cx="4443028" cy="4443028"/>
            <a:chOff x="2924725" y="208150"/>
            <a:chExt cx="1242550" cy="1242550"/>
          </a:xfrm>
        </p:grpSpPr>
        <p:sp>
          <p:nvSpPr>
            <p:cNvPr id="2496" name="Google Shape;2496;p24"/>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7" name="Google Shape;2497;p24"/>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8" name="Google Shape;2498;p24"/>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9" name="Google Shape;2499;p24"/>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0" name="Google Shape;2500;p24"/>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1" name="Google Shape;2501;p24"/>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2" name="Google Shape;2502;p24"/>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3" name="Google Shape;2503;p24"/>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4" name="Google Shape;2504;p24"/>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5" name="Google Shape;2505;p24"/>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6" name="Google Shape;2506;p24"/>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7" name="Google Shape;2507;p24"/>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8" name="Google Shape;2508;p24"/>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9" name="Google Shape;2509;p24"/>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0" name="Google Shape;2510;p24"/>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1" name="Google Shape;2511;p24"/>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2" name="Google Shape;2512;p24"/>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3" name="Google Shape;2513;p24"/>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346007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عنوان ومحتوى">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86404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2517"/>
        <p:cNvGrpSpPr/>
        <p:nvPr/>
      </p:nvGrpSpPr>
      <p:grpSpPr>
        <a:xfrm>
          <a:off x="0" y="0"/>
          <a:ext cx="0" cy="0"/>
          <a:chOff x="0" y="0"/>
          <a:chExt cx="0" cy="0"/>
        </a:xfrm>
      </p:grpSpPr>
    </p:spTree>
    <p:extLst>
      <p:ext uri="{BB962C8B-B14F-4D97-AF65-F5344CB8AC3E}">
        <p14:creationId xmlns:p14="http://schemas.microsoft.com/office/powerpoint/2010/main" val="33427261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preserve="1">
  <p:cSld name="Title only">
    <p:spTree>
      <p:nvGrpSpPr>
        <p:cNvPr id="1" name="Shape 2518"/>
        <p:cNvGrpSpPr/>
        <p:nvPr/>
      </p:nvGrpSpPr>
      <p:grpSpPr>
        <a:xfrm>
          <a:off x="0" y="0"/>
          <a:ext cx="0" cy="0"/>
          <a:chOff x="0" y="0"/>
          <a:chExt cx="0" cy="0"/>
        </a:xfrm>
      </p:grpSpPr>
      <p:sp>
        <p:nvSpPr>
          <p:cNvPr id="2519" name="Google Shape;2519;p27"/>
          <p:cNvSpPr txBox="1">
            <a:spLocks noGrp="1"/>
          </p:cNvSpPr>
          <p:nvPr>
            <p:ph type="title"/>
          </p:nvPr>
        </p:nvSpPr>
        <p:spPr>
          <a:xfrm>
            <a:off x="1397800" y="431800"/>
            <a:ext cx="9396400" cy="643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extLst>
      <p:ext uri="{BB962C8B-B14F-4D97-AF65-F5344CB8AC3E}">
        <p14:creationId xmlns:p14="http://schemas.microsoft.com/office/powerpoint/2010/main" val="5778610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444831" y="204591"/>
            <a:ext cx="1017272" cy="1017427"/>
            <a:chOff x="940300" y="793900"/>
            <a:chExt cx="1313400" cy="1313600"/>
          </a:xfrm>
        </p:grpSpPr>
        <p:sp>
          <p:nvSpPr>
            <p:cNvPr id="10" name="Google Shape;10;p2"/>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 name="Google Shape;46;p2"/>
          <p:cNvGrpSpPr/>
          <p:nvPr/>
        </p:nvGrpSpPr>
        <p:grpSpPr>
          <a:xfrm>
            <a:off x="9886000" y="-1359186"/>
            <a:ext cx="3572745" cy="3572745"/>
            <a:chOff x="2924725" y="208150"/>
            <a:chExt cx="1242550" cy="1242550"/>
          </a:xfrm>
        </p:grpSpPr>
        <p:sp>
          <p:nvSpPr>
            <p:cNvPr id="47" name="Google Shape;47;p2"/>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 name="Google Shape;65;p2"/>
          <p:cNvSpPr txBox="1">
            <a:spLocks noGrp="1"/>
          </p:cNvSpPr>
          <p:nvPr>
            <p:ph type="ctrTitle"/>
          </p:nvPr>
        </p:nvSpPr>
        <p:spPr>
          <a:xfrm>
            <a:off x="3905400" y="1754612"/>
            <a:ext cx="4381200" cy="30440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5200"/>
              <a:buNone/>
              <a:defRPr sz="81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66" name="Google Shape;66;p2"/>
          <p:cNvSpPr txBox="1">
            <a:spLocks noGrp="1"/>
          </p:cNvSpPr>
          <p:nvPr>
            <p:ph type="subTitle" idx="1"/>
          </p:nvPr>
        </p:nvSpPr>
        <p:spPr>
          <a:xfrm>
            <a:off x="4697200" y="4947303"/>
            <a:ext cx="2797600" cy="54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000"/>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grpSp>
        <p:nvGrpSpPr>
          <p:cNvPr id="67" name="Google Shape;67;p2"/>
          <p:cNvGrpSpPr/>
          <p:nvPr/>
        </p:nvGrpSpPr>
        <p:grpSpPr>
          <a:xfrm>
            <a:off x="-1470183" y="4702852"/>
            <a:ext cx="4021555" cy="4021555"/>
            <a:chOff x="2924725" y="208150"/>
            <a:chExt cx="1242550" cy="1242550"/>
          </a:xfrm>
        </p:grpSpPr>
        <p:sp>
          <p:nvSpPr>
            <p:cNvPr id="68" name="Google Shape;68;p2"/>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6" name="Google Shape;86;p2"/>
          <p:cNvGrpSpPr/>
          <p:nvPr/>
        </p:nvGrpSpPr>
        <p:grpSpPr>
          <a:xfrm>
            <a:off x="10729897" y="5635957"/>
            <a:ext cx="1017272" cy="1017427"/>
            <a:chOff x="940300" y="793900"/>
            <a:chExt cx="1313400" cy="1313600"/>
          </a:xfrm>
        </p:grpSpPr>
        <p:sp>
          <p:nvSpPr>
            <p:cNvPr id="87" name="Google Shape;87;p2"/>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2"/>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2"/>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 name="Google Shape;123;p2"/>
          <p:cNvGrpSpPr/>
          <p:nvPr/>
        </p:nvGrpSpPr>
        <p:grpSpPr>
          <a:xfrm>
            <a:off x="1724215" y="-2392508"/>
            <a:ext cx="847731" cy="6744959"/>
            <a:chOff x="7324500" y="2391875"/>
            <a:chExt cx="177300" cy="1410725"/>
          </a:xfrm>
        </p:grpSpPr>
        <p:sp>
          <p:nvSpPr>
            <p:cNvPr id="124" name="Google Shape;124;p2"/>
            <p:cNvSpPr/>
            <p:nvPr/>
          </p:nvSpPr>
          <p:spPr>
            <a:xfrm>
              <a:off x="7324500" y="3625150"/>
              <a:ext cx="177300" cy="177450"/>
            </a:xfrm>
            <a:custGeom>
              <a:avLst/>
              <a:gdLst/>
              <a:ahLst/>
              <a:cxnLst/>
              <a:rect l="l" t="t" r="r" b="b"/>
              <a:pathLst>
                <a:path w="7092" h="7098" extrusionOk="0">
                  <a:moveTo>
                    <a:pt x="3549" y="673"/>
                  </a:moveTo>
                  <a:lnTo>
                    <a:pt x="4393" y="1510"/>
                  </a:lnTo>
                  <a:lnTo>
                    <a:pt x="5581" y="1510"/>
                  </a:lnTo>
                  <a:lnTo>
                    <a:pt x="5581" y="2700"/>
                  </a:lnTo>
                  <a:lnTo>
                    <a:pt x="6426" y="3548"/>
                  </a:lnTo>
                  <a:lnTo>
                    <a:pt x="5581" y="4398"/>
                  </a:lnTo>
                  <a:lnTo>
                    <a:pt x="5581" y="5581"/>
                  </a:lnTo>
                  <a:lnTo>
                    <a:pt x="4393" y="5581"/>
                  </a:lnTo>
                  <a:lnTo>
                    <a:pt x="3543" y="6425"/>
                  </a:lnTo>
                  <a:lnTo>
                    <a:pt x="2693" y="5581"/>
                  </a:lnTo>
                  <a:lnTo>
                    <a:pt x="1510" y="5581"/>
                  </a:lnTo>
                  <a:lnTo>
                    <a:pt x="1510" y="4398"/>
                  </a:lnTo>
                  <a:lnTo>
                    <a:pt x="667" y="3548"/>
                  </a:lnTo>
                  <a:lnTo>
                    <a:pt x="1510" y="2700"/>
                  </a:lnTo>
                  <a:lnTo>
                    <a:pt x="1510" y="1510"/>
                  </a:lnTo>
                  <a:lnTo>
                    <a:pt x="2700" y="1510"/>
                  </a:lnTo>
                  <a:lnTo>
                    <a:pt x="3549" y="673"/>
                  </a:lnTo>
                  <a:close/>
                  <a:moveTo>
                    <a:pt x="3549" y="1"/>
                  </a:moveTo>
                  <a:lnTo>
                    <a:pt x="2509" y="1041"/>
                  </a:lnTo>
                  <a:lnTo>
                    <a:pt x="1035" y="1041"/>
                  </a:lnTo>
                  <a:lnTo>
                    <a:pt x="1035" y="2508"/>
                  </a:lnTo>
                  <a:lnTo>
                    <a:pt x="1" y="3548"/>
                  </a:lnTo>
                  <a:lnTo>
                    <a:pt x="1035" y="4590"/>
                  </a:lnTo>
                  <a:lnTo>
                    <a:pt x="1035" y="6057"/>
                  </a:lnTo>
                  <a:lnTo>
                    <a:pt x="2509" y="6057"/>
                  </a:lnTo>
                  <a:lnTo>
                    <a:pt x="3549" y="7097"/>
                  </a:lnTo>
                  <a:lnTo>
                    <a:pt x="4583" y="6057"/>
                  </a:lnTo>
                  <a:lnTo>
                    <a:pt x="6058" y="6057"/>
                  </a:lnTo>
                  <a:lnTo>
                    <a:pt x="6058" y="4590"/>
                  </a:lnTo>
                  <a:lnTo>
                    <a:pt x="7092" y="3548"/>
                  </a:lnTo>
                  <a:lnTo>
                    <a:pt x="6058" y="2508"/>
                  </a:lnTo>
                  <a:lnTo>
                    <a:pt x="6058" y="1041"/>
                  </a:lnTo>
                  <a:lnTo>
                    <a:pt x="4583" y="1041"/>
                  </a:lnTo>
                  <a:lnTo>
                    <a:pt x="35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7411275" y="2391875"/>
              <a:ext cx="3725" cy="1239250"/>
            </a:xfrm>
            <a:custGeom>
              <a:avLst/>
              <a:gdLst/>
              <a:ahLst/>
              <a:cxnLst/>
              <a:rect l="l" t="t" r="r" b="b"/>
              <a:pathLst>
                <a:path w="149" h="49570" extrusionOk="0">
                  <a:moveTo>
                    <a:pt x="1" y="0"/>
                  </a:moveTo>
                  <a:lnTo>
                    <a:pt x="1" y="49570"/>
                  </a:lnTo>
                  <a:lnTo>
                    <a:pt x="149" y="49570"/>
                  </a:lnTo>
                  <a:lnTo>
                    <a:pt x="1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6" name="Google Shape;126;p2"/>
          <p:cNvGrpSpPr/>
          <p:nvPr/>
        </p:nvGrpSpPr>
        <p:grpSpPr>
          <a:xfrm>
            <a:off x="9493162" y="-2812913"/>
            <a:ext cx="847737" cy="6251857"/>
            <a:chOff x="7905800" y="2474325"/>
            <a:chExt cx="177450" cy="1308650"/>
          </a:xfrm>
        </p:grpSpPr>
        <p:sp>
          <p:nvSpPr>
            <p:cNvPr id="127" name="Google Shape;127;p2"/>
            <p:cNvSpPr/>
            <p:nvPr/>
          </p:nvSpPr>
          <p:spPr>
            <a:xfrm>
              <a:off x="7905800" y="3605550"/>
              <a:ext cx="177450" cy="177425"/>
            </a:xfrm>
            <a:custGeom>
              <a:avLst/>
              <a:gdLst/>
              <a:ahLst/>
              <a:cxnLst/>
              <a:rect l="l" t="t" r="r" b="b"/>
              <a:pathLst>
                <a:path w="7098" h="7097" extrusionOk="0">
                  <a:moveTo>
                    <a:pt x="3548" y="672"/>
                  </a:moveTo>
                  <a:lnTo>
                    <a:pt x="4398" y="1515"/>
                  </a:lnTo>
                  <a:lnTo>
                    <a:pt x="5588" y="1515"/>
                  </a:lnTo>
                  <a:lnTo>
                    <a:pt x="5588" y="2699"/>
                  </a:lnTo>
                  <a:lnTo>
                    <a:pt x="6425" y="3548"/>
                  </a:lnTo>
                  <a:lnTo>
                    <a:pt x="5588" y="4398"/>
                  </a:lnTo>
                  <a:lnTo>
                    <a:pt x="5588" y="5580"/>
                  </a:lnTo>
                  <a:lnTo>
                    <a:pt x="4398" y="5580"/>
                  </a:lnTo>
                  <a:lnTo>
                    <a:pt x="3548" y="6425"/>
                  </a:lnTo>
                  <a:lnTo>
                    <a:pt x="2699" y="5580"/>
                  </a:lnTo>
                  <a:lnTo>
                    <a:pt x="1515" y="5580"/>
                  </a:lnTo>
                  <a:lnTo>
                    <a:pt x="1515" y="4398"/>
                  </a:lnTo>
                  <a:lnTo>
                    <a:pt x="672" y="3548"/>
                  </a:lnTo>
                  <a:lnTo>
                    <a:pt x="1515" y="2699"/>
                  </a:lnTo>
                  <a:lnTo>
                    <a:pt x="1515" y="1515"/>
                  </a:lnTo>
                  <a:lnTo>
                    <a:pt x="2699" y="1515"/>
                  </a:lnTo>
                  <a:lnTo>
                    <a:pt x="3548" y="672"/>
                  </a:lnTo>
                  <a:close/>
                  <a:moveTo>
                    <a:pt x="3548" y="0"/>
                  </a:moveTo>
                  <a:lnTo>
                    <a:pt x="2508" y="1040"/>
                  </a:lnTo>
                  <a:lnTo>
                    <a:pt x="1040" y="1040"/>
                  </a:lnTo>
                  <a:lnTo>
                    <a:pt x="1040" y="2508"/>
                  </a:lnTo>
                  <a:lnTo>
                    <a:pt x="0" y="3548"/>
                  </a:lnTo>
                  <a:lnTo>
                    <a:pt x="1040" y="4589"/>
                  </a:lnTo>
                  <a:lnTo>
                    <a:pt x="1040" y="6057"/>
                  </a:lnTo>
                  <a:lnTo>
                    <a:pt x="2508" y="6057"/>
                  </a:lnTo>
                  <a:lnTo>
                    <a:pt x="3548" y="7097"/>
                  </a:lnTo>
                  <a:lnTo>
                    <a:pt x="4589" y="6057"/>
                  </a:lnTo>
                  <a:lnTo>
                    <a:pt x="6057" y="6057"/>
                  </a:lnTo>
                  <a:lnTo>
                    <a:pt x="6057" y="4589"/>
                  </a:lnTo>
                  <a:lnTo>
                    <a:pt x="7097" y="3548"/>
                  </a:lnTo>
                  <a:lnTo>
                    <a:pt x="6057" y="2508"/>
                  </a:lnTo>
                  <a:lnTo>
                    <a:pt x="6057" y="1040"/>
                  </a:lnTo>
                  <a:lnTo>
                    <a:pt x="4589" y="1040"/>
                  </a:lnTo>
                  <a:lnTo>
                    <a:pt x="35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7992700" y="2474325"/>
              <a:ext cx="3775" cy="1138650"/>
            </a:xfrm>
            <a:custGeom>
              <a:avLst/>
              <a:gdLst/>
              <a:ahLst/>
              <a:cxnLst/>
              <a:rect l="l" t="t" r="r" b="b"/>
              <a:pathLst>
                <a:path w="151" h="45546" extrusionOk="0">
                  <a:moveTo>
                    <a:pt x="1" y="0"/>
                  </a:moveTo>
                  <a:lnTo>
                    <a:pt x="1" y="45546"/>
                  </a:lnTo>
                  <a:lnTo>
                    <a:pt x="151" y="45546"/>
                  </a:lnTo>
                  <a:lnTo>
                    <a:pt x="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 name="Google Shape;129;p2"/>
          <p:cNvGrpSpPr/>
          <p:nvPr/>
        </p:nvGrpSpPr>
        <p:grpSpPr>
          <a:xfrm>
            <a:off x="476874" y="-483573"/>
            <a:ext cx="666052" cy="3333079"/>
            <a:chOff x="6715575" y="2474325"/>
            <a:chExt cx="177450" cy="888000"/>
          </a:xfrm>
        </p:grpSpPr>
        <p:sp>
          <p:nvSpPr>
            <p:cNvPr id="130" name="Google Shape;130;p2"/>
            <p:cNvSpPr/>
            <p:nvPr/>
          </p:nvSpPr>
          <p:spPr>
            <a:xfrm>
              <a:off x="6715575" y="3184875"/>
              <a:ext cx="177450" cy="177450"/>
            </a:xfrm>
            <a:custGeom>
              <a:avLst/>
              <a:gdLst/>
              <a:ahLst/>
              <a:cxnLst/>
              <a:rect l="l" t="t" r="r" b="b"/>
              <a:pathLst>
                <a:path w="7098" h="7098" extrusionOk="0">
                  <a:moveTo>
                    <a:pt x="3549" y="672"/>
                  </a:moveTo>
                  <a:lnTo>
                    <a:pt x="4399" y="1517"/>
                  </a:lnTo>
                  <a:lnTo>
                    <a:pt x="5581" y="1517"/>
                  </a:lnTo>
                  <a:lnTo>
                    <a:pt x="5581" y="2699"/>
                  </a:lnTo>
                  <a:lnTo>
                    <a:pt x="6426" y="3550"/>
                  </a:lnTo>
                  <a:lnTo>
                    <a:pt x="5581" y="4398"/>
                  </a:lnTo>
                  <a:lnTo>
                    <a:pt x="5581" y="5588"/>
                  </a:lnTo>
                  <a:lnTo>
                    <a:pt x="4399" y="5588"/>
                  </a:lnTo>
                  <a:lnTo>
                    <a:pt x="3549" y="6431"/>
                  </a:lnTo>
                  <a:lnTo>
                    <a:pt x="2700" y="5588"/>
                  </a:lnTo>
                  <a:lnTo>
                    <a:pt x="1516" y="5588"/>
                  </a:lnTo>
                  <a:lnTo>
                    <a:pt x="1516" y="4398"/>
                  </a:lnTo>
                  <a:lnTo>
                    <a:pt x="673" y="3550"/>
                  </a:lnTo>
                  <a:lnTo>
                    <a:pt x="1516" y="2699"/>
                  </a:lnTo>
                  <a:lnTo>
                    <a:pt x="1516" y="1517"/>
                  </a:lnTo>
                  <a:lnTo>
                    <a:pt x="2700" y="1517"/>
                  </a:lnTo>
                  <a:lnTo>
                    <a:pt x="3549" y="672"/>
                  </a:lnTo>
                  <a:close/>
                  <a:moveTo>
                    <a:pt x="3549" y="0"/>
                  </a:moveTo>
                  <a:lnTo>
                    <a:pt x="2509" y="1040"/>
                  </a:lnTo>
                  <a:lnTo>
                    <a:pt x="1041" y="1040"/>
                  </a:lnTo>
                  <a:lnTo>
                    <a:pt x="1041" y="2508"/>
                  </a:lnTo>
                  <a:lnTo>
                    <a:pt x="1" y="3550"/>
                  </a:lnTo>
                  <a:lnTo>
                    <a:pt x="1041" y="4589"/>
                  </a:lnTo>
                  <a:lnTo>
                    <a:pt x="1041" y="6057"/>
                  </a:lnTo>
                  <a:lnTo>
                    <a:pt x="2509" y="6057"/>
                  </a:lnTo>
                  <a:lnTo>
                    <a:pt x="3549" y="7097"/>
                  </a:lnTo>
                  <a:lnTo>
                    <a:pt x="4590" y="6057"/>
                  </a:lnTo>
                  <a:lnTo>
                    <a:pt x="6058" y="6057"/>
                  </a:lnTo>
                  <a:lnTo>
                    <a:pt x="6058" y="4589"/>
                  </a:lnTo>
                  <a:lnTo>
                    <a:pt x="7098" y="3550"/>
                  </a:lnTo>
                  <a:lnTo>
                    <a:pt x="6058" y="2508"/>
                  </a:lnTo>
                  <a:lnTo>
                    <a:pt x="6058" y="1040"/>
                  </a:lnTo>
                  <a:lnTo>
                    <a:pt x="4590" y="1040"/>
                  </a:lnTo>
                  <a:lnTo>
                    <a:pt x="3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6802500" y="2474325"/>
              <a:ext cx="3575" cy="719350"/>
            </a:xfrm>
            <a:custGeom>
              <a:avLst/>
              <a:gdLst/>
              <a:ahLst/>
              <a:cxnLst/>
              <a:rect l="l" t="t" r="r" b="b"/>
              <a:pathLst>
                <a:path w="143" h="28774" extrusionOk="0">
                  <a:moveTo>
                    <a:pt x="0" y="0"/>
                  </a:moveTo>
                  <a:lnTo>
                    <a:pt x="0" y="28773"/>
                  </a:lnTo>
                  <a:lnTo>
                    <a:pt x="143" y="28773"/>
                  </a:lnTo>
                  <a:lnTo>
                    <a:pt x="1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2" name="Google Shape;132;p2"/>
          <p:cNvGrpSpPr/>
          <p:nvPr/>
        </p:nvGrpSpPr>
        <p:grpSpPr>
          <a:xfrm>
            <a:off x="10729897" y="204608"/>
            <a:ext cx="1017272" cy="1017427"/>
            <a:chOff x="940300" y="793900"/>
            <a:chExt cx="1313400" cy="1313600"/>
          </a:xfrm>
        </p:grpSpPr>
        <p:sp>
          <p:nvSpPr>
            <p:cNvPr id="133" name="Google Shape;133;p2"/>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9" name="Google Shape;169;p2"/>
          <p:cNvGrpSpPr/>
          <p:nvPr/>
        </p:nvGrpSpPr>
        <p:grpSpPr>
          <a:xfrm>
            <a:off x="444831" y="5635941"/>
            <a:ext cx="1017272" cy="1017427"/>
            <a:chOff x="940300" y="793900"/>
            <a:chExt cx="1313400" cy="1313600"/>
          </a:xfrm>
        </p:grpSpPr>
        <p:sp>
          <p:nvSpPr>
            <p:cNvPr id="170" name="Google Shape;170;p2"/>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2"/>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2"/>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9871298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06"/>
        <p:cNvGrpSpPr/>
        <p:nvPr/>
      </p:nvGrpSpPr>
      <p:grpSpPr>
        <a:xfrm>
          <a:off x="0" y="0"/>
          <a:ext cx="0" cy="0"/>
          <a:chOff x="0" y="0"/>
          <a:chExt cx="0" cy="0"/>
        </a:xfrm>
      </p:grpSpPr>
      <p:grpSp>
        <p:nvGrpSpPr>
          <p:cNvPr id="207" name="Google Shape;207;p3"/>
          <p:cNvGrpSpPr/>
          <p:nvPr/>
        </p:nvGrpSpPr>
        <p:grpSpPr>
          <a:xfrm>
            <a:off x="9928783" y="4028578"/>
            <a:ext cx="3753164" cy="3753329"/>
            <a:chOff x="2924725" y="208150"/>
            <a:chExt cx="1242550" cy="1242550"/>
          </a:xfrm>
        </p:grpSpPr>
        <p:sp>
          <p:nvSpPr>
            <p:cNvPr id="208" name="Google Shape;208;p3"/>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3"/>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3"/>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3"/>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3"/>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3"/>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3"/>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3"/>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3"/>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3"/>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3"/>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3"/>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3"/>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3"/>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3"/>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3"/>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3"/>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3"/>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6" name="Google Shape;226;p3"/>
          <p:cNvSpPr txBox="1">
            <a:spLocks noGrp="1"/>
          </p:cNvSpPr>
          <p:nvPr>
            <p:ph type="title"/>
          </p:nvPr>
        </p:nvSpPr>
        <p:spPr>
          <a:xfrm>
            <a:off x="4852449" y="2714499"/>
            <a:ext cx="4485600" cy="634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133"/>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27" name="Google Shape;227;p3"/>
          <p:cNvSpPr txBox="1">
            <a:spLocks noGrp="1"/>
          </p:cNvSpPr>
          <p:nvPr>
            <p:ph type="title" idx="2" hasCustomPrompt="1"/>
          </p:nvPr>
        </p:nvSpPr>
        <p:spPr>
          <a:xfrm>
            <a:off x="1977349" y="2872767"/>
            <a:ext cx="1719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28" name="Google Shape;228;p3"/>
          <p:cNvSpPr txBox="1">
            <a:spLocks noGrp="1"/>
          </p:cNvSpPr>
          <p:nvPr>
            <p:ph type="subTitle" idx="1"/>
          </p:nvPr>
        </p:nvSpPr>
        <p:spPr>
          <a:xfrm>
            <a:off x="4852449" y="3751579"/>
            <a:ext cx="5813600" cy="585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0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29" name="Google Shape;229;p3"/>
          <p:cNvGrpSpPr/>
          <p:nvPr/>
        </p:nvGrpSpPr>
        <p:grpSpPr>
          <a:xfrm>
            <a:off x="-1923929" y="-1500553"/>
            <a:ext cx="2952631" cy="2952796"/>
            <a:chOff x="2924725" y="208150"/>
            <a:chExt cx="1242550" cy="1242550"/>
          </a:xfrm>
        </p:grpSpPr>
        <p:sp>
          <p:nvSpPr>
            <p:cNvPr id="230" name="Google Shape;230;p3"/>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3"/>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3"/>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3"/>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3"/>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3"/>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3"/>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3"/>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3"/>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3"/>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3"/>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3"/>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3"/>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3"/>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3"/>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3"/>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3"/>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3"/>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8" name="Google Shape;248;p3"/>
          <p:cNvGrpSpPr/>
          <p:nvPr/>
        </p:nvGrpSpPr>
        <p:grpSpPr>
          <a:xfrm>
            <a:off x="10729897" y="5635957"/>
            <a:ext cx="1017272" cy="1017427"/>
            <a:chOff x="940300" y="793900"/>
            <a:chExt cx="1313400" cy="1313600"/>
          </a:xfrm>
        </p:grpSpPr>
        <p:sp>
          <p:nvSpPr>
            <p:cNvPr id="249" name="Google Shape;249;p3"/>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3"/>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3"/>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3"/>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3"/>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3"/>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3"/>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3"/>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3"/>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3"/>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3"/>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3"/>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3"/>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3"/>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3"/>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3"/>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3"/>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3"/>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3"/>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3"/>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3"/>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3"/>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3"/>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3"/>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3"/>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3"/>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3"/>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3"/>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3"/>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3"/>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3"/>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3"/>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3"/>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3"/>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3"/>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3"/>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5" name="Google Shape;285;p3"/>
          <p:cNvGrpSpPr/>
          <p:nvPr/>
        </p:nvGrpSpPr>
        <p:grpSpPr>
          <a:xfrm>
            <a:off x="10729895" y="-1729243"/>
            <a:ext cx="525848" cy="4183835"/>
            <a:chOff x="7324500" y="2391875"/>
            <a:chExt cx="177300" cy="1410725"/>
          </a:xfrm>
        </p:grpSpPr>
        <p:sp>
          <p:nvSpPr>
            <p:cNvPr id="286" name="Google Shape;286;p3"/>
            <p:cNvSpPr/>
            <p:nvPr/>
          </p:nvSpPr>
          <p:spPr>
            <a:xfrm>
              <a:off x="7324500" y="3625150"/>
              <a:ext cx="177300" cy="177450"/>
            </a:xfrm>
            <a:custGeom>
              <a:avLst/>
              <a:gdLst/>
              <a:ahLst/>
              <a:cxnLst/>
              <a:rect l="l" t="t" r="r" b="b"/>
              <a:pathLst>
                <a:path w="7092" h="7098" extrusionOk="0">
                  <a:moveTo>
                    <a:pt x="3549" y="673"/>
                  </a:moveTo>
                  <a:lnTo>
                    <a:pt x="4393" y="1510"/>
                  </a:lnTo>
                  <a:lnTo>
                    <a:pt x="5581" y="1510"/>
                  </a:lnTo>
                  <a:lnTo>
                    <a:pt x="5581" y="2700"/>
                  </a:lnTo>
                  <a:lnTo>
                    <a:pt x="6426" y="3548"/>
                  </a:lnTo>
                  <a:lnTo>
                    <a:pt x="5581" y="4398"/>
                  </a:lnTo>
                  <a:lnTo>
                    <a:pt x="5581" y="5581"/>
                  </a:lnTo>
                  <a:lnTo>
                    <a:pt x="4393" y="5581"/>
                  </a:lnTo>
                  <a:lnTo>
                    <a:pt x="3543" y="6425"/>
                  </a:lnTo>
                  <a:lnTo>
                    <a:pt x="2693" y="5581"/>
                  </a:lnTo>
                  <a:lnTo>
                    <a:pt x="1510" y="5581"/>
                  </a:lnTo>
                  <a:lnTo>
                    <a:pt x="1510" y="4398"/>
                  </a:lnTo>
                  <a:lnTo>
                    <a:pt x="667" y="3548"/>
                  </a:lnTo>
                  <a:lnTo>
                    <a:pt x="1510" y="2700"/>
                  </a:lnTo>
                  <a:lnTo>
                    <a:pt x="1510" y="1510"/>
                  </a:lnTo>
                  <a:lnTo>
                    <a:pt x="2700" y="1510"/>
                  </a:lnTo>
                  <a:lnTo>
                    <a:pt x="3549" y="673"/>
                  </a:lnTo>
                  <a:close/>
                  <a:moveTo>
                    <a:pt x="3549" y="1"/>
                  </a:moveTo>
                  <a:lnTo>
                    <a:pt x="2509" y="1041"/>
                  </a:lnTo>
                  <a:lnTo>
                    <a:pt x="1035" y="1041"/>
                  </a:lnTo>
                  <a:lnTo>
                    <a:pt x="1035" y="2508"/>
                  </a:lnTo>
                  <a:lnTo>
                    <a:pt x="1" y="3548"/>
                  </a:lnTo>
                  <a:lnTo>
                    <a:pt x="1035" y="4590"/>
                  </a:lnTo>
                  <a:lnTo>
                    <a:pt x="1035" y="6057"/>
                  </a:lnTo>
                  <a:lnTo>
                    <a:pt x="2509" y="6057"/>
                  </a:lnTo>
                  <a:lnTo>
                    <a:pt x="3549" y="7097"/>
                  </a:lnTo>
                  <a:lnTo>
                    <a:pt x="4583" y="6057"/>
                  </a:lnTo>
                  <a:lnTo>
                    <a:pt x="6058" y="6057"/>
                  </a:lnTo>
                  <a:lnTo>
                    <a:pt x="6058" y="4590"/>
                  </a:lnTo>
                  <a:lnTo>
                    <a:pt x="7092" y="3548"/>
                  </a:lnTo>
                  <a:lnTo>
                    <a:pt x="6058" y="2508"/>
                  </a:lnTo>
                  <a:lnTo>
                    <a:pt x="6058" y="1041"/>
                  </a:lnTo>
                  <a:lnTo>
                    <a:pt x="4583" y="1041"/>
                  </a:lnTo>
                  <a:lnTo>
                    <a:pt x="35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3"/>
            <p:cNvSpPr/>
            <p:nvPr/>
          </p:nvSpPr>
          <p:spPr>
            <a:xfrm>
              <a:off x="7411275" y="2391875"/>
              <a:ext cx="3725" cy="1239250"/>
            </a:xfrm>
            <a:custGeom>
              <a:avLst/>
              <a:gdLst/>
              <a:ahLst/>
              <a:cxnLst/>
              <a:rect l="l" t="t" r="r" b="b"/>
              <a:pathLst>
                <a:path w="149" h="49570" extrusionOk="0">
                  <a:moveTo>
                    <a:pt x="1" y="0"/>
                  </a:moveTo>
                  <a:lnTo>
                    <a:pt x="1" y="49570"/>
                  </a:lnTo>
                  <a:lnTo>
                    <a:pt x="149" y="49570"/>
                  </a:lnTo>
                  <a:lnTo>
                    <a:pt x="1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8" name="Google Shape;288;p3"/>
          <p:cNvGrpSpPr/>
          <p:nvPr/>
        </p:nvGrpSpPr>
        <p:grpSpPr>
          <a:xfrm>
            <a:off x="5937848" y="-3010834"/>
            <a:ext cx="624648" cy="4606623"/>
            <a:chOff x="7905800" y="2474325"/>
            <a:chExt cx="177450" cy="1308650"/>
          </a:xfrm>
        </p:grpSpPr>
        <p:sp>
          <p:nvSpPr>
            <p:cNvPr id="289" name="Google Shape;289;p3"/>
            <p:cNvSpPr/>
            <p:nvPr/>
          </p:nvSpPr>
          <p:spPr>
            <a:xfrm>
              <a:off x="7905800" y="3605550"/>
              <a:ext cx="177450" cy="177425"/>
            </a:xfrm>
            <a:custGeom>
              <a:avLst/>
              <a:gdLst/>
              <a:ahLst/>
              <a:cxnLst/>
              <a:rect l="l" t="t" r="r" b="b"/>
              <a:pathLst>
                <a:path w="7098" h="7097" extrusionOk="0">
                  <a:moveTo>
                    <a:pt x="3548" y="672"/>
                  </a:moveTo>
                  <a:lnTo>
                    <a:pt x="4398" y="1515"/>
                  </a:lnTo>
                  <a:lnTo>
                    <a:pt x="5588" y="1515"/>
                  </a:lnTo>
                  <a:lnTo>
                    <a:pt x="5588" y="2699"/>
                  </a:lnTo>
                  <a:lnTo>
                    <a:pt x="6425" y="3548"/>
                  </a:lnTo>
                  <a:lnTo>
                    <a:pt x="5588" y="4398"/>
                  </a:lnTo>
                  <a:lnTo>
                    <a:pt x="5588" y="5580"/>
                  </a:lnTo>
                  <a:lnTo>
                    <a:pt x="4398" y="5580"/>
                  </a:lnTo>
                  <a:lnTo>
                    <a:pt x="3548" y="6425"/>
                  </a:lnTo>
                  <a:lnTo>
                    <a:pt x="2699" y="5580"/>
                  </a:lnTo>
                  <a:lnTo>
                    <a:pt x="1515" y="5580"/>
                  </a:lnTo>
                  <a:lnTo>
                    <a:pt x="1515" y="4398"/>
                  </a:lnTo>
                  <a:lnTo>
                    <a:pt x="672" y="3548"/>
                  </a:lnTo>
                  <a:lnTo>
                    <a:pt x="1515" y="2699"/>
                  </a:lnTo>
                  <a:lnTo>
                    <a:pt x="1515" y="1515"/>
                  </a:lnTo>
                  <a:lnTo>
                    <a:pt x="2699" y="1515"/>
                  </a:lnTo>
                  <a:lnTo>
                    <a:pt x="3548" y="672"/>
                  </a:lnTo>
                  <a:close/>
                  <a:moveTo>
                    <a:pt x="3548" y="0"/>
                  </a:moveTo>
                  <a:lnTo>
                    <a:pt x="2508" y="1040"/>
                  </a:lnTo>
                  <a:lnTo>
                    <a:pt x="1040" y="1040"/>
                  </a:lnTo>
                  <a:lnTo>
                    <a:pt x="1040" y="2508"/>
                  </a:lnTo>
                  <a:lnTo>
                    <a:pt x="0" y="3548"/>
                  </a:lnTo>
                  <a:lnTo>
                    <a:pt x="1040" y="4589"/>
                  </a:lnTo>
                  <a:lnTo>
                    <a:pt x="1040" y="6057"/>
                  </a:lnTo>
                  <a:lnTo>
                    <a:pt x="2508" y="6057"/>
                  </a:lnTo>
                  <a:lnTo>
                    <a:pt x="3548" y="7097"/>
                  </a:lnTo>
                  <a:lnTo>
                    <a:pt x="4589" y="6057"/>
                  </a:lnTo>
                  <a:lnTo>
                    <a:pt x="6057" y="6057"/>
                  </a:lnTo>
                  <a:lnTo>
                    <a:pt x="6057" y="4589"/>
                  </a:lnTo>
                  <a:lnTo>
                    <a:pt x="7097" y="3548"/>
                  </a:lnTo>
                  <a:lnTo>
                    <a:pt x="6057" y="2508"/>
                  </a:lnTo>
                  <a:lnTo>
                    <a:pt x="6057" y="1040"/>
                  </a:lnTo>
                  <a:lnTo>
                    <a:pt x="4589" y="1040"/>
                  </a:lnTo>
                  <a:lnTo>
                    <a:pt x="35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3"/>
            <p:cNvSpPr/>
            <p:nvPr/>
          </p:nvSpPr>
          <p:spPr>
            <a:xfrm>
              <a:off x="7992700" y="2474325"/>
              <a:ext cx="3775" cy="1138650"/>
            </a:xfrm>
            <a:custGeom>
              <a:avLst/>
              <a:gdLst/>
              <a:ahLst/>
              <a:cxnLst/>
              <a:rect l="l" t="t" r="r" b="b"/>
              <a:pathLst>
                <a:path w="151" h="45546" extrusionOk="0">
                  <a:moveTo>
                    <a:pt x="1" y="0"/>
                  </a:moveTo>
                  <a:lnTo>
                    <a:pt x="1" y="45546"/>
                  </a:lnTo>
                  <a:lnTo>
                    <a:pt x="151" y="45546"/>
                  </a:lnTo>
                  <a:lnTo>
                    <a:pt x="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1" name="Google Shape;291;p3"/>
          <p:cNvGrpSpPr/>
          <p:nvPr/>
        </p:nvGrpSpPr>
        <p:grpSpPr>
          <a:xfrm>
            <a:off x="1157591" y="-2283949"/>
            <a:ext cx="490780" cy="3492888"/>
            <a:chOff x="6715575" y="2099409"/>
            <a:chExt cx="177450" cy="1262916"/>
          </a:xfrm>
        </p:grpSpPr>
        <p:sp>
          <p:nvSpPr>
            <p:cNvPr id="292" name="Google Shape;292;p3"/>
            <p:cNvSpPr/>
            <p:nvPr/>
          </p:nvSpPr>
          <p:spPr>
            <a:xfrm>
              <a:off x="6715575" y="3184875"/>
              <a:ext cx="177450" cy="177450"/>
            </a:xfrm>
            <a:custGeom>
              <a:avLst/>
              <a:gdLst/>
              <a:ahLst/>
              <a:cxnLst/>
              <a:rect l="l" t="t" r="r" b="b"/>
              <a:pathLst>
                <a:path w="7098" h="7098" extrusionOk="0">
                  <a:moveTo>
                    <a:pt x="3549" y="672"/>
                  </a:moveTo>
                  <a:lnTo>
                    <a:pt x="4399" y="1517"/>
                  </a:lnTo>
                  <a:lnTo>
                    <a:pt x="5581" y="1517"/>
                  </a:lnTo>
                  <a:lnTo>
                    <a:pt x="5581" y="2699"/>
                  </a:lnTo>
                  <a:lnTo>
                    <a:pt x="6426" y="3550"/>
                  </a:lnTo>
                  <a:lnTo>
                    <a:pt x="5581" y="4398"/>
                  </a:lnTo>
                  <a:lnTo>
                    <a:pt x="5581" y="5588"/>
                  </a:lnTo>
                  <a:lnTo>
                    <a:pt x="4399" y="5588"/>
                  </a:lnTo>
                  <a:lnTo>
                    <a:pt x="3549" y="6431"/>
                  </a:lnTo>
                  <a:lnTo>
                    <a:pt x="2700" y="5588"/>
                  </a:lnTo>
                  <a:lnTo>
                    <a:pt x="1516" y="5588"/>
                  </a:lnTo>
                  <a:lnTo>
                    <a:pt x="1516" y="4398"/>
                  </a:lnTo>
                  <a:lnTo>
                    <a:pt x="673" y="3550"/>
                  </a:lnTo>
                  <a:lnTo>
                    <a:pt x="1516" y="2699"/>
                  </a:lnTo>
                  <a:lnTo>
                    <a:pt x="1516" y="1517"/>
                  </a:lnTo>
                  <a:lnTo>
                    <a:pt x="2700" y="1517"/>
                  </a:lnTo>
                  <a:lnTo>
                    <a:pt x="3549" y="672"/>
                  </a:lnTo>
                  <a:close/>
                  <a:moveTo>
                    <a:pt x="3549" y="0"/>
                  </a:moveTo>
                  <a:lnTo>
                    <a:pt x="2509" y="1040"/>
                  </a:lnTo>
                  <a:lnTo>
                    <a:pt x="1041" y="1040"/>
                  </a:lnTo>
                  <a:lnTo>
                    <a:pt x="1041" y="2508"/>
                  </a:lnTo>
                  <a:lnTo>
                    <a:pt x="1" y="3550"/>
                  </a:lnTo>
                  <a:lnTo>
                    <a:pt x="1041" y="4589"/>
                  </a:lnTo>
                  <a:lnTo>
                    <a:pt x="1041" y="6057"/>
                  </a:lnTo>
                  <a:lnTo>
                    <a:pt x="2509" y="6057"/>
                  </a:lnTo>
                  <a:lnTo>
                    <a:pt x="3549" y="7097"/>
                  </a:lnTo>
                  <a:lnTo>
                    <a:pt x="4590" y="6057"/>
                  </a:lnTo>
                  <a:lnTo>
                    <a:pt x="6058" y="6057"/>
                  </a:lnTo>
                  <a:lnTo>
                    <a:pt x="6058" y="4589"/>
                  </a:lnTo>
                  <a:lnTo>
                    <a:pt x="7098" y="3550"/>
                  </a:lnTo>
                  <a:lnTo>
                    <a:pt x="6058" y="2508"/>
                  </a:lnTo>
                  <a:lnTo>
                    <a:pt x="6058" y="1040"/>
                  </a:lnTo>
                  <a:lnTo>
                    <a:pt x="4590" y="1040"/>
                  </a:lnTo>
                  <a:lnTo>
                    <a:pt x="3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3"/>
            <p:cNvSpPr/>
            <p:nvPr/>
          </p:nvSpPr>
          <p:spPr>
            <a:xfrm>
              <a:off x="6802499" y="2099409"/>
              <a:ext cx="3580" cy="1094275"/>
            </a:xfrm>
            <a:custGeom>
              <a:avLst/>
              <a:gdLst/>
              <a:ahLst/>
              <a:cxnLst/>
              <a:rect l="l" t="t" r="r" b="b"/>
              <a:pathLst>
                <a:path w="143" h="28774" extrusionOk="0">
                  <a:moveTo>
                    <a:pt x="0" y="0"/>
                  </a:moveTo>
                  <a:lnTo>
                    <a:pt x="0" y="28773"/>
                  </a:lnTo>
                  <a:lnTo>
                    <a:pt x="143" y="28773"/>
                  </a:lnTo>
                  <a:lnTo>
                    <a:pt x="1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4" name="Google Shape;294;p3"/>
          <p:cNvGrpSpPr/>
          <p:nvPr/>
        </p:nvGrpSpPr>
        <p:grpSpPr>
          <a:xfrm>
            <a:off x="444831" y="5635941"/>
            <a:ext cx="1017272" cy="1017427"/>
            <a:chOff x="940300" y="793900"/>
            <a:chExt cx="1313400" cy="1313600"/>
          </a:xfrm>
        </p:grpSpPr>
        <p:sp>
          <p:nvSpPr>
            <p:cNvPr id="295" name="Google Shape;295;p3"/>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3"/>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3"/>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3"/>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3"/>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3"/>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3"/>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3"/>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3"/>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3"/>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3"/>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3"/>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3"/>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3"/>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3"/>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3"/>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3"/>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3"/>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3"/>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3"/>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3"/>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3"/>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3"/>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3"/>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3"/>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3"/>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3"/>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3"/>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3"/>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3"/>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3"/>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3"/>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3"/>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3"/>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3"/>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3"/>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814445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31"/>
        <p:cNvGrpSpPr/>
        <p:nvPr/>
      </p:nvGrpSpPr>
      <p:grpSpPr>
        <a:xfrm>
          <a:off x="0" y="0"/>
          <a:ext cx="0" cy="0"/>
          <a:chOff x="0" y="0"/>
          <a:chExt cx="0" cy="0"/>
        </a:xfrm>
      </p:grpSpPr>
      <p:sp>
        <p:nvSpPr>
          <p:cNvPr id="332" name="Google Shape;332;p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333" name="Google Shape;333;p4"/>
          <p:cNvSpPr txBox="1">
            <a:spLocks noGrp="1"/>
          </p:cNvSpPr>
          <p:nvPr>
            <p:ph type="body" idx="1"/>
          </p:nvPr>
        </p:nvSpPr>
        <p:spPr>
          <a:xfrm>
            <a:off x="960000" y="1536633"/>
            <a:ext cx="10272000" cy="45552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SzPts val="1400"/>
              <a:buChar char="●"/>
              <a:defRPr sz="1867"/>
            </a:lvl1pPr>
            <a:lvl2pPr marL="1219170" lvl="1" indent="-423323" rtl="0">
              <a:lnSpc>
                <a:spcPct val="115000"/>
              </a:lnSpc>
              <a:spcBef>
                <a:spcPts val="0"/>
              </a:spcBef>
              <a:spcAft>
                <a:spcPts val="0"/>
              </a:spcAft>
              <a:buSzPts val="1400"/>
              <a:buChar char="○"/>
              <a:defRPr/>
            </a:lvl2pPr>
            <a:lvl3pPr marL="1828754" lvl="2" indent="-423323" rtl="0">
              <a:lnSpc>
                <a:spcPct val="115000"/>
              </a:lnSpc>
              <a:spcBef>
                <a:spcPts val="0"/>
              </a:spcBef>
              <a:spcAft>
                <a:spcPts val="0"/>
              </a:spcAft>
              <a:buSzPts val="1400"/>
              <a:buChar char="■"/>
              <a:defRPr/>
            </a:lvl3pPr>
            <a:lvl4pPr marL="2438339" lvl="3" indent="-423323" rtl="0">
              <a:lnSpc>
                <a:spcPct val="115000"/>
              </a:lnSpc>
              <a:spcBef>
                <a:spcPts val="0"/>
              </a:spcBef>
              <a:spcAft>
                <a:spcPts val="0"/>
              </a:spcAft>
              <a:buSzPts val="1400"/>
              <a:buChar char="●"/>
              <a:defRPr/>
            </a:lvl4pPr>
            <a:lvl5pPr marL="3047924" lvl="4" indent="-423323" rtl="0">
              <a:lnSpc>
                <a:spcPct val="115000"/>
              </a:lnSpc>
              <a:spcBef>
                <a:spcPts val="0"/>
              </a:spcBef>
              <a:spcAft>
                <a:spcPts val="0"/>
              </a:spcAft>
              <a:buSzPts val="1400"/>
              <a:buChar char="○"/>
              <a:defRPr/>
            </a:lvl5pPr>
            <a:lvl6pPr marL="3657509" lvl="5" indent="-423323" rtl="0">
              <a:lnSpc>
                <a:spcPct val="115000"/>
              </a:lnSpc>
              <a:spcBef>
                <a:spcPts val="0"/>
              </a:spcBef>
              <a:spcAft>
                <a:spcPts val="0"/>
              </a:spcAft>
              <a:buSzPts val="1400"/>
              <a:buChar char="■"/>
              <a:defRPr/>
            </a:lvl6pPr>
            <a:lvl7pPr marL="4267093" lvl="6" indent="-423323" rtl="0">
              <a:lnSpc>
                <a:spcPct val="115000"/>
              </a:lnSpc>
              <a:spcBef>
                <a:spcPts val="0"/>
              </a:spcBef>
              <a:spcAft>
                <a:spcPts val="0"/>
              </a:spcAft>
              <a:buSzPts val="1400"/>
              <a:buChar char="●"/>
              <a:defRPr/>
            </a:lvl7pPr>
            <a:lvl8pPr marL="4876678" lvl="7" indent="-423323" rtl="0">
              <a:lnSpc>
                <a:spcPct val="115000"/>
              </a:lnSpc>
              <a:spcBef>
                <a:spcPts val="0"/>
              </a:spcBef>
              <a:spcAft>
                <a:spcPts val="0"/>
              </a:spcAft>
              <a:buSzPts val="1400"/>
              <a:buChar char="○"/>
              <a:defRPr/>
            </a:lvl8pPr>
            <a:lvl9pPr marL="5486263" lvl="8" indent="-423323" rtl="0">
              <a:lnSpc>
                <a:spcPct val="115000"/>
              </a:lnSpc>
              <a:spcBef>
                <a:spcPts val="0"/>
              </a:spcBef>
              <a:spcAft>
                <a:spcPts val="0"/>
              </a:spcAft>
              <a:buSzPts val="1400"/>
              <a:buChar char="■"/>
              <a:defRPr/>
            </a:lvl9pPr>
          </a:lstStyle>
          <a:p>
            <a:endParaRPr/>
          </a:p>
        </p:txBody>
      </p:sp>
      <p:grpSp>
        <p:nvGrpSpPr>
          <p:cNvPr id="334" name="Google Shape;334;p4"/>
          <p:cNvGrpSpPr/>
          <p:nvPr/>
        </p:nvGrpSpPr>
        <p:grpSpPr>
          <a:xfrm>
            <a:off x="-2296149" y="-1211875"/>
            <a:ext cx="3454620" cy="3454620"/>
            <a:chOff x="2924725" y="208150"/>
            <a:chExt cx="1242550" cy="1242550"/>
          </a:xfrm>
        </p:grpSpPr>
        <p:sp>
          <p:nvSpPr>
            <p:cNvPr id="335" name="Google Shape;335;p4"/>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4"/>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4"/>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4"/>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4"/>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4"/>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4"/>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4"/>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4"/>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4"/>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4"/>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4"/>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4"/>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4"/>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4"/>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4"/>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4"/>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4"/>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3" name="Google Shape;353;p4"/>
          <p:cNvGrpSpPr/>
          <p:nvPr/>
        </p:nvGrpSpPr>
        <p:grpSpPr>
          <a:xfrm>
            <a:off x="10443451" y="5068974"/>
            <a:ext cx="3454620" cy="3454620"/>
            <a:chOff x="2924725" y="208150"/>
            <a:chExt cx="1242550" cy="1242550"/>
          </a:xfrm>
        </p:grpSpPr>
        <p:sp>
          <p:nvSpPr>
            <p:cNvPr id="354" name="Google Shape;354;p4"/>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4"/>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4"/>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4"/>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4"/>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4"/>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4"/>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4"/>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4"/>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4"/>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4"/>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4"/>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4"/>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4"/>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4"/>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4"/>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4"/>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4"/>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2" name="Google Shape;372;p4"/>
          <p:cNvGrpSpPr/>
          <p:nvPr/>
        </p:nvGrpSpPr>
        <p:grpSpPr>
          <a:xfrm>
            <a:off x="11182318" y="-4425516"/>
            <a:ext cx="802263" cy="5916493"/>
            <a:chOff x="7905800" y="2474325"/>
            <a:chExt cx="177450" cy="1308650"/>
          </a:xfrm>
        </p:grpSpPr>
        <p:sp>
          <p:nvSpPr>
            <p:cNvPr id="373" name="Google Shape;373;p4"/>
            <p:cNvSpPr/>
            <p:nvPr/>
          </p:nvSpPr>
          <p:spPr>
            <a:xfrm>
              <a:off x="7905800" y="3605550"/>
              <a:ext cx="177450" cy="177425"/>
            </a:xfrm>
            <a:custGeom>
              <a:avLst/>
              <a:gdLst/>
              <a:ahLst/>
              <a:cxnLst/>
              <a:rect l="l" t="t" r="r" b="b"/>
              <a:pathLst>
                <a:path w="7098" h="7097" extrusionOk="0">
                  <a:moveTo>
                    <a:pt x="3548" y="672"/>
                  </a:moveTo>
                  <a:lnTo>
                    <a:pt x="4398" y="1515"/>
                  </a:lnTo>
                  <a:lnTo>
                    <a:pt x="5588" y="1515"/>
                  </a:lnTo>
                  <a:lnTo>
                    <a:pt x="5588" y="2699"/>
                  </a:lnTo>
                  <a:lnTo>
                    <a:pt x="6425" y="3548"/>
                  </a:lnTo>
                  <a:lnTo>
                    <a:pt x="5588" y="4398"/>
                  </a:lnTo>
                  <a:lnTo>
                    <a:pt x="5588" y="5580"/>
                  </a:lnTo>
                  <a:lnTo>
                    <a:pt x="4398" y="5580"/>
                  </a:lnTo>
                  <a:lnTo>
                    <a:pt x="3548" y="6425"/>
                  </a:lnTo>
                  <a:lnTo>
                    <a:pt x="2699" y="5580"/>
                  </a:lnTo>
                  <a:lnTo>
                    <a:pt x="1515" y="5580"/>
                  </a:lnTo>
                  <a:lnTo>
                    <a:pt x="1515" y="4398"/>
                  </a:lnTo>
                  <a:lnTo>
                    <a:pt x="672" y="3548"/>
                  </a:lnTo>
                  <a:lnTo>
                    <a:pt x="1515" y="2699"/>
                  </a:lnTo>
                  <a:lnTo>
                    <a:pt x="1515" y="1515"/>
                  </a:lnTo>
                  <a:lnTo>
                    <a:pt x="2699" y="1515"/>
                  </a:lnTo>
                  <a:lnTo>
                    <a:pt x="3548" y="672"/>
                  </a:lnTo>
                  <a:close/>
                  <a:moveTo>
                    <a:pt x="3548" y="0"/>
                  </a:moveTo>
                  <a:lnTo>
                    <a:pt x="2508" y="1040"/>
                  </a:lnTo>
                  <a:lnTo>
                    <a:pt x="1040" y="1040"/>
                  </a:lnTo>
                  <a:lnTo>
                    <a:pt x="1040" y="2508"/>
                  </a:lnTo>
                  <a:lnTo>
                    <a:pt x="0" y="3548"/>
                  </a:lnTo>
                  <a:lnTo>
                    <a:pt x="1040" y="4589"/>
                  </a:lnTo>
                  <a:lnTo>
                    <a:pt x="1040" y="6057"/>
                  </a:lnTo>
                  <a:lnTo>
                    <a:pt x="2508" y="6057"/>
                  </a:lnTo>
                  <a:lnTo>
                    <a:pt x="3548" y="7097"/>
                  </a:lnTo>
                  <a:lnTo>
                    <a:pt x="4589" y="6057"/>
                  </a:lnTo>
                  <a:lnTo>
                    <a:pt x="6057" y="6057"/>
                  </a:lnTo>
                  <a:lnTo>
                    <a:pt x="6057" y="4589"/>
                  </a:lnTo>
                  <a:lnTo>
                    <a:pt x="7097" y="3548"/>
                  </a:lnTo>
                  <a:lnTo>
                    <a:pt x="6057" y="2508"/>
                  </a:lnTo>
                  <a:lnTo>
                    <a:pt x="6057" y="1040"/>
                  </a:lnTo>
                  <a:lnTo>
                    <a:pt x="4589" y="1040"/>
                  </a:lnTo>
                  <a:lnTo>
                    <a:pt x="35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4"/>
            <p:cNvSpPr/>
            <p:nvPr/>
          </p:nvSpPr>
          <p:spPr>
            <a:xfrm>
              <a:off x="7992700" y="2474325"/>
              <a:ext cx="3775" cy="1138650"/>
            </a:xfrm>
            <a:custGeom>
              <a:avLst/>
              <a:gdLst/>
              <a:ahLst/>
              <a:cxnLst/>
              <a:rect l="l" t="t" r="r" b="b"/>
              <a:pathLst>
                <a:path w="151" h="45546" extrusionOk="0">
                  <a:moveTo>
                    <a:pt x="1" y="0"/>
                  </a:moveTo>
                  <a:lnTo>
                    <a:pt x="1" y="45546"/>
                  </a:lnTo>
                  <a:lnTo>
                    <a:pt x="151" y="45546"/>
                  </a:lnTo>
                  <a:lnTo>
                    <a:pt x="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5" name="Google Shape;375;p4"/>
          <p:cNvGrpSpPr/>
          <p:nvPr/>
        </p:nvGrpSpPr>
        <p:grpSpPr>
          <a:xfrm>
            <a:off x="10234874" y="-2092846"/>
            <a:ext cx="630327" cy="3154295"/>
            <a:chOff x="6715575" y="2474325"/>
            <a:chExt cx="177450" cy="888000"/>
          </a:xfrm>
        </p:grpSpPr>
        <p:sp>
          <p:nvSpPr>
            <p:cNvPr id="376" name="Google Shape;376;p4"/>
            <p:cNvSpPr/>
            <p:nvPr/>
          </p:nvSpPr>
          <p:spPr>
            <a:xfrm>
              <a:off x="6715575" y="3184875"/>
              <a:ext cx="177450" cy="177450"/>
            </a:xfrm>
            <a:custGeom>
              <a:avLst/>
              <a:gdLst/>
              <a:ahLst/>
              <a:cxnLst/>
              <a:rect l="l" t="t" r="r" b="b"/>
              <a:pathLst>
                <a:path w="7098" h="7098" extrusionOk="0">
                  <a:moveTo>
                    <a:pt x="3549" y="672"/>
                  </a:moveTo>
                  <a:lnTo>
                    <a:pt x="4399" y="1517"/>
                  </a:lnTo>
                  <a:lnTo>
                    <a:pt x="5581" y="1517"/>
                  </a:lnTo>
                  <a:lnTo>
                    <a:pt x="5581" y="2699"/>
                  </a:lnTo>
                  <a:lnTo>
                    <a:pt x="6426" y="3550"/>
                  </a:lnTo>
                  <a:lnTo>
                    <a:pt x="5581" y="4398"/>
                  </a:lnTo>
                  <a:lnTo>
                    <a:pt x="5581" y="5588"/>
                  </a:lnTo>
                  <a:lnTo>
                    <a:pt x="4399" y="5588"/>
                  </a:lnTo>
                  <a:lnTo>
                    <a:pt x="3549" y="6431"/>
                  </a:lnTo>
                  <a:lnTo>
                    <a:pt x="2700" y="5588"/>
                  </a:lnTo>
                  <a:lnTo>
                    <a:pt x="1516" y="5588"/>
                  </a:lnTo>
                  <a:lnTo>
                    <a:pt x="1516" y="4398"/>
                  </a:lnTo>
                  <a:lnTo>
                    <a:pt x="673" y="3550"/>
                  </a:lnTo>
                  <a:lnTo>
                    <a:pt x="1516" y="2699"/>
                  </a:lnTo>
                  <a:lnTo>
                    <a:pt x="1516" y="1517"/>
                  </a:lnTo>
                  <a:lnTo>
                    <a:pt x="2700" y="1517"/>
                  </a:lnTo>
                  <a:lnTo>
                    <a:pt x="3549" y="672"/>
                  </a:lnTo>
                  <a:close/>
                  <a:moveTo>
                    <a:pt x="3549" y="0"/>
                  </a:moveTo>
                  <a:lnTo>
                    <a:pt x="2509" y="1040"/>
                  </a:lnTo>
                  <a:lnTo>
                    <a:pt x="1041" y="1040"/>
                  </a:lnTo>
                  <a:lnTo>
                    <a:pt x="1041" y="2508"/>
                  </a:lnTo>
                  <a:lnTo>
                    <a:pt x="1" y="3550"/>
                  </a:lnTo>
                  <a:lnTo>
                    <a:pt x="1041" y="4589"/>
                  </a:lnTo>
                  <a:lnTo>
                    <a:pt x="1041" y="6057"/>
                  </a:lnTo>
                  <a:lnTo>
                    <a:pt x="2509" y="6057"/>
                  </a:lnTo>
                  <a:lnTo>
                    <a:pt x="3549" y="7097"/>
                  </a:lnTo>
                  <a:lnTo>
                    <a:pt x="4590" y="6057"/>
                  </a:lnTo>
                  <a:lnTo>
                    <a:pt x="6058" y="6057"/>
                  </a:lnTo>
                  <a:lnTo>
                    <a:pt x="6058" y="4589"/>
                  </a:lnTo>
                  <a:lnTo>
                    <a:pt x="7098" y="3550"/>
                  </a:lnTo>
                  <a:lnTo>
                    <a:pt x="6058" y="2508"/>
                  </a:lnTo>
                  <a:lnTo>
                    <a:pt x="6058" y="1040"/>
                  </a:lnTo>
                  <a:lnTo>
                    <a:pt x="4590" y="1040"/>
                  </a:lnTo>
                  <a:lnTo>
                    <a:pt x="3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4"/>
            <p:cNvSpPr/>
            <p:nvPr/>
          </p:nvSpPr>
          <p:spPr>
            <a:xfrm>
              <a:off x="6802500" y="2474325"/>
              <a:ext cx="3575" cy="719350"/>
            </a:xfrm>
            <a:custGeom>
              <a:avLst/>
              <a:gdLst/>
              <a:ahLst/>
              <a:cxnLst/>
              <a:rect l="l" t="t" r="r" b="b"/>
              <a:pathLst>
                <a:path w="143" h="28774" extrusionOk="0">
                  <a:moveTo>
                    <a:pt x="0" y="0"/>
                  </a:moveTo>
                  <a:lnTo>
                    <a:pt x="0" y="28773"/>
                  </a:lnTo>
                  <a:lnTo>
                    <a:pt x="143" y="28773"/>
                  </a:lnTo>
                  <a:lnTo>
                    <a:pt x="1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8" name="Google Shape;378;p4"/>
          <p:cNvGrpSpPr/>
          <p:nvPr/>
        </p:nvGrpSpPr>
        <p:grpSpPr>
          <a:xfrm>
            <a:off x="10729897" y="5635957"/>
            <a:ext cx="1017272" cy="1017427"/>
            <a:chOff x="940300" y="793900"/>
            <a:chExt cx="1313400" cy="1313600"/>
          </a:xfrm>
        </p:grpSpPr>
        <p:sp>
          <p:nvSpPr>
            <p:cNvPr id="379" name="Google Shape;379;p4"/>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4"/>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4"/>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4"/>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4"/>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4"/>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4"/>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4"/>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4"/>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4"/>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4"/>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4"/>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4"/>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4"/>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4"/>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4"/>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4"/>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4"/>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4"/>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4"/>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4"/>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4"/>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4"/>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4"/>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4"/>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4"/>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4"/>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4"/>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4"/>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4"/>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4"/>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4"/>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4"/>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4"/>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4"/>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4"/>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73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p:spTree>
      <p:nvGrpSpPr>
        <p:cNvPr id="1" name="Shape 331"/>
        <p:cNvGrpSpPr/>
        <p:nvPr/>
      </p:nvGrpSpPr>
      <p:grpSpPr>
        <a:xfrm>
          <a:off x="0" y="0"/>
          <a:ext cx="0" cy="0"/>
          <a:chOff x="0" y="0"/>
          <a:chExt cx="0" cy="0"/>
        </a:xfrm>
      </p:grpSpPr>
      <p:grpSp>
        <p:nvGrpSpPr>
          <p:cNvPr id="334" name="Google Shape;334;p4"/>
          <p:cNvGrpSpPr/>
          <p:nvPr/>
        </p:nvGrpSpPr>
        <p:grpSpPr>
          <a:xfrm>
            <a:off x="-2296149" y="-1211875"/>
            <a:ext cx="3454620" cy="3454620"/>
            <a:chOff x="2924725" y="208150"/>
            <a:chExt cx="1242550" cy="1242550"/>
          </a:xfrm>
        </p:grpSpPr>
        <p:sp>
          <p:nvSpPr>
            <p:cNvPr id="335" name="Google Shape;335;p4"/>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4"/>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4"/>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4"/>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4"/>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4"/>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4"/>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4"/>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4"/>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4"/>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4"/>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4"/>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4"/>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4"/>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4"/>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4"/>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4"/>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4"/>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3" name="Google Shape;353;p4"/>
          <p:cNvGrpSpPr/>
          <p:nvPr/>
        </p:nvGrpSpPr>
        <p:grpSpPr>
          <a:xfrm>
            <a:off x="10443451" y="5068974"/>
            <a:ext cx="3454620" cy="3454620"/>
            <a:chOff x="2924725" y="208150"/>
            <a:chExt cx="1242550" cy="1242550"/>
          </a:xfrm>
        </p:grpSpPr>
        <p:sp>
          <p:nvSpPr>
            <p:cNvPr id="354" name="Google Shape;354;p4"/>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4"/>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4"/>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4"/>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4"/>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4"/>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4"/>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4"/>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4"/>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4"/>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4"/>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4"/>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4"/>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4"/>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4"/>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4"/>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4"/>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4"/>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2" name="Google Shape;372;p4"/>
          <p:cNvGrpSpPr/>
          <p:nvPr/>
        </p:nvGrpSpPr>
        <p:grpSpPr>
          <a:xfrm>
            <a:off x="11182318" y="-4425516"/>
            <a:ext cx="802263" cy="5916493"/>
            <a:chOff x="7905800" y="2474325"/>
            <a:chExt cx="177450" cy="1308650"/>
          </a:xfrm>
        </p:grpSpPr>
        <p:sp>
          <p:nvSpPr>
            <p:cNvPr id="373" name="Google Shape;373;p4"/>
            <p:cNvSpPr/>
            <p:nvPr/>
          </p:nvSpPr>
          <p:spPr>
            <a:xfrm>
              <a:off x="7905800" y="3605550"/>
              <a:ext cx="177450" cy="177425"/>
            </a:xfrm>
            <a:custGeom>
              <a:avLst/>
              <a:gdLst/>
              <a:ahLst/>
              <a:cxnLst/>
              <a:rect l="l" t="t" r="r" b="b"/>
              <a:pathLst>
                <a:path w="7098" h="7097" extrusionOk="0">
                  <a:moveTo>
                    <a:pt x="3548" y="672"/>
                  </a:moveTo>
                  <a:lnTo>
                    <a:pt x="4398" y="1515"/>
                  </a:lnTo>
                  <a:lnTo>
                    <a:pt x="5588" y="1515"/>
                  </a:lnTo>
                  <a:lnTo>
                    <a:pt x="5588" y="2699"/>
                  </a:lnTo>
                  <a:lnTo>
                    <a:pt x="6425" y="3548"/>
                  </a:lnTo>
                  <a:lnTo>
                    <a:pt x="5588" y="4398"/>
                  </a:lnTo>
                  <a:lnTo>
                    <a:pt x="5588" y="5580"/>
                  </a:lnTo>
                  <a:lnTo>
                    <a:pt x="4398" y="5580"/>
                  </a:lnTo>
                  <a:lnTo>
                    <a:pt x="3548" y="6425"/>
                  </a:lnTo>
                  <a:lnTo>
                    <a:pt x="2699" y="5580"/>
                  </a:lnTo>
                  <a:lnTo>
                    <a:pt x="1515" y="5580"/>
                  </a:lnTo>
                  <a:lnTo>
                    <a:pt x="1515" y="4398"/>
                  </a:lnTo>
                  <a:lnTo>
                    <a:pt x="672" y="3548"/>
                  </a:lnTo>
                  <a:lnTo>
                    <a:pt x="1515" y="2699"/>
                  </a:lnTo>
                  <a:lnTo>
                    <a:pt x="1515" y="1515"/>
                  </a:lnTo>
                  <a:lnTo>
                    <a:pt x="2699" y="1515"/>
                  </a:lnTo>
                  <a:lnTo>
                    <a:pt x="3548" y="672"/>
                  </a:lnTo>
                  <a:close/>
                  <a:moveTo>
                    <a:pt x="3548" y="0"/>
                  </a:moveTo>
                  <a:lnTo>
                    <a:pt x="2508" y="1040"/>
                  </a:lnTo>
                  <a:lnTo>
                    <a:pt x="1040" y="1040"/>
                  </a:lnTo>
                  <a:lnTo>
                    <a:pt x="1040" y="2508"/>
                  </a:lnTo>
                  <a:lnTo>
                    <a:pt x="0" y="3548"/>
                  </a:lnTo>
                  <a:lnTo>
                    <a:pt x="1040" y="4589"/>
                  </a:lnTo>
                  <a:lnTo>
                    <a:pt x="1040" y="6057"/>
                  </a:lnTo>
                  <a:lnTo>
                    <a:pt x="2508" y="6057"/>
                  </a:lnTo>
                  <a:lnTo>
                    <a:pt x="3548" y="7097"/>
                  </a:lnTo>
                  <a:lnTo>
                    <a:pt x="4589" y="6057"/>
                  </a:lnTo>
                  <a:lnTo>
                    <a:pt x="6057" y="6057"/>
                  </a:lnTo>
                  <a:lnTo>
                    <a:pt x="6057" y="4589"/>
                  </a:lnTo>
                  <a:lnTo>
                    <a:pt x="7097" y="3548"/>
                  </a:lnTo>
                  <a:lnTo>
                    <a:pt x="6057" y="2508"/>
                  </a:lnTo>
                  <a:lnTo>
                    <a:pt x="6057" y="1040"/>
                  </a:lnTo>
                  <a:lnTo>
                    <a:pt x="4589" y="1040"/>
                  </a:lnTo>
                  <a:lnTo>
                    <a:pt x="35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4"/>
            <p:cNvSpPr/>
            <p:nvPr/>
          </p:nvSpPr>
          <p:spPr>
            <a:xfrm>
              <a:off x="7992700" y="2474325"/>
              <a:ext cx="3775" cy="1138650"/>
            </a:xfrm>
            <a:custGeom>
              <a:avLst/>
              <a:gdLst/>
              <a:ahLst/>
              <a:cxnLst/>
              <a:rect l="l" t="t" r="r" b="b"/>
              <a:pathLst>
                <a:path w="151" h="45546" extrusionOk="0">
                  <a:moveTo>
                    <a:pt x="1" y="0"/>
                  </a:moveTo>
                  <a:lnTo>
                    <a:pt x="1" y="45546"/>
                  </a:lnTo>
                  <a:lnTo>
                    <a:pt x="151" y="45546"/>
                  </a:lnTo>
                  <a:lnTo>
                    <a:pt x="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5" name="Google Shape;375;p4"/>
          <p:cNvGrpSpPr/>
          <p:nvPr/>
        </p:nvGrpSpPr>
        <p:grpSpPr>
          <a:xfrm>
            <a:off x="10234874" y="-2092846"/>
            <a:ext cx="630327" cy="3154295"/>
            <a:chOff x="6715575" y="2474325"/>
            <a:chExt cx="177450" cy="888000"/>
          </a:xfrm>
        </p:grpSpPr>
        <p:sp>
          <p:nvSpPr>
            <p:cNvPr id="376" name="Google Shape;376;p4"/>
            <p:cNvSpPr/>
            <p:nvPr/>
          </p:nvSpPr>
          <p:spPr>
            <a:xfrm>
              <a:off x="6715575" y="3184875"/>
              <a:ext cx="177450" cy="177450"/>
            </a:xfrm>
            <a:custGeom>
              <a:avLst/>
              <a:gdLst/>
              <a:ahLst/>
              <a:cxnLst/>
              <a:rect l="l" t="t" r="r" b="b"/>
              <a:pathLst>
                <a:path w="7098" h="7098" extrusionOk="0">
                  <a:moveTo>
                    <a:pt x="3549" y="672"/>
                  </a:moveTo>
                  <a:lnTo>
                    <a:pt x="4399" y="1517"/>
                  </a:lnTo>
                  <a:lnTo>
                    <a:pt x="5581" y="1517"/>
                  </a:lnTo>
                  <a:lnTo>
                    <a:pt x="5581" y="2699"/>
                  </a:lnTo>
                  <a:lnTo>
                    <a:pt x="6426" y="3550"/>
                  </a:lnTo>
                  <a:lnTo>
                    <a:pt x="5581" y="4398"/>
                  </a:lnTo>
                  <a:lnTo>
                    <a:pt x="5581" y="5588"/>
                  </a:lnTo>
                  <a:lnTo>
                    <a:pt x="4399" y="5588"/>
                  </a:lnTo>
                  <a:lnTo>
                    <a:pt x="3549" y="6431"/>
                  </a:lnTo>
                  <a:lnTo>
                    <a:pt x="2700" y="5588"/>
                  </a:lnTo>
                  <a:lnTo>
                    <a:pt x="1516" y="5588"/>
                  </a:lnTo>
                  <a:lnTo>
                    <a:pt x="1516" y="4398"/>
                  </a:lnTo>
                  <a:lnTo>
                    <a:pt x="673" y="3550"/>
                  </a:lnTo>
                  <a:lnTo>
                    <a:pt x="1516" y="2699"/>
                  </a:lnTo>
                  <a:lnTo>
                    <a:pt x="1516" y="1517"/>
                  </a:lnTo>
                  <a:lnTo>
                    <a:pt x="2700" y="1517"/>
                  </a:lnTo>
                  <a:lnTo>
                    <a:pt x="3549" y="672"/>
                  </a:lnTo>
                  <a:close/>
                  <a:moveTo>
                    <a:pt x="3549" y="0"/>
                  </a:moveTo>
                  <a:lnTo>
                    <a:pt x="2509" y="1040"/>
                  </a:lnTo>
                  <a:lnTo>
                    <a:pt x="1041" y="1040"/>
                  </a:lnTo>
                  <a:lnTo>
                    <a:pt x="1041" y="2508"/>
                  </a:lnTo>
                  <a:lnTo>
                    <a:pt x="1" y="3550"/>
                  </a:lnTo>
                  <a:lnTo>
                    <a:pt x="1041" y="4589"/>
                  </a:lnTo>
                  <a:lnTo>
                    <a:pt x="1041" y="6057"/>
                  </a:lnTo>
                  <a:lnTo>
                    <a:pt x="2509" y="6057"/>
                  </a:lnTo>
                  <a:lnTo>
                    <a:pt x="3549" y="7097"/>
                  </a:lnTo>
                  <a:lnTo>
                    <a:pt x="4590" y="6057"/>
                  </a:lnTo>
                  <a:lnTo>
                    <a:pt x="6058" y="6057"/>
                  </a:lnTo>
                  <a:lnTo>
                    <a:pt x="6058" y="4589"/>
                  </a:lnTo>
                  <a:lnTo>
                    <a:pt x="7098" y="3550"/>
                  </a:lnTo>
                  <a:lnTo>
                    <a:pt x="6058" y="2508"/>
                  </a:lnTo>
                  <a:lnTo>
                    <a:pt x="6058" y="1040"/>
                  </a:lnTo>
                  <a:lnTo>
                    <a:pt x="4590" y="1040"/>
                  </a:lnTo>
                  <a:lnTo>
                    <a:pt x="3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4"/>
            <p:cNvSpPr/>
            <p:nvPr/>
          </p:nvSpPr>
          <p:spPr>
            <a:xfrm>
              <a:off x="6802500" y="2474325"/>
              <a:ext cx="3575" cy="719350"/>
            </a:xfrm>
            <a:custGeom>
              <a:avLst/>
              <a:gdLst/>
              <a:ahLst/>
              <a:cxnLst/>
              <a:rect l="l" t="t" r="r" b="b"/>
              <a:pathLst>
                <a:path w="143" h="28774" extrusionOk="0">
                  <a:moveTo>
                    <a:pt x="0" y="0"/>
                  </a:moveTo>
                  <a:lnTo>
                    <a:pt x="0" y="28773"/>
                  </a:lnTo>
                  <a:lnTo>
                    <a:pt x="143" y="28773"/>
                  </a:lnTo>
                  <a:lnTo>
                    <a:pt x="1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8" name="Google Shape;378;p4"/>
          <p:cNvGrpSpPr/>
          <p:nvPr/>
        </p:nvGrpSpPr>
        <p:grpSpPr>
          <a:xfrm>
            <a:off x="10729897" y="5635957"/>
            <a:ext cx="1017272" cy="1017427"/>
            <a:chOff x="940300" y="793900"/>
            <a:chExt cx="1313400" cy="1313600"/>
          </a:xfrm>
        </p:grpSpPr>
        <p:sp>
          <p:nvSpPr>
            <p:cNvPr id="379" name="Google Shape;379;p4"/>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4"/>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4"/>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4"/>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4"/>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4"/>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4"/>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4"/>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4"/>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4"/>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4"/>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4"/>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4"/>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4"/>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4"/>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4"/>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4"/>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4"/>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4"/>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4"/>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4"/>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4"/>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4"/>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4"/>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4"/>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4"/>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4"/>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4"/>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4"/>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4"/>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4"/>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4"/>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4"/>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4"/>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4"/>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4"/>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 name="Google Shape;483;p5">
            <a:extLst>
              <a:ext uri="{FF2B5EF4-FFF2-40B4-BE49-F238E27FC236}">
                <a16:creationId xmlns:a16="http://schemas.microsoft.com/office/drawing/2014/main" id="{F0F91452-E318-4E8B-AC35-8540D1DF3B36}"/>
              </a:ext>
            </a:extLst>
          </p:cNvPr>
          <p:cNvGrpSpPr/>
          <p:nvPr userDrawn="1"/>
        </p:nvGrpSpPr>
        <p:grpSpPr>
          <a:xfrm>
            <a:off x="444831" y="5635941"/>
            <a:ext cx="1017272" cy="1017427"/>
            <a:chOff x="940300" y="793900"/>
            <a:chExt cx="1313400" cy="1313600"/>
          </a:xfrm>
        </p:grpSpPr>
        <p:sp>
          <p:nvSpPr>
            <p:cNvPr id="86" name="Google Shape;484;p5">
              <a:extLst>
                <a:ext uri="{FF2B5EF4-FFF2-40B4-BE49-F238E27FC236}">
                  <a16:creationId xmlns:a16="http://schemas.microsoft.com/office/drawing/2014/main" id="{B573B2E8-596A-4F6D-B585-9DB1A139E263}"/>
                </a:ext>
              </a:extLst>
            </p:cNvPr>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485;p5">
              <a:extLst>
                <a:ext uri="{FF2B5EF4-FFF2-40B4-BE49-F238E27FC236}">
                  <a16:creationId xmlns:a16="http://schemas.microsoft.com/office/drawing/2014/main" id="{A735C064-4A9C-4BB7-B39F-014A398D7586}"/>
                </a:ext>
              </a:extLst>
            </p:cNvPr>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486;p5">
              <a:extLst>
                <a:ext uri="{FF2B5EF4-FFF2-40B4-BE49-F238E27FC236}">
                  <a16:creationId xmlns:a16="http://schemas.microsoft.com/office/drawing/2014/main" id="{875A9A6E-8440-41EA-B022-867775477AD1}"/>
                </a:ext>
              </a:extLst>
            </p:cNvPr>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487;p5">
              <a:extLst>
                <a:ext uri="{FF2B5EF4-FFF2-40B4-BE49-F238E27FC236}">
                  <a16:creationId xmlns:a16="http://schemas.microsoft.com/office/drawing/2014/main" id="{95D825DB-92F2-4116-9410-82F97E69C92E}"/>
                </a:ext>
              </a:extLst>
            </p:cNvPr>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488;p5">
              <a:extLst>
                <a:ext uri="{FF2B5EF4-FFF2-40B4-BE49-F238E27FC236}">
                  <a16:creationId xmlns:a16="http://schemas.microsoft.com/office/drawing/2014/main" id="{17E1BA1F-36FD-41F6-A0EE-6E8775D55F62}"/>
                </a:ext>
              </a:extLst>
            </p:cNvPr>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489;p5">
              <a:extLst>
                <a:ext uri="{FF2B5EF4-FFF2-40B4-BE49-F238E27FC236}">
                  <a16:creationId xmlns:a16="http://schemas.microsoft.com/office/drawing/2014/main" id="{67ADE47D-EE86-4C2C-ACF1-EC9E71C7CCA7}"/>
                </a:ext>
              </a:extLst>
            </p:cNvPr>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490;p5">
              <a:extLst>
                <a:ext uri="{FF2B5EF4-FFF2-40B4-BE49-F238E27FC236}">
                  <a16:creationId xmlns:a16="http://schemas.microsoft.com/office/drawing/2014/main" id="{3DD40396-751A-4158-879E-44D1F70BC09F}"/>
                </a:ext>
              </a:extLst>
            </p:cNvPr>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491;p5">
              <a:extLst>
                <a:ext uri="{FF2B5EF4-FFF2-40B4-BE49-F238E27FC236}">
                  <a16:creationId xmlns:a16="http://schemas.microsoft.com/office/drawing/2014/main" id="{A13A62F5-C4A9-4488-9882-9FB733151E27}"/>
                </a:ext>
              </a:extLst>
            </p:cNvPr>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492;p5">
              <a:extLst>
                <a:ext uri="{FF2B5EF4-FFF2-40B4-BE49-F238E27FC236}">
                  <a16:creationId xmlns:a16="http://schemas.microsoft.com/office/drawing/2014/main" id="{8A11A448-458C-4877-A12E-8F5083060618}"/>
                </a:ext>
              </a:extLst>
            </p:cNvPr>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493;p5">
              <a:extLst>
                <a:ext uri="{FF2B5EF4-FFF2-40B4-BE49-F238E27FC236}">
                  <a16:creationId xmlns:a16="http://schemas.microsoft.com/office/drawing/2014/main" id="{16C93340-C03E-455D-A05B-98E69A1589B1}"/>
                </a:ext>
              </a:extLst>
            </p:cNvPr>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494;p5">
              <a:extLst>
                <a:ext uri="{FF2B5EF4-FFF2-40B4-BE49-F238E27FC236}">
                  <a16:creationId xmlns:a16="http://schemas.microsoft.com/office/drawing/2014/main" id="{D922053B-7F64-45FF-B14C-B0D927591946}"/>
                </a:ext>
              </a:extLst>
            </p:cNvPr>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495;p5">
              <a:extLst>
                <a:ext uri="{FF2B5EF4-FFF2-40B4-BE49-F238E27FC236}">
                  <a16:creationId xmlns:a16="http://schemas.microsoft.com/office/drawing/2014/main" id="{E33C912B-A48E-478A-944F-8E99A84B3E4A}"/>
                </a:ext>
              </a:extLst>
            </p:cNvPr>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496;p5">
              <a:extLst>
                <a:ext uri="{FF2B5EF4-FFF2-40B4-BE49-F238E27FC236}">
                  <a16:creationId xmlns:a16="http://schemas.microsoft.com/office/drawing/2014/main" id="{67782DD2-8ABF-47C6-8E16-5A545DB29769}"/>
                </a:ext>
              </a:extLst>
            </p:cNvPr>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497;p5">
              <a:extLst>
                <a:ext uri="{FF2B5EF4-FFF2-40B4-BE49-F238E27FC236}">
                  <a16:creationId xmlns:a16="http://schemas.microsoft.com/office/drawing/2014/main" id="{85927353-B7F7-4504-8181-AB5EF9DDA753}"/>
                </a:ext>
              </a:extLst>
            </p:cNvPr>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498;p5">
              <a:extLst>
                <a:ext uri="{FF2B5EF4-FFF2-40B4-BE49-F238E27FC236}">
                  <a16:creationId xmlns:a16="http://schemas.microsoft.com/office/drawing/2014/main" id="{485506B2-C876-4247-8FB4-041177F2C385}"/>
                </a:ext>
              </a:extLst>
            </p:cNvPr>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499;p5">
              <a:extLst>
                <a:ext uri="{FF2B5EF4-FFF2-40B4-BE49-F238E27FC236}">
                  <a16:creationId xmlns:a16="http://schemas.microsoft.com/office/drawing/2014/main" id="{75381573-5922-4464-9D50-A14BF5B8848D}"/>
                </a:ext>
              </a:extLst>
            </p:cNvPr>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500;p5">
              <a:extLst>
                <a:ext uri="{FF2B5EF4-FFF2-40B4-BE49-F238E27FC236}">
                  <a16:creationId xmlns:a16="http://schemas.microsoft.com/office/drawing/2014/main" id="{EB98C159-63BC-439F-9611-0A7F105ECA2C}"/>
                </a:ext>
              </a:extLst>
            </p:cNvPr>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501;p5">
              <a:extLst>
                <a:ext uri="{FF2B5EF4-FFF2-40B4-BE49-F238E27FC236}">
                  <a16:creationId xmlns:a16="http://schemas.microsoft.com/office/drawing/2014/main" id="{7FC5531C-F486-4EAA-95E3-C8B6B38C9DD9}"/>
                </a:ext>
              </a:extLst>
            </p:cNvPr>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502;p5">
              <a:extLst>
                <a:ext uri="{FF2B5EF4-FFF2-40B4-BE49-F238E27FC236}">
                  <a16:creationId xmlns:a16="http://schemas.microsoft.com/office/drawing/2014/main" id="{0B2F6E97-97B3-477F-8832-78DD1BD00411}"/>
                </a:ext>
              </a:extLst>
            </p:cNvPr>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503;p5">
              <a:extLst>
                <a:ext uri="{FF2B5EF4-FFF2-40B4-BE49-F238E27FC236}">
                  <a16:creationId xmlns:a16="http://schemas.microsoft.com/office/drawing/2014/main" id="{A2C55BAD-7C4D-48AA-BFD5-CE1DF865B0F2}"/>
                </a:ext>
              </a:extLst>
            </p:cNvPr>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504;p5">
              <a:extLst>
                <a:ext uri="{FF2B5EF4-FFF2-40B4-BE49-F238E27FC236}">
                  <a16:creationId xmlns:a16="http://schemas.microsoft.com/office/drawing/2014/main" id="{C14A2F93-8627-44B2-AAA0-27419DCCB2BF}"/>
                </a:ext>
              </a:extLst>
            </p:cNvPr>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505;p5">
              <a:extLst>
                <a:ext uri="{FF2B5EF4-FFF2-40B4-BE49-F238E27FC236}">
                  <a16:creationId xmlns:a16="http://schemas.microsoft.com/office/drawing/2014/main" id="{FC98CDBB-F9CC-41FF-A66E-62BE99A2752F}"/>
                </a:ext>
              </a:extLst>
            </p:cNvPr>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506;p5">
              <a:extLst>
                <a:ext uri="{FF2B5EF4-FFF2-40B4-BE49-F238E27FC236}">
                  <a16:creationId xmlns:a16="http://schemas.microsoft.com/office/drawing/2014/main" id="{BF63444C-B6BA-46E3-ACD9-701BE543271E}"/>
                </a:ext>
              </a:extLst>
            </p:cNvPr>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507;p5">
              <a:extLst>
                <a:ext uri="{FF2B5EF4-FFF2-40B4-BE49-F238E27FC236}">
                  <a16:creationId xmlns:a16="http://schemas.microsoft.com/office/drawing/2014/main" id="{1778521C-E370-4294-9E97-32A6DA086173}"/>
                </a:ext>
              </a:extLst>
            </p:cNvPr>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508;p5">
              <a:extLst>
                <a:ext uri="{FF2B5EF4-FFF2-40B4-BE49-F238E27FC236}">
                  <a16:creationId xmlns:a16="http://schemas.microsoft.com/office/drawing/2014/main" id="{D8170E35-EDD1-495A-AC67-D11BCF2CB487}"/>
                </a:ext>
              </a:extLst>
            </p:cNvPr>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509;p5">
              <a:extLst>
                <a:ext uri="{FF2B5EF4-FFF2-40B4-BE49-F238E27FC236}">
                  <a16:creationId xmlns:a16="http://schemas.microsoft.com/office/drawing/2014/main" id="{03A6A33A-9E2B-42BC-AE36-45E672BFC3D7}"/>
                </a:ext>
              </a:extLst>
            </p:cNvPr>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510;p5">
              <a:extLst>
                <a:ext uri="{FF2B5EF4-FFF2-40B4-BE49-F238E27FC236}">
                  <a16:creationId xmlns:a16="http://schemas.microsoft.com/office/drawing/2014/main" id="{0A655175-FBD4-4D86-9AE1-FC8E4E12503D}"/>
                </a:ext>
              </a:extLst>
            </p:cNvPr>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511;p5">
              <a:extLst>
                <a:ext uri="{FF2B5EF4-FFF2-40B4-BE49-F238E27FC236}">
                  <a16:creationId xmlns:a16="http://schemas.microsoft.com/office/drawing/2014/main" id="{71D2E52B-C36F-4858-9CB5-5297E250BBAE}"/>
                </a:ext>
              </a:extLst>
            </p:cNvPr>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512;p5">
              <a:extLst>
                <a:ext uri="{FF2B5EF4-FFF2-40B4-BE49-F238E27FC236}">
                  <a16:creationId xmlns:a16="http://schemas.microsoft.com/office/drawing/2014/main" id="{89B72D1E-E3CB-4770-A275-2BD5A66501BE}"/>
                </a:ext>
              </a:extLst>
            </p:cNvPr>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513;p5">
              <a:extLst>
                <a:ext uri="{FF2B5EF4-FFF2-40B4-BE49-F238E27FC236}">
                  <a16:creationId xmlns:a16="http://schemas.microsoft.com/office/drawing/2014/main" id="{8B41F08E-8A36-4C92-ABE2-907532AD4509}"/>
                </a:ext>
              </a:extLst>
            </p:cNvPr>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514;p5">
              <a:extLst>
                <a:ext uri="{FF2B5EF4-FFF2-40B4-BE49-F238E27FC236}">
                  <a16:creationId xmlns:a16="http://schemas.microsoft.com/office/drawing/2014/main" id="{EAC7F13F-5F89-49C4-856F-BE519272AB2D}"/>
                </a:ext>
              </a:extLst>
            </p:cNvPr>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515;p5">
              <a:extLst>
                <a:ext uri="{FF2B5EF4-FFF2-40B4-BE49-F238E27FC236}">
                  <a16:creationId xmlns:a16="http://schemas.microsoft.com/office/drawing/2014/main" id="{FA30BC32-34D4-4443-AD45-119566903414}"/>
                </a:ext>
              </a:extLst>
            </p:cNvPr>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516;p5">
              <a:extLst>
                <a:ext uri="{FF2B5EF4-FFF2-40B4-BE49-F238E27FC236}">
                  <a16:creationId xmlns:a16="http://schemas.microsoft.com/office/drawing/2014/main" id="{12CA914A-BFD5-4479-91AF-FE857B05A005}"/>
                </a:ext>
              </a:extLst>
            </p:cNvPr>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517;p5">
              <a:extLst>
                <a:ext uri="{FF2B5EF4-FFF2-40B4-BE49-F238E27FC236}">
                  <a16:creationId xmlns:a16="http://schemas.microsoft.com/office/drawing/2014/main" id="{68E2EE3D-1FA7-45AC-974E-41CC24BBAE5F}"/>
                </a:ext>
              </a:extLst>
            </p:cNvPr>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518;p5">
              <a:extLst>
                <a:ext uri="{FF2B5EF4-FFF2-40B4-BE49-F238E27FC236}">
                  <a16:creationId xmlns:a16="http://schemas.microsoft.com/office/drawing/2014/main" id="{9E76E482-8E3B-47F6-A07B-92CC008BCBF3}"/>
                </a:ext>
              </a:extLst>
            </p:cNvPr>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519;p5">
              <a:extLst>
                <a:ext uri="{FF2B5EF4-FFF2-40B4-BE49-F238E27FC236}">
                  <a16:creationId xmlns:a16="http://schemas.microsoft.com/office/drawing/2014/main" id="{021DB2ED-E1B5-43C6-BBEC-1931EDE76128}"/>
                </a:ext>
              </a:extLst>
            </p:cNvPr>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770;p8">
            <a:extLst>
              <a:ext uri="{FF2B5EF4-FFF2-40B4-BE49-F238E27FC236}">
                <a16:creationId xmlns:a16="http://schemas.microsoft.com/office/drawing/2014/main" id="{C0582E04-97DF-40D1-8E9E-7BC0350FA73E}"/>
              </a:ext>
            </a:extLst>
          </p:cNvPr>
          <p:cNvGrpSpPr/>
          <p:nvPr userDrawn="1"/>
        </p:nvGrpSpPr>
        <p:grpSpPr>
          <a:xfrm>
            <a:off x="1287514" y="-3604680"/>
            <a:ext cx="547645" cy="4357034"/>
            <a:chOff x="7324500" y="2391875"/>
            <a:chExt cx="177300" cy="1410725"/>
          </a:xfrm>
        </p:grpSpPr>
        <p:sp>
          <p:nvSpPr>
            <p:cNvPr id="123" name="Google Shape;771;p8">
              <a:extLst>
                <a:ext uri="{FF2B5EF4-FFF2-40B4-BE49-F238E27FC236}">
                  <a16:creationId xmlns:a16="http://schemas.microsoft.com/office/drawing/2014/main" id="{4CD4A76A-CCB2-48A9-96BD-48AE344A86DD}"/>
                </a:ext>
              </a:extLst>
            </p:cNvPr>
            <p:cNvSpPr/>
            <p:nvPr/>
          </p:nvSpPr>
          <p:spPr>
            <a:xfrm>
              <a:off x="7324500" y="3625150"/>
              <a:ext cx="177300" cy="177450"/>
            </a:xfrm>
            <a:custGeom>
              <a:avLst/>
              <a:gdLst/>
              <a:ahLst/>
              <a:cxnLst/>
              <a:rect l="l" t="t" r="r" b="b"/>
              <a:pathLst>
                <a:path w="7092" h="7098" extrusionOk="0">
                  <a:moveTo>
                    <a:pt x="3549" y="673"/>
                  </a:moveTo>
                  <a:lnTo>
                    <a:pt x="4393" y="1510"/>
                  </a:lnTo>
                  <a:lnTo>
                    <a:pt x="5581" y="1510"/>
                  </a:lnTo>
                  <a:lnTo>
                    <a:pt x="5581" y="2700"/>
                  </a:lnTo>
                  <a:lnTo>
                    <a:pt x="6426" y="3548"/>
                  </a:lnTo>
                  <a:lnTo>
                    <a:pt x="5581" y="4398"/>
                  </a:lnTo>
                  <a:lnTo>
                    <a:pt x="5581" y="5581"/>
                  </a:lnTo>
                  <a:lnTo>
                    <a:pt x="4393" y="5581"/>
                  </a:lnTo>
                  <a:lnTo>
                    <a:pt x="3543" y="6425"/>
                  </a:lnTo>
                  <a:lnTo>
                    <a:pt x="2693" y="5581"/>
                  </a:lnTo>
                  <a:lnTo>
                    <a:pt x="1510" y="5581"/>
                  </a:lnTo>
                  <a:lnTo>
                    <a:pt x="1510" y="4398"/>
                  </a:lnTo>
                  <a:lnTo>
                    <a:pt x="667" y="3548"/>
                  </a:lnTo>
                  <a:lnTo>
                    <a:pt x="1510" y="2700"/>
                  </a:lnTo>
                  <a:lnTo>
                    <a:pt x="1510" y="1510"/>
                  </a:lnTo>
                  <a:lnTo>
                    <a:pt x="2700" y="1510"/>
                  </a:lnTo>
                  <a:lnTo>
                    <a:pt x="3549" y="673"/>
                  </a:lnTo>
                  <a:close/>
                  <a:moveTo>
                    <a:pt x="3549" y="1"/>
                  </a:moveTo>
                  <a:lnTo>
                    <a:pt x="2509" y="1041"/>
                  </a:lnTo>
                  <a:lnTo>
                    <a:pt x="1035" y="1041"/>
                  </a:lnTo>
                  <a:lnTo>
                    <a:pt x="1035" y="2508"/>
                  </a:lnTo>
                  <a:lnTo>
                    <a:pt x="1" y="3548"/>
                  </a:lnTo>
                  <a:lnTo>
                    <a:pt x="1035" y="4590"/>
                  </a:lnTo>
                  <a:lnTo>
                    <a:pt x="1035" y="6057"/>
                  </a:lnTo>
                  <a:lnTo>
                    <a:pt x="2509" y="6057"/>
                  </a:lnTo>
                  <a:lnTo>
                    <a:pt x="3549" y="7097"/>
                  </a:lnTo>
                  <a:lnTo>
                    <a:pt x="4583" y="6057"/>
                  </a:lnTo>
                  <a:lnTo>
                    <a:pt x="6058" y="6057"/>
                  </a:lnTo>
                  <a:lnTo>
                    <a:pt x="6058" y="4590"/>
                  </a:lnTo>
                  <a:lnTo>
                    <a:pt x="7092" y="3548"/>
                  </a:lnTo>
                  <a:lnTo>
                    <a:pt x="6058" y="2508"/>
                  </a:lnTo>
                  <a:lnTo>
                    <a:pt x="6058" y="1041"/>
                  </a:lnTo>
                  <a:lnTo>
                    <a:pt x="4583" y="1041"/>
                  </a:lnTo>
                  <a:lnTo>
                    <a:pt x="35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772;p8">
              <a:extLst>
                <a:ext uri="{FF2B5EF4-FFF2-40B4-BE49-F238E27FC236}">
                  <a16:creationId xmlns:a16="http://schemas.microsoft.com/office/drawing/2014/main" id="{ACFC23C2-27BC-4736-91C1-EF16D735FADB}"/>
                </a:ext>
              </a:extLst>
            </p:cNvPr>
            <p:cNvSpPr/>
            <p:nvPr/>
          </p:nvSpPr>
          <p:spPr>
            <a:xfrm>
              <a:off x="7411275" y="2391875"/>
              <a:ext cx="3725" cy="1239250"/>
            </a:xfrm>
            <a:custGeom>
              <a:avLst/>
              <a:gdLst/>
              <a:ahLst/>
              <a:cxnLst/>
              <a:rect l="l" t="t" r="r" b="b"/>
              <a:pathLst>
                <a:path w="149" h="49570" extrusionOk="0">
                  <a:moveTo>
                    <a:pt x="1" y="0"/>
                  </a:moveTo>
                  <a:lnTo>
                    <a:pt x="1" y="49570"/>
                  </a:lnTo>
                  <a:lnTo>
                    <a:pt x="149" y="49570"/>
                  </a:lnTo>
                  <a:lnTo>
                    <a:pt x="1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193417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15"/>
        <p:cNvGrpSpPr/>
        <p:nvPr/>
      </p:nvGrpSpPr>
      <p:grpSpPr>
        <a:xfrm>
          <a:off x="0" y="0"/>
          <a:ext cx="0" cy="0"/>
          <a:chOff x="0" y="0"/>
          <a:chExt cx="0" cy="0"/>
        </a:xfrm>
      </p:grpSpPr>
      <p:sp>
        <p:nvSpPr>
          <p:cNvPr id="416" name="Google Shape;416;p5"/>
          <p:cNvSpPr txBox="1">
            <a:spLocks noGrp="1"/>
          </p:cNvSpPr>
          <p:nvPr>
            <p:ph type="subTitle" idx="1"/>
          </p:nvPr>
        </p:nvSpPr>
        <p:spPr>
          <a:xfrm>
            <a:off x="1721017" y="3578833"/>
            <a:ext cx="3876800" cy="463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3067" b="1">
                <a:solidFill>
                  <a:schemeClr val="dk2"/>
                </a:solidFill>
                <a:latin typeface="Philosopher"/>
                <a:ea typeface="Philosopher"/>
                <a:cs typeface="Philosopher"/>
                <a:sym typeface="Philosopher"/>
              </a:defRPr>
            </a:lvl1pPr>
            <a:lvl2pPr lvl="1" algn="ctr">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417" name="Google Shape;417;p5"/>
          <p:cNvSpPr txBox="1">
            <a:spLocks noGrp="1"/>
          </p:cNvSpPr>
          <p:nvPr>
            <p:ph type="subTitle" idx="2"/>
          </p:nvPr>
        </p:nvSpPr>
        <p:spPr>
          <a:xfrm>
            <a:off x="6594184" y="3578833"/>
            <a:ext cx="3876800" cy="46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3067" b="1">
                <a:solidFill>
                  <a:schemeClr val="dk2"/>
                </a:solidFill>
                <a:latin typeface="Philosopher"/>
                <a:ea typeface="Philosopher"/>
                <a:cs typeface="Philosopher"/>
                <a:sym typeface="Philosopher"/>
              </a:defRPr>
            </a:lvl1pPr>
            <a:lvl2pPr lvl="1" algn="ctr" rtl="0">
              <a:lnSpc>
                <a:spcPct val="100000"/>
              </a:lnSpc>
              <a:spcBef>
                <a:spcPts val="0"/>
              </a:spcBef>
              <a:spcAft>
                <a:spcPts val="0"/>
              </a:spcAft>
              <a:buSzPts val="2500"/>
              <a:buFont typeface="Bebas Neue"/>
              <a:buNone/>
              <a:defRPr sz="3333">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3333">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3333">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3333">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3333">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3333">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3333">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3333">
                <a:latin typeface="Bebas Neue"/>
                <a:ea typeface="Bebas Neue"/>
                <a:cs typeface="Bebas Neue"/>
                <a:sym typeface="Bebas Neue"/>
              </a:defRPr>
            </a:lvl9pPr>
          </a:lstStyle>
          <a:p>
            <a:endParaRPr/>
          </a:p>
        </p:txBody>
      </p:sp>
      <p:sp>
        <p:nvSpPr>
          <p:cNvPr id="418" name="Google Shape;418;p5"/>
          <p:cNvSpPr txBox="1">
            <a:spLocks noGrp="1"/>
          </p:cNvSpPr>
          <p:nvPr>
            <p:ph type="subTitle" idx="3"/>
          </p:nvPr>
        </p:nvSpPr>
        <p:spPr>
          <a:xfrm>
            <a:off x="1721017" y="4050187"/>
            <a:ext cx="3876800" cy="116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9" name="Google Shape;419;p5"/>
          <p:cNvSpPr txBox="1">
            <a:spLocks noGrp="1"/>
          </p:cNvSpPr>
          <p:nvPr>
            <p:ph type="subTitle" idx="4"/>
          </p:nvPr>
        </p:nvSpPr>
        <p:spPr>
          <a:xfrm>
            <a:off x="6594184" y="4050187"/>
            <a:ext cx="3876800" cy="116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0" name="Google Shape;420;p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grpSp>
        <p:nvGrpSpPr>
          <p:cNvPr id="421" name="Google Shape;421;p5"/>
          <p:cNvGrpSpPr/>
          <p:nvPr/>
        </p:nvGrpSpPr>
        <p:grpSpPr>
          <a:xfrm>
            <a:off x="10443451" y="1701690"/>
            <a:ext cx="3454620" cy="3454620"/>
            <a:chOff x="2924725" y="208150"/>
            <a:chExt cx="1242550" cy="1242550"/>
          </a:xfrm>
        </p:grpSpPr>
        <p:sp>
          <p:nvSpPr>
            <p:cNvPr id="422" name="Google Shape;422;p5"/>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5"/>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5"/>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5"/>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5"/>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5"/>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5"/>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5"/>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5"/>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5"/>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5"/>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5"/>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5"/>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5"/>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5"/>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5"/>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5"/>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5"/>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0" name="Google Shape;440;p5"/>
          <p:cNvGrpSpPr/>
          <p:nvPr/>
        </p:nvGrpSpPr>
        <p:grpSpPr>
          <a:xfrm>
            <a:off x="10729897" y="5635957"/>
            <a:ext cx="1017272" cy="1017427"/>
            <a:chOff x="940300" y="793900"/>
            <a:chExt cx="1313400" cy="1313600"/>
          </a:xfrm>
        </p:grpSpPr>
        <p:sp>
          <p:nvSpPr>
            <p:cNvPr id="441" name="Google Shape;441;p5"/>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5"/>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5"/>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5"/>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5"/>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5"/>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5"/>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5"/>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5"/>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5"/>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5"/>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5"/>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5"/>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5"/>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5"/>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5"/>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5"/>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5"/>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5"/>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5"/>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5"/>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5"/>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5"/>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5"/>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5"/>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5"/>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5"/>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5"/>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5"/>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5"/>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5"/>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5"/>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5"/>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5"/>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5"/>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5"/>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7" name="Google Shape;477;p5"/>
          <p:cNvGrpSpPr/>
          <p:nvPr/>
        </p:nvGrpSpPr>
        <p:grpSpPr>
          <a:xfrm>
            <a:off x="7185081" y="-3000985"/>
            <a:ext cx="624648" cy="4606623"/>
            <a:chOff x="7905800" y="2474325"/>
            <a:chExt cx="177450" cy="1308650"/>
          </a:xfrm>
        </p:grpSpPr>
        <p:sp>
          <p:nvSpPr>
            <p:cNvPr id="478" name="Google Shape;478;p5"/>
            <p:cNvSpPr/>
            <p:nvPr/>
          </p:nvSpPr>
          <p:spPr>
            <a:xfrm>
              <a:off x="7905800" y="3605550"/>
              <a:ext cx="177450" cy="177425"/>
            </a:xfrm>
            <a:custGeom>
              <a:avLst/>
              <a:gdLst/>
              <a:ahLst/>
              <a:cxnLst/>
              <a:rect l="l" t="t" r="r" b="b"/>
              <a:pathLst>
                <a:path w="7098" h="7097" extrusionOk="0">
                  <a:moveTo>
                    <a:pt x="3548" y="672"/>
                  </a:moveTo>
                  <a:lnTo>
                    <a:pt x="4398" y="1515"/>
                  </a:lnTo>
                  <a:lnTo>
                    <a:pt x="5588" y="1515"/>
                  </a:lnTo>
                  <a:lnTo>
                    <a:pt x="5588" y="2699"/>
                  </a:lnTo>
                  <a:lnTo>
                    <a:pt x="6425" y="3548"/>
                  </a:lnTo>
                  <a:lnTo>
                    <a:pt x="5588" y="4398"/>
                  </a:lnTo>
                  <a:lnTo>
                    <a:pt x="5588" y="5580"/>
                  </a:lnTo>
                  <a:lnTo>
                    <a:pt x="4398" y="5580"/>
                  </a:lnTo>
                  <a:lnTo>
                    <a:pt x="3548" y="6425"/>
                  </a:lnTo>
                  <a:lnTo>
                    <a:pt x="2699" y="5580"/>
                  </a:lnTo>
                  <a:lnTo>
                    <a:pt x="1515" y="5580"/>
                  </a:lnTo>
                  <a:lnTo>
                    <a:pt x="1515" y="4398"/>
                  </a:lnTo>
                  <a:lnTo>
                    <a:pt x="672" y="3548"/>
                  </a:lnTo>
                  <a:lnTo>
                    <a:pt x="1515" y="2699"/>
                  </a:lnTo>
                  <a:lnTo>
                    <a:pt x="1515" y="1515"/>
                  </a:lnTo>
                  <a:lnTo>
                    <a:pt x="2699" y="1515"/>
                  </a:lnTo>
                  <a:lnTo>
                    <a:pt x="3548" y="672"/>
                  </a:lnTo>
                  <a:close/>
                  <a:moveTo>
                    <a:pt x="3548" y="0"/>
                  </a:moveTo>
                  <a:lnTo>
                    <a:pt x="2508" y="1040"/>
                  </a:lnTo>
                  <a:lnTo>
                    <a:pt x="1040" y="1040"/>
                  </a:lnTo>
                  <a:lnTo>
                    <a:pt x="1040" y="2508"/>
                  </a:lnTo>
                  <a:lnTo>
                    <a:pt x="0" y="3548"/>
                  </a:lnTo>
                  <a:lnTo>
                    <a:pt x="1040" y="4589"/>
                  </a:lnTo>
                  <a:lnTo>
                    <a:pt x="1040" y="6057"/>
                  </a:lnTo>
                  <a:lnTo>
                    <a:pt x="2508" y="6057"/>
                  </a:lnTo>
                  <a:lnTo>
                    <a:pt x="3548" y="7097"/>
                  </a:lnTo>
                  <a:lnTo>
                    <a:pt x="4589" y="6057"/>
                  </a:lnTo>
                  <a:lnTo>
                    <a:pt x="6057" y="6057"/>
                  </a:lnTo>
                  <a:lnTo>
                    <a:pt x="6057" y="4589"/>
                  </a:lnTo>
                  <a:lnTo>
                    <a:pt x="7097" y="3548"/>
                  </a:lnTo>
                  <a:lnTo>
                    <a:pt x="6057" y="2508"/>
                  </a:lnTo>
                  <a:lnTo>
                    <a:pt x="6057" y="1040"/>
                  </a:lnTo>
                  <a:lnTo>
                    <a:pt x="4589" y="1040"/>
                  </a:lnTo>
                  <a:lnTo>
                    <a:pt x="35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5"/>
            <p:cNvSpPr/>
            <p:nvPr/>
          </p:nvSpPr>
          <p:spPr>
            <a:xfrm>
              <a:off x="7992700" y="2474325"/>
              <a:ext cx="3775" cy="1138650"/>
            </a:xfrm>
            <a:custGeom>
              <a:avLst/>
              <a:gdLst/>
              <a:ahLst/>
              <a:cxnLst/>
              <a:rect l="l" t="t" r="r" b="b"/>
              <a:pathLst>
                <a:path w="151" h="45546" extrusionOk="0">
                  <a:moveTo>
                    <a:pt x="1" y="0"/>
                  </a:moveTo>
                  <a:lnTo>
                    <a:pt x="1" y="45546"/>
                  </a:lnTo>
                  <a:lnTo>
                    <a:pt x="151" y="45546"/>
                  </a:lnTo>
                  <a:lnTo>
                    <a:pt x="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0" name="Google Shape;480;p5"/>
          <p:cNvGrpSpPr/>
          <p:nvPr/>
        </p:nvGrpSpPr>
        <p:grpSpPr>
          <a:xfrm>
            <a:off x="9511974" y="-2040667"/>
            <a:ext cx="490780" cy="3492888"/>
            <a:chOff x="6715575" y="2099409"/>
            <a:chExt cx="177450" cy="1262916"/>
          </a:xfrm>
        </p:grpSpPr>
        <p:sp>
          <p:nvSpPr>
            <p:cNvPr id="481" name="Google Shape;481;p5"/>
            <p:cNvSpPr/>
            <p:nvPr/>
          </p:nvSpPr>
          <p:spPr>
            <a:xfrm>
              <a:off x="6715575" y="3184875"/>
              <a:ext cx="177450" cy="177450"/>
            </a:xfrm>
            <a:custGeom>
              <a:avLst/>
              <a:gdLst/>
              <a:ahLst/>
              <a:cxnLst/>
              <a:rect l="l" t="t" r="r" b="b"/>
              <a:pathLst>
                <a:path w="7098" h="7098" extrusionOk="0">
                  <a:moveTo>
                    <a:pt x="3549" y="672"/>
                  </a:moveTo>
                  <a:lnTo>
                    <a:pt x="4399" y="1517"/>
                  </a:lnTo>
                  <a:lnTo>
                    <a:pt x="5581" y="1517"/>
                  </a:lnTo>
                  <a:lnTo>
                    <a:pt x="5581" y="2699"/>
                  </a:lnTo>
                  <a:lnTo>
                    <a:pt x="6426" y="3550"/>
                  </a:lnTo>
                  <a:lnTo>
                    <a:pt x="5581" y="4398"/>
                  </a:lnTo>
                  <a:lnTo>
                    <a:pt x="5581" y="5588"/>
                  </a:lnTo>
                  <a:lnTo>
                    <a:pt x="4399" y="5588"/>
                  </a:lnTo>
                  <a:lnTo>
                    <a:pt x="3549" y="6431"/>
                  </a:lnTo>
                  <a:lnTo>
                    <a:pt x="2700" y="5588"/>
                  </a:lnTo>
                  <a:lnTo>
                    <a:pt x="1516" y="5588"/>
                  </a:lnTo>
                  <a:lnTo>
                    <a:pt x="1516" y="4398"/>
                  </a:lnTo>
                  <a:lnTo>
                    <a:pt x="673" y="3550"/>
                  </a:lnTo>
                  <a:lnTo>
                    <a:pt x="1516" y="2699"/>
                  </a:lnTo>
                  <a:lnTo>
                    <a:pt x="1516" y="1517"/>
                  </a:lnTo>
                  <a:lnTo>
                    <a:pt x="2700" y="1517"/>
                  </a:lnTo>
                  <a:lnTo>
                    <a:pt x="3549" y="672"/>
                  </a:lnTo>
                  <a:close/>
                  <a:moveTo>
                    <a:pt x="3549" y="0"/>
                  </a:moveTo>
                  <a:lnTo>
                    <a:pt x="2509" y="1040"/>
                  </a:lnTo>
                  <a:lnTo>
                    <a:pt x="1041" y="1040"/>
                  </a:lnTo>
                  <a:lnTo>
                    <a:pt x="1041" y="2508"/>
                  </a:lnTo>
                  <a:lnTo>
                    <a:pt x="1" y="3550"/>
                  </a:lnTo>
                  <a:lnTo>
                    <a:pt x="1041" y="4589"/>
                  </a:lnTo>
                  <a:lnTo>
                    <a:pt x="1041" y="6057"/>
                  </a:lnTo>
                  <a:lnTo>
                    <a:pt x="2509" y="6057"/>
                  </a:lnTo>
                  <a:lnTo>
                    <a:pt x="3549" y="7097"/>
                  </a:lnTo>
                  <a:lnTo>
                    <a:pt x="4590" y="6057"/>
                  </a:lnTo>
                  <a:lnTo>
                    <a:pt x="6058" y="6057"/>
                  </a:lnTo>
                  <a:lnTo>
                    <a:pt x="6058" y="4589"/>
                  </a:lnTo>
                  <a:lnTo>
                    <a:pt x="7098" y="3550"/>
                  </a:lnTo>
                  <a:lnTo>
                    <a:pt x="6058" y="2508"/>
                  </a:lnTo>
                  <a:lnTo>
                    <a:pt x="6058" y="1040"/>
                  </a:lnTo>
                  <a:lnTo>
                    <a:pt x="4590" y="1040"/>
                  </a:lnTo>
                  <a:lnTo>
                    <a:pt x="3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5"/>
            <p:cNvSpPr/>
            <p:nvPr/>
          </p:nvSpPr>
          <p:spPr>
            <a:xfrm>
              <a:off x="6802499" y="2099409"/>
              <a:ext cx="3580" cy="1094275"/>
            </a:xfrm>
            <a:custGeom>
              <a:avLst/>
              <a:gdLst/>
              <a:ahLst/>
              <a:cxnLst/>
              <a:rect l="l" t="t" r="r" b="b"/>
              <a:pathLst>
                <a:path w="143" h="28774" extrusionOk="0">
                  <a:moveTo>
                    <a:pt x="0" y="0"/>
                  </a:moveTo>
                  <a:lnTo>
                    <a:pt x="0" y="28773"/>
                  </a:lnTo>
                  <a:lnTo>
                    <a:pt x="143" y="28773"/>
                  </a:lnTo>
                  <a:lnTo>
                    <a:pt x="1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3" name="Google Shape;483;p5"/>
          <p:cNvGrpSpPr/>
          <p:nvPr/>
        </p:nvGrpSpPr>
        <p:grpSpPr>
          <a:xfrm>
            <a:off x="444831" y="5635941"/>
            <a:ext cx="1017272" cy="1017427"/>
            <a:chOff x="940300" y="793900"/>
            <a:chExt cx="1313400" cy="1313600"/>
          </a:xfrm>
        </p:grpSpPr>
        <p:sp>
          <p:nvSpPr>
            <p:cNvPr id="484" name="Google Shape;484;p5"/>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5"/>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5"/>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5"/>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5"/>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5"/>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5"/>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5"/>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5"/>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5"/>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5"/>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5"/>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5"/>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5"/>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5"/>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5"/>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5"/>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5"/>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5"/>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5"/>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5"/>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5"/>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5"/>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5"/>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5"/>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5"/>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5"/>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5"/>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5"/>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5"/>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5"/>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5"/>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5"/>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5"/>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5"/>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5"/>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0" name="Google Shape;520;p5"/>
          <p:cNvGrpSpPr/>
          <p:nvPr/>
        </p:nvGrpSpPr>
        <p:grpSpPr>
          <a:xfrm flipH="1">
            <a:off x="10850572" y="-2040660"/>
            <a:ext cx="525848" cy="4183835"/>
            <a:chOff x="7324500" y="2391875"/>
            <a:chExt cx="177300" cy="1410725"/>
          </a:xfrm>
        </p:grpSpPr>
        <p:sp>
          <p:nvSpPr>
            <p:cNvPr id="521" name="Google Shape;521;p5"/>
            <p:cNvSpPr/>
            <p:nvPr/>
          </p:nvSpPr>
          <p:spPr>
            <a:xfrm>
              <a:off x="7324500" y="3625150"/>
              <a:ext cx="177300" cy="177450"/>
            </a:xfrm>
            <a:custGeom>
              <a:avLst/>
              <a:gdLst/>
              <a:ahLst/>
              <a:cxnLst/>
              <a:rect l="l" t="t" r="r" b="b"/>
              <a:pathLst>
                <a:path w="7092" h="7098" extrusionOk="0">
                  <a:moveTo>
                    <a:pt x="3549" y="673"/>
                  </a:moveTo>
                  <a:lnTo>
                    <a:pt x="4393" y="1510"/>
                  </a:lnTo>
                  <a:lnTo>
                    <a:pt x="5581" y="1510"/>
                  </a:lnTo>
                  <a:lnTo>
                    <a:pt x="5581" y="2700"/>
                  </a:lnTo>
                  <a:lnTo>
                    <a:pt x="6426" y="3548"/>
                  </a:lnTo>
                  <a:lnTo>
                    <a:pt x="5581" y="4398"/>
                  </a:lnTo>
                  <a:lnTo>
                    <a:pt x="5581" y="5581"/>
                  </a:lnTo>
                  <a:lnTo>
                    <a:pt x="4393" y="5581"/>
                  </a:lnTo>
                  <a:lnTo>
                    <a:pt x="3543" y="6425"/>
                  </a:lnTo>
                  <a:lnTo>
                    <a:pt x="2693" y="5581"/>
                  </a:lnTo>
                  <a:lnTo>
                    <a:pt x="1510" y="5581"/>
                  </a:lnTo>
                  <a:lnTo>
                    <a:pt x="1510" y="4398"/>
                  </a:lnTo>
                  <a:lnTo>
                    <a:pt x="667" y="3548"/>
                  </a:lnTo>
                  <a:lnTo>
                    <a:pt x="1510" y="2700"/>
                  </a:lnTo>
                  <a:lnTo>
                    <a:pt x="1510" y="1510"/>
                  </a:lnTo>
                  <a:lnTo>
                    <a:pt x="2700" y="1510"/>
                  </a:lnTo>
                  <a:lnTo>
                    <a:pt x="3549" y="673"/>
                  </a:lnTo>
                  <a:close/>
                  <a:moveTo>
                    <a:pt x="3549" y="1"/>
                  </a:moveTo>
                  <a:lnTo>
                    <a:pt x="2509" y="1041"/>
                  </a:lnTo>
                  <a:lnTo>
                    <a:pt x="1035" y="1041"/>
                  </a:lnTo>
                  <a:lnTo>
                    <a:pt x="1035" y="2508"/>
                  </a:lnTo>
                  <a:lnTo>
                    <a:pt x="1" y="3548"/>
                  </a:lnTo>
                  <a:lnTo>
                    <a:pt x="1035" y="4590"/>
                  </a:lnTo>
                  <a:lnTo>
                    <a:pt x="1035" y="6057"/>
                  </a:lnTo>
                  <a:lnTo>
                    <a:pt x="2509" y="6057"/>
                  </a:lnTo>
                  <a:lnTo>
                    <a:pt x="3549" y="7097"/>
                  </a:lnTo>
                  <a:lnTo>
                    <a:pt x="4583" y="6057"/>
                  </a:lnTo>
                  <a:lnTo>
                    <a:pt x="6058" y="6057"/>
                  </a:lnTo>
                  <a:lnTo>
                    <a:pt x="6058" y="4590"/>
                  </a:lnTo>
                  <a:lnTo>
                    <a:pt x="7092" y="3548"/>
                  </a:lnTo>
                  <a:lnTo>
                    <a:pt x="6058" y="2508"/>
                  </a:lnTo>
                  <a:lnTo>
                    <a:pt x="6058" y="1041"/>
                  </a:lnTo>
                  <a:lnTo>
                    <a:pt x="4583" y="1041"/>
                  </a:lnTo>
                  <a:lnTo>
                    <a:pt x="35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5"/>
            <p:cNvSpPr/>
            <p:nvPr/>
          </p:nvSpPr>
          <p:spPr>
            <a:xfrm>
              <a:off x="7411275" y="2391875"/>
              <a:ext cx="3725" cy="1239250"/>
            </a:xfrm>
            <a:custGeom>
              <a:avLst/>
              <a:gdLst/>
              <a:ahLst/>
              <a:cxnLst/>
              <a:rect l="l" t="t" r="r" b="b"/>
              <a:pathLst>
                <a:path w="149" h="49570" extrusionOk="0">
                  <a:moveTo>
                    <a:pt x="1" y="0"/>
                  </a:moveTo>
                  <a:lnTo>
                    <a:pt x="1" y="49570"/>
                  </a:lnTo>
                  <a:lnTo>
                    <a:pt x="149" y="49570"/>
                  </a:lnTo>
                  <a:lnTo>
                    <a:pt x="1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3" name="Google Shape;523;p5"/>
          <p:cNvGrpSpPr/>
          <p:nvPr/>
        </p:nvGrpSpPr>
        <p:grpSpPr>
          <a:xfrm>
            <a:off x="-1923929" y="-1500553"/>
            <a:ext cx="2952631" cy="2952796"/>
            <a:chOff x="2924725" y="208150"/>
            <a:chExt cx="1242550" cy="1242550"/>
          </a:xfrm>
        </p:grpSpPr>
        <p:sp>
          <p:nvSpPr>
            <p:cNvPr id="524" name="Google Shape;524;p5"/>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5"/>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5"/>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5"/>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5"/>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5"/>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5"/>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5"/>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5"/>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5"/>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5"/>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5"/>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5"/>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5"/>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5"/>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5"/>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5"/>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5"/>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161086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42"/>
        <p:cNvGrpSpPr/>
        <p:nvPr/>
      </p:nvGrpSpPr>
      <p:grpSpPr>
        <a:xfrm>
          <a:off x="0" y="0"/>
          <a:ext cx="0" cy="0"/>
          <a:chOff x="0" y="0"/>
          <a:chExt cx="0" cy="0"/>
        </a:xfrm>
      </p:grpSpPr>
      <p:sp>
        <p:nvSpPr>
          <p:cNvPr id="543" name="Google Shape;543;p6"/>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grpSp>
        <p:nvGrpSpPr>
          <p:cNvPr id="544" name="Google Shape;544;p6"/>
          <p:cNvGrpSpPr/>
          <p:nvPr/>
        </p:nvGrpSpPr>
        <p:grpSpPr>
          <a:xfrm>
            <a:off x="10348205" y="-1500553"/>
            <a:ext cx="2952631" cy="2952796"/>
            <a:chOff x="2924725" y="208150"/>
            <a:chExt cx="1242550" cy="1242550"/>
          </a:xfrm>
        </p:grpSpPr>
        <p:sp>
          <p:nvSpPr>
            <p:cNvPr id="545" name="Google Shape;545;p6"/>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6"/>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6"/>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6"/>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6"/>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6"/>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6"/>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6"/>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6"/>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6"/>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6"/>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6"/>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6"/>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6"/>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6"/>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6"/>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6"/>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6"/>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3" name="Google Shape;563;p6"/>
          <p:cNvGrpSpPr/>
          <p:nvPr/>
        </p:nvGrpSpPr>
        <p:grpSpPr>
          <a:xfrm>
            <a:off x="-3238525" y="2715709"/>
            <a:ext cx="4443028" cy="4443028"/>
            <a:chOff x="2924725" y="208150"/>
            <a:chExt cx="1242550" cy="1242550"/>
          </a:xfrm>
        </p:grpSpPr>
        <p:sp>
          <p:nvSpPr>
            <p:cNvPr id="564" name="Google Shape;564;p6"/>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6"/>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6"/>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6"/>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6"/>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6"/>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6"/>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6"/>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6"/>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6"/>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6"/>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6"/>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6"/>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6"/>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6"/>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6"/>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6"/>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6"/>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2" name="Google Shape;582;p6"/>
          <p:cNvGrpSpPr/>
          <p:nvPr/>
        </p:nvGrpSpPr>
        <p:grpSpPr>
          <a:xfrm>
            <a:off x="10729897" y="5635957"/>
            <a:ext cx="1017272" cy="1017427"/>
            <a:chOff x="940300" y="793900"/>
            <a:chExt cx="1313400" cy="1313600"/>
          </a:xfrm>
        </p:grpSpPr>
        <p:sp>
          <p:nvSpPr>
            <p:cNvPr id="583" name="Google Shape;583;p6"/>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6"/>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6"/>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6"/>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6"/>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6"/>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6"/>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6"/>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6"/>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6"/>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6"/>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6"/>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6"/>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6"/>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6"/>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6"/>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6"/>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6"/>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6"/>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6"/>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6"/>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6"/>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6"/>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6"/>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6"/>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6"/>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6"/>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6"/>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6"/>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6"/>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6"/>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6"/>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6"/>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6"/>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6"/>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6"/>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9" name="Google Shape;619;p6"/>
          <p:cNvGrpSpPr/>
          <p:nvPr/>
        </p:nvGrpSpPr>
        <p:grpSpPr>
          <a:xfrm>
            <a:off x="300275" y="-2483960"/>
            <a:ext cx="525848" cy="4183835"/>
            <a:chOff x="7324500" y="2391875"/>
            <a:chExt cx="177300" cy="1410725"/>
          </a:xfrm>
        </p:grpSpPr>
        <p:sp>
          <p:nvSpPr>
            <p:cNvPr id="620" name="Google Shape;620;p6"/>
            <p:cNvSpPr/>
            <p:nvPr/>
          </p:nvSpPr>
          <p:spPr>
            <a:xfrm>
              <a:off x="7324500" y="3625150"/>
              <a:ext cx="177300" cy="177450"/>
            </a:xfrm>
            <a:custGeom>
              <a:avLst/>
              <a:gdLst/>
              <a:ahLst/>
              <a:cxnLst/>
              <a:rect l="l" t="t" r="r" b="b"/>
              <a:pathLst>
                <a:path w="7092" h="7098" extrusionOk="0">
                  <a:moveTo>
                    <a:pt x="3549" y="673"/>
                  </a:moveTo>
                  <a:lnTo>
                    <a:pt x="4393" y="1510"/>
                  </a:lnTo>
                  <a:lnTo>
                    <a:pt x="5581" y="1510"/>
                  </a:lnTo>
                  <a:lnTo>
                    <a:pt x="5581" y="2700"/>
                  </a:lnTo>
                  <a:lnTo>
                    <a:pt x="6426" y="3548"/>
                  </a:lnTo>
                  <a:lnTo>
                    <a:pt x="5581" y="4398"/>
                  </a:lnTo>
                  <a:lnTo>
                    <a:pt x="5581" y="5581"/>
                  </a:lnTo>
                  <a:lnTo>
                    <a:pt x="4393" y="5581"/>
                  </a:lnTo>
                  <a:lnTo>
                    <a:pt x="3543" y="6425"/>
                  </a:lnTo>
                  <a:lnTo>
                    <a:pt x="2693" y="5581"/>
                  </a:lnTo>
                  <a:lnTo>
                    <a:pt x="1510" y="5581"/>
                  </a:lnTo>
                  <a:lnTo>
                    <a:pt x="1510" y="4398"/>
                  </a:lnTo>
                  <a:lnTo>
                    <a:pt x="667" y="3548"/>
                  </a:lnTo>
                  <a:lnTo>
                    <a:pt x="1510" y="2700"/>
                  </a:lnTo>
                  <a:lnTo>
                    <a:pt x="1510" y="1510"/>
                  </a:lnTo>
                  <a:lnTo>
                    <a:pt x="2700" y="1510"/>
                  </a:lnTo>
                  <a:lnTo>
                    <a:pt x="3549" y="673"/>
                  </a:lnTo>
                  <a:close/>
                  <a:moveTo>
                    <a:pt x="3549" y="1"/>
                  </a:moveTo>
                  <a:lnTo>
                    <a:pt x="2509" y="1041"/>
                  </a:lnTo>
                  <a:lnTo>
                    <a:pt x="1035" y="1041"/>
                  </a:lnTo>
                  <a:lnTo>
                    <a:pt x="1035" y="2508"/>
                  </a:lnTo>
                  <a:lnTo>
                    <a:pt x="1" y="3548"/>
                  </a:lnTo>
                  <a:lnTo>
                    <a:pt x="1035" y="4590"/>
                  </a:lnTo>
                  <a:lnTo>
                    <a:pt x="1035" y="6057"/>
                  </a:lnTo>
                  <a:lnTo>
                    <a:pt x="2509" y="6057"/>
                  </a:lnTo>
                  <a:lnTo>
                    <a:pt x="3549" y="7097"/>
                  </a:lnTo>
                  <a:lnTo>
                    <a:pt x="4583" y="6057"/>
                  </a:lnTo>
                  <a:lnTo>
                    <a:pt x="6058" y="6057"/>
                  </a:lnTo>
                  <a:lnTo>
                    <a:pt x="6058" y="4590"/>
                  </a:lnTo>
                  <a:lnTo>
                    <a:pt x="7092" y="3548"/>
                  </a:lnTo>
                  <a:lnTo>
                    <a:pt x="6058" y="2508"/>
                  </a:lnTo>
                  <a:lnTo>
                    <a:pt x="6058" y="1041"/>
                  </a:lnTo>
                  <a:lnTo>
                    <a:pt x="4583" y="1041"/>
                  </a:lnTo>
                  <a:lnTo>
                    <a:pt x="35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6"/>
            <p:cNvSpPr/>
            <p:nvPr/>
          </p:nvSpPr>
          <p:spPr>
            <a:xfrm>
              <a:off x="7411275" y="2391875"/>
              <a:ext cx="3725" cy="1239250"/>
            </a:xfrm>
            <a:custGeom>
              <a:avLst/>
              <a:gdLst/>
              <a:ahLst/>
              <a:cxnLst/>
              <a:rect l="l" t="t" r="r" b="b"/>
              <a:pathLst>
                <a:path w="149" h="49570" extrusionOk="0">
                  <a:moveTo>
                    <a:pt x="1" y="0"/>
                  </a:moveTo>
                  <a:lnTo>
                    <a:pt x="1" y="49570"/>
                  </a:lnTo>
                  <a:lnTo>
                    <a:pt x="149" y="49570"/>
                  </a:lnTo>
                  <a:lnTo>
                    <a:pt x="1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2" name="Google Shape;622;p6"/>
          <p:cNvGrpSpPr/>
          <p:nvPr/>
        </p:nvGrpSpPr>
        <p:grpSpPr>
          <a:xfrm>
            <a:off x="9050928" y="-3249652"/>
            <a:ext cx="624648" cy="4606623"/>
            <a:chOff x="7905800" y="2474325"/>
            <a:chExt cx="177450" cy="1308650"/>
          </a:xfrm>
        </p:grpSpPr>
        <p:sp>
          <p:nvSpPr>
            <p:cNvPr id="623" name="Google Shape;623;p6"/>
            <p:cNvSpPr/>
            <p:nvPr/>
          </p:nvSpPr>
          <p:spPr>
            <a:xfrm>
              <a:off x="7905800" y="3605550"/>
              <a:ext cx="177450" cy="177425"/>
            </a:xfrm>
            <a:custGeom>
              <a:avLst/>
              <a:gdLst/>
              <a:ahLst/>
              <a:cxnLst/>
              <a:rect l="l" t="t" r="r" b="b"/>
              <a:pathLst>
                <a:path w="7098" h="7097" extrusionOk="0">
                  <a:moveTo>
                    <a:pt x="3548" y="672"/>
                  </a:moveTo>
                  <a:lnTo>
                    <a:pt x="4398" y="1515"/>
                  </a:lnTo>
                  <a:lnTo>
                    <a:pt x="5588" y="1515"/>
                  </a:lnTo>
                  <a:lnTo>
                    <a:pt x="5588" y="2699"/>
                  </a:lnTo>
                  <a:lnTo>
                    <a:pt x="6425" y="3548"/>
                  </a:lnTo>
                  <a:lnTo>
                    <a:pt x="5588" y="4398"/>
                  </a:lnTo>
                  <a:lnTo>
                    <a:pt x="5588" y="5580"/>
                  </a:lnTo>
                  <a:lnTo>
                    <a:pt x="4398" y="5580"/>
                  </a:lnTo>
                  <a:lnTo>
                    <a:pt x="3548" y="6425"/>
                  </a:lnTo>
                  <a:lnTo>
                    <a:pt x="2699" y="5580"/>
                  </a:lnTo>
                  <a:lnTo>
                    <a:pt x="1515" y="5580"/>
                  </a:lnTo>
                  <a:lnTo>
                    <a:pt x="1515" y="4398"/>
                  </a:lnTo>
                  <a:lnTo>
                    <a:pt x="672" y="3548"/>
                  </a:lnTo>
                  <a:lnTo>
                    <a:pt x="1515" y="2699"/>
                  </a:lnTo>
                  <a:lnTo>
                    <a:pt x="1515" y="1515"/>
                  </a:lnTo>
                  <a:lnTo>
                    <a:pt x="2699" y="1515"/>
                  </a:lnTo>
                  <a:lnTo>
                    <a:pt x="3548" y="672"/>
                  </a:lnTo>
                  <a:close/>
                  <a:moveTo>
                    <a:pt x="3548" y="0"/>
                  </a:moveTo>
                  <a:lnTo>
                    <a:pt x="2508" y="1040"/>
                  </a:lnTo>
                  <a:lnTo>
                    <a:pt x="1040" y="1040"/>
                  </a:lnTo>
                  <a:lnTo>
                    <a:pt x="1040" y="2508"/>
                  </a:lnTo>
                  <a:lnTo>
                    <a:pt x="0" y="3548"/>
                  </a:lnTo>
                  <a:lnTo>
                    <a:pt x="1040" y="4589"/>
                  </a:lnTo>
                  <a:lnTo>
                    <a:pt x="1040" y="6057"/>
                  </a:lnTo>
                  <a:lnTo>
                    <a:pt x="2508" y="6057"/>
                  </a:lnTo>
                  <a:lnTo>
                    <a:pt x="3548" y="7097"/>
                  </a:lnTo>
                  <a:lnTo>
                    <a:pt x="4589" y="6057"/>
                  </a:lnTo>
                  <a:lnTo>
                    <a:pt x="6057" y="6057"/>
                  </a:lnTo>
                  <a:lnTo>
                    <a:pt x="6057" y="4589"/>
                  </a:lnTo>
                  <a:lnTo>
                    <a:pt x="7097" y="3548"/>
                  </a:lnTo>
                  <a:lnTo>
                    <a:pt x="6057" y="2508"/>
                  </a:lnTo>
                  <a:lnTo>
                    <a:pt x="6057" y="1040"/>
                  </a:lnTo>
                  <a:lnTo>
                    <a:pt x="4589" y="1040"/>
                  </a:lnTo>
                  <a:lnTo>
                    <a:pt x="35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6"/>
            <p:cNvSpPr/>
            <p:nvPr/>
          </p:nvSpPr>
          <p:spPr>
            <a:xfrm>
              <a:off x="7992700" y="2474325"/>
              <a:ext cx="3775" cy="1138650"/>
            </a:xfrm>
            <a:custGeom>
              <a:avLst/>
              <a:gdLst/>
              <a:ahLst/>
              <a:cxnLst/>
              <a:rect l="l" t="t" r="r" b="b"/>
              <a:pathLst>
                <a:path w="151" h="45546" extrusionOk="0">
                  <a:moveTo>
                    <a:pt x="1" y="0"/>
                  </a:moveTo>
                  <a:lnTo>
                    <a:pt x="1" y="45546"/>
                  </a:lnTo>
                  <a:lnTo>
                    <a:pt x="151" y="45546"/>
                  </a:lnTo>
                  <a:lnTo>
                    <a:pt x="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5" name="Google Shape;625;p6"/>
          <p:cNvGrpSpPr/>
          <p:nvPr/>
        </p:nvGrpSpPr>
        <p:grpSpPr>
          <a:xfrm>
            <a:off x="10480621" y="-1604500"/>
            <a:ext cx="490780" cy="3492888"/>
            <a:chOff x="6715575" y="2099409"/>
            <a:chExt cx="177450" cy="1262916"/>
          </a:xfrm>
        </p:grpSpPr>
        <p:sp>
          <p:nvSpPr>
            <p:cNvPr id="626" name="Google Shape;626;p6"/>
            <p:cNvSpPr/>
            <p:nvPr/>
          </p:nvSpPr>
          <p:spPr>
            <a:xfrm>
              <a:off x="6715575" y="3184875"/>
              <a:ext cx="177450" cy="177450"/>
            </a:xfrm>
            <a:custGeom>
              <a:avLst/>
              <a:gdLst/>
              <a:ahLst/>
              <a:cxnLst/>
              <a:rect l="l" t="t" r="r" b="b"/>
              <a:pathLst>
                <a:path w="7098" h="7098" extrusionOk="0">
                  <a:moveTo>
                    <a:pt x="3549" y="672"/>
                  </a:moveTo>
                  <a:lnTo>
                    <a:pt x="4399" y="1517"/>
                  </a:lnTo>
                  <a:lnTo>
                    <a:pt x="5581" y="1517"/>
                  </a:lnTo>
                  <a:lnTo>
                    <a:pt x="5581" y="2699"/>
                  </a:lnTo>
                  <a:lnTo>
                    <a:pt x="6426" y="3550"/>
                  </a:lnTo>
                  <a:lnTo>
                    <a:pt x="5581" y="4398"/>
                  </a:lnTo>
                  <a:lnTo>
                    <a:pt x="5581" y="5588"/>
                  </a:lnTo>
                  <a:lnTo>
                    <a:pt x="4399" y="5588"/>
                  </a:lnTo>
                  <a:lnTo>
                    <a:pt x="3549" y="6431"/>
                  </a:lnTo>
                  <a:lnTo>
                    <a:pt x="2700" y="5588"/>
                  </a:lnTo>
                  <a:lnTo>
                    <a:pt x="1516" y="5588"/>
                  </a:lnTo>
                  <a:lnTo>
                    <a:pt x="1516" y="4398"/>
                  </a:lnTo>
                  <a:lnTo>
                    <a:pt x="673" y="3550"/>
                  </a:lnTo>
                  <a:lnTo>
                    <a:pt x="1516" y="2699"/>
                  </a:lnTo>
                  <a:lnTo>
                    <a:pt x="1516" y="1517"/>
                  </a:lnTo>
                  <a:lnTo>
                    <a:pt x="2700" y="1517"/>
                  </a:lnTo>
                  <a:lnTo>
                    <a:pt x="3549" y="672"/>
                  </a:lnTo>
                  <a:close/>
                  <a:moveTo>
                    <a:pt x="3549" y="0"/>
                  </a:moveTo>
                  <a:lnTo>
                    <a:pt x="2509" y="1040"/>
                  </a:lnTo>
                  <a:lnTo>
                    <a:pt x="1041" y="1040"/>
                  </a:lnTo>
                  <a:lnTo>
                    <a:pt x="1041" y="2508"/>
                  </a:lnTo>
                  <a:lnTo>
                    <a:pt x="1" y="3550"/>
                  </a:lnTo>
                  <a:lnTo>
                    <a:pt x="1041" y="4589"/>
                  </a:lnTo>
                  <a:lnTo>
                    <a:pt x="1041" y="6057"/>
                  </a:lnTo>
                  <a:lnTo>
                    <a:pt x="2509" y="6057"/>
                  </a:lnTo>
                  <a:lnTo>
                    <a:pt x="3549" y="7097"/>
                  </a:lnTo>
                  <a:lnTo>
                    <a:pt x="4590" y="6057"/>
                  </a:lnTo>
                  <a:lnTo>
                    <a:pt x="6058" y="6057"/>
                  </a:lnTo>
                  <a:lnTo>
                    <a:pt x="6058" y="4589"/>
                  </a:lnTo>
                  <a:lnTo>
                    <a:pt x="7098" y="3550"/>
                  </a:lnTo>
                  <a:lnTo>
                    <a:pt x="6058" y="2508"/>
                  </a:lnTo>
                  <a:lnTo>
                    <a:pt x="6058" y="1040"/>
                  </a:lnTo>
                  <a:lnTo>
                    <a:pt x="4590" y="1040"/>
                  </a:lnTo>
                  <a:lnTo>
                    <a:pt x="3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6"/>
            <p:cNvSpPr/>
            <p:nvPr/>
          </p:nvSpPr>
          <p:spPr>
            <a:xfrm>
              <a:off x="6802499" y="2099409"/>
              <a:ext cx="3580" cy="1094275"/>
            </a:xfrm>
            <a:custGeom>
              <a:avLst/>
              <a:gdLst/>
              <a:ahLst/>
              <a:cxnLst/>
              <a:rect l="l" t="t" r="r" b="b"/>
              <a:pathLst>
                <a:path w="143" h="28774" extrusionOk="0">
                  <a:moveTo>
                    <a:pt x="0" y="0"/>
                  </a:moveTo>
                  <a:lnTo>
                    <a:pt x="0" y="28773"/>
                  </a:lnTo>
                  <a:lnTo>
                    <a:pt x="143" y="28773"/>
                  </a:lnTo>
                  <a:lnTo>
                    <a:pt x="1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641733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28"/>
        <p:cNvGrpSpPr/>
        <p:nvPr/>
      </p:nvGrpSpPr>
      <p:grpSpPr>
        <a:xfrm>
          <a:off x="0" y="0"/>
          <a:ext cx="0" cy="0"/>
          <a:chOff x="0" y="0"/>
          <a:chExt cx="0" cy="0"/>
        </a:xfrm>
      </p:grpSpPr>
      <p:sp>
        <p:nvSpPr>
          <p:cNvPr id="629" name="Google Shape;629;p7"/>
          <p:cNvSpPr txBox="1">
            <a:spLocks noGrp="1"/>
          </p:cNvSpPr>
          <p:nvPr>
            <p:ph type="title"/>
          </p:nvPr>
        </p:nvSpPr>
        <p:spPr>
          <a:xfrm>
            <a:off x="960000" y="593367"/>
            <a:ext cx="7286400" cy="1448000"/>
          </a:xfrm>
          <a:prstGeom prst="rect">
            <a:avLst/>
          </a:prstGeom>
        </p:spPr>
        <p:txBody>
          <a:bodyPr spcFirstLastPara="1" wrap="square" lIns="91425" tIns="91425" rIns="91425" bIns="91425" anchor="ctr" anchorCtr="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630" name="Google Shape;630;p7"/>
          <p:cNvSpPr txBox="1">
            <a:spLocks noGrp="1"/>
          </p:cNvSpPr>
          <p:nvPr>
            <p:ph type="body" idx="1"/>
          </p:nvPr>
        </p:nvSpPr>
        <p:spPr>
          <a:xfrm>
            <a:off x="6820533" y="2987067"/>
            <a:ext cx="3579200" cy="25720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434343"/>
              </a:buClr>
              <a:buSzPts val="1400"/>
              <a:buChar char="●"/>
              <a:defRPr sz="2000"/>
            </a:lvl1pPr>
            <a:lvl2pPr marL="1219170" lvl="1" indent="-423323" rtl="0">
              <a:lnSpc>
                <a:spcPct val="115000"/>
              </a:lnSpc>
              <a:spcBef>
                <a:spcPts val="0"/>
              </a:spcBef>
              <a:spcAft>
                <a:spcPts val="0"/>
              </a:spcAft>
              <a:buClr>
                <a:srgbClr val="434343"/>
              </a:buClr>
              <a:buSzPts val="1400"/>
              <a:buChar char="○"/>
              <a:defRPr>
                <a:solidFill>
                  <a:srgbClr val="434343"/>
                </a:solidFill>
              </a:defRPr>
            </a:lvl2pPr>
            <a:lvl3pPr marL="1828754" lvl="2" indent="-423323" rtl="0">
              <a:lnSpc>
                <a:spcPct val="115000"/>
              </a:lnSpc>
              <a:spcBef>
                <a:spcPts val="0"/>
              </a:spcBef>
              <a:spcAft>
                <a:spcPts val="0"/>
              </a:spcAft>
              <a:buClr>
                <a:srgbClr val="434343"/>
              </a:buClr>
              <a:buSzPts val="1400"/>
              <a:buChar char="■"/>
              <a:defRPr>
                <a:solidFill>
                  <a:srgbClr val="434343"/>
                </a:solidFill>
              </a:defRPr>
            </a:lvl3pPr>
            <a:lvl4pPr marL="2438339" lvl="3" indent="-423323" rtl="0">
              <a:lnSpc>
                <a:spcPct val="115000"/>
              </a:lnSpc>
              <a:spcBef>
                <a:spcPts val="0"/>
              </a:spcBef>
              <a:spcAft>
                <a:spcPts val="0"/>
              </a:spcAft>
              <a:buClr>
                <a:srgbClr val="434343"/>
              </a:buClr>
              <a:buSzPts val="1400"/>
              <a:buChar char="●"/>
              <a:defRPr>
                <a:solidFill>
                  <a:srgbClr val="434343"/>
                </a:solidFill>
              </a:defRPr>
            </a:lvl4pPr>
            <a:lvl5pPr marL="3047924" lvl="4" indent="-423323" rtl="0">
              <a:lnSpc>
                <a:spcPct val="115000"/>
              </a:lnSpc>
              <a:spcBef>
                <a:spcPts val="0"/>
              </a:spcBef>
              <a:spcAft>
                <a:spcPts val="0"/>
              </a:spcAft>
              <a:buClr>
                <a:srgbClr val="434343"/>
              </a:buClr>
              <a:buSzPts val="1400"/>
              <a:buChar char="○"/>
              <a:defRPr>
                <a:solidFill>
                  <a:srgbClr val="434343"/>
                </a:solidFill>
              </a:defRPr>
            </a:lvl5pPr>
            <a:lvl6pPr marL="3657509" lvl="5" indent="-423323" rtl="0">
              <a:lnSpc>
                <a:spcPct val="115000"/>
              </a:lnSpc>
              <a:spcBef>
                <a:spcPts val="0"/>
              </a:spcBef>
              <a:spcAft>
                <a:spcPts val="0"/>
              </a:spcAft>
              <a:buClr>
                <a:srgbClr val="434343"/>
              </a:buClr>
              <a:buSzPts val="1400"/>
              <a:buChar char="■"/>
              <a:defRPr>
                <a:solidFill>
                  <a:srgbClr val="434343"/>
                </a:solidFill>
              </a:defRPr>
            </a:lvl6pPr>
            <a:lvl7pPr marL="4267093" lvl="6" indent="-423323" rtl="0">
              <a:lnSpc>
                <a:spcPct val="115000"/>
              </a:lnSpc>
              <a:spcBef>
                <a:spcPts val="0"/>
              </a:spcBef>
              <a:spcAft>
                <a:spcPts val="0"/>
              </a:spcAft>
              <a:buClr>
                <a:srgbClr val="434343"/>
              </a:buClr>
              <a:buSzPts val="1400"/>
              <a:buChar char="●"/>
              <a:defRPr>
                <a:solidFill>
                  <a:srgbClr val="434343"/>
                </a:solidFill>
              </a:defRPr>
            </a:lvl7pPr>
            <a:lvl8pPr marL="4876678" lvl="7" indent="-423323" rtl="0">
              <a:lnSpc>
                <a:spcPct val="115000"/>
              </a:lnSpc>
              <a:spcBef>
                <a:spcPts val="0"/>
              </a:spcBef>
              <a:spcAft>
                <a:spcPts val="0"/>
              </a:spcAft>
              <a:buClr>
                <a:srgbClr val="434343"/>
              </a:buClr>
              <a:buSzPts val="1400"/>
              <a:buChar char="○"/>
              <a:defRPr>
                <a:solidFill>
                  <a:srgbClr val="434343"/>
                </a:solidFill>
              </a:defRPr>
            </a:lvl8pPr>
            <a:lvl9pPr marL="5486263" lvl="8" indent="-423323" rtl="0">
              <a:lnSpc>
                <a:spcPct val="115000"/>
              </a:lnSpc>
              <a:spcBef>
                <a:spcPts val="0"/>
              </a:spcBef>
              <a:spcAft>
                <a:spcPts val="0"/>
              </a:spcAft>
              <a:buClr>
                <a:srgbClr val="434343"/>
              </a:buClr>
              <a:buSzPts val="1400"/>
              <a:buChar char="■"/>
              <a:defRPr>
                <a:solidFill>
                  <a:srgbClr val="434343"/>
                </a:solidFill>
              </a:defRPr>
            </a:lvl9pPr>
          </a:lstStyle>
          <a:p>
            <a:endParaRPr/>
          </a:p>
        </p:txBody>
      </p:sp>
      <p:grpSp>
        <p:nvGrpSpPr>
          <p:cNvPr id="631" name="Google Shape;631;p7"/>
          <p:cNvGrpSpPr/>
          <p:nvPr/>
        </p:nvGrpSpPr>
        <p:grpSpPr>
          <a:xfrm>
            <a:off x="10443451" y="1701690"/>
            <a:ext cx="3454620" cy="3454620"/>
            <a:chOff x="2924725" y="208150"/>
            <a:chExt cx="1242550" cy="1242550"/>
          </a:xfrm>
        </p:grpSpPr>
        <p:sp>
          <p:nvSpPr>
            <p:cNvPr id="632" name="Google Shape;632;p7"/>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7"/>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7"/>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7"/>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7"/>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7"/>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7"/>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7"/>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7"/>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7"/>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7"/>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7"/>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7"/>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7"/>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7"/>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7"/>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7"/>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7"/>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0" name="Google Shape;650;p7"/>
          <p:cNvGrpSpPr/>
          <p:nvPr/>
        </p:nvGrpSpPr>
        <p:grpSpPr>
          <a:xfrm>
            <a:off x="-1755749" y="1701690"/>
            <a:ext cx="3454620" cy="3454620"/>
            <a:chOff x="2924725" y="208150"/>
            <a:chExt cx="1242550" cy="1242550"/>
          </a:xfrm>
        </p:grpSpPr>
        <p:sp>
          <p:nvSpPr>
            <p:cNvPr id="651" name="Google Shape;651;p7"/>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7"/>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7"/>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7"/>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7"/>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7"/>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7"/>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7"/>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7"/>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7"/>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7"/>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7"/>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7"/>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7"/>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7"/>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7"/>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7"/>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7"/>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9" name="Google Shape;669;p7"/>
          <p:cNvGrpSpPr/>
          <p:nvPr/>
        </p:nvGrpSpPr>
        <p:grpSpPr>
          <a:xfrm>
            <a:off x="444831" y="5635941"/>
            <a:ext cx="1017272" cy="1017427"/>
            <a:chOff x="940300" y="793900"/>
            <a:chExt cx="1313400" cy="1313600"/>
          </a:xfrm>
        </p:grpSpPr>
        <p:sp>
          <p:nvSpPr>
            <p:cNvPr id="670" name="Google Shape;670;p7"/>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7"/>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7"/>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7"/>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7"/>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7"/>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7"/>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7"/>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7"/>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7"/>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7"/>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7"/>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7"/>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7"/>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7"/>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7"/>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7"/>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7"/>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7"/>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7"/>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7"/>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7"/>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7"/>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7"/>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7"/>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7"/>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7"/>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7"/>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7"/>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7"/>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7"/>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7"/>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7"/>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7"/>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7"/>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7"/>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06" name="Google Shape;706;p7"/>
          <p:cNvGrpSpPr/>
          <p:nvPr/>
        </p:nvGrpSpPr>
        <p:grpSpPr>
          <a:xfrm>
            <a:off x="10878732" y="-2837165"/>
            <a:ext cx="644592" cy="5128268"/>
            <a:chOff x="7324500" y="2391875"/>
            <a:chExt cx="177300" cy="1410725"/>
          </a:xfrm>
        </p:grpSpPr>
        <p:sp>
          <p:nvSpPr>
            <p:cNvPr id="707" name="Google Shape;707;p7"/>
            <p:cNvSpPr/>
            <p:nvPr/>
          </p:nvSpPr>
          <p:spPr>
            <a:xfrm>
              <a:off x="7324500" y="3625150"/>
              <a:ext cx="177300" cy="177450"/>
            </a:xfrm>
            <a:custGeom>
              <a:avLst/>
              <a:gdLst/>
              <a:ahLst/>
              <a:cxnLst/>
              <a:rect l="l" t="t" r="r" b="b"/>
              <a:pathLst>
                <a:path w="7092" h="7098" extrusionOk="0">
                  <a:moveTo>
                    <a:pt x="3549" y="673"/>
                  </a:moveTo>
                  <a:lnTo>
                    <a:pt x="4393" y="1510"/>
                  </a:lnTo>
                  <a:lnTo>
                    <a:pt x="5581" y="1510"/>
                  </a:lnTo>
                  <a:lnTo>
                    <a:pt x="5581" y="2700"/>
                  </a:lnTo>
                  <a:lnTo>
                    <a:pt x="6426" y="3548"/>
                  </a:lnTo>
                  <a:lnTo>
                    <a:pt x="5581" y="4398"/>
                  </a:lnTo>
                  <a:lnTo>
                    <a:pt x="5581" y="5581"/>
                  </a:lnTo>
                  <a:lnTo>
                    <a:pt x="4393" y="5581"/>
                  </a:lnTo>
                  <a:lnTo>
                    <a:pt x="3543" y="6425"/>
                  </a:lnTo>
                  <a:lnTo>
                    <a:pt x="2693" y="5581"/>
                  </a:lnTo>
                  <a:lnTo>
                    <a:pt x="1510" y="5581"/>
                  </a:lnTo>
                  <a:lnTo>
                    <a:pt x="1510" y="4398"/>
                  </a:lnTo>
                  <a:lnTo>
                    <a:pt x="667" y="3548"/>
                  </a:lnTo>
                  <a:lnTo>
                    <a:pt x="1510" y="2700"/>
                  </a:lnTo>
                  <a:lnTo>
                    <a:pt x="1510" y="1510"/>
                  </a:lnTo>
                  <a:lnTo>
                    <a:pt x="2700" y="1510"/>
                  </a:lnTo>
                  <a:lnTo>
                    <a:pt x="3549" y="673"/>
                  </a:lnTo>
                  <a:close/>
                  <a:moveTo>
                    <a:pt x="3549" y="1"/>
                  </a:moveTo>
                  <a:lnTo>
                    <a:pt x="2509" y="1041"/>
                  </a:lnTo>
                  <a:lnTo>
                    <a:pt x="1035" y="1041"/>
                  </a:lnTo>
                  <a:lnTo>
                    <a:pt x="1035" y="2508"/>
                  </a:lnTo>
                  <a:lnTo>
                    <a:pt x="1" y="3548"/>
                  </a:lnTo>
                  <a:lnTo>
                    <a:pt x="1035" y="4590"/>
                  </a:lnTo>
                  <a:lnTo>
                    <a:pt x="1035" y="6057"/>
                  </a:lnTo>
                  <a:lnTo>
                    <a:pt x="2509" y="6057"/>
                  </a:lnTo>
                  <a:lnTo>
                    <a:pt x="3549" y="7097"/>
                  </a:lnTo>
                  <a:lnTo>
                    <a:pt x="4583" y="6057"/>
                  </a:lnTo>
                  <a:lnTo>
                    <a:pt x="6058" y="6057"/>
                  </a:lnTo>
                  <a:lnTo>
                    <a:pt x="6058" y="4590"/>
                  </a:lnTo>
                  <a:lnTo>
                    <a:pt x="7092" y="3548"/>
                  </a:lnTo>
                  <a:lnTo>
                    <a:pt x="6058" y="2508"/>
                  </a:lnTo>
                  <a:lnTo>
                    <a:pt x="6058" y="1041"/>
                  </a:lnTo>
                  <a:lnTo>
                    <a:pt x="4583" y="1041"/>
                  </a:lnTo>
                  <a:lnTo>
                    <a:pt x="35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7"/>
            <p:cNvSpPr/>
            <p:nvPr/>
          </p:nvSpPr>
          <p:spPr>
            <a:xfrm>
              <a:off x="7411275" y="2391875"/>
              <a:ext cx="3725" cy="1239250"/>
            </a:xfrm>
            <a:custGeom>
              <a:avLst/>
              <a:gdLst/>
              <a:ahLst/>
              <a:cxnLst/>
              <a:rect l="l" t="t" r="r" b="b"/>
              <a:pathLst>
                <a:path w="149" h="49570" extrusionOk="0">
                  <a:moveTo>
                    <a:pt x="1" y="0"/>
                  </a:moveTo>
                  <a:lnTo>
                    <a:pt x="1" y="49570"/>
                  </a:lnTo>
                  <a:lnTo>
                    <a:pt x="149" y="49570"/>
                  </a:lnTo>
                  <a:lnTo>
                    <a:pt x="1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09" name="Google Shape;709;p7"/>
          <p:cNvGrpSpPr/>
          <p:nvPr/>
        </p:nvGrpSpPr>
        <p:grpSpPr>
          <a:xfrm>
            <a:off x="9611423" y="-3440833"/>
            <a:ext cx="736536" cy="5242111"/>
            <a:chOff x="6715575" y="2099409"/>
            <a:chExt cx="177450" cy="1262916"/>
          </a:xfrm>
        </p:grpSpPr>
        <p:sp>
          <p:nvSpPr>
            <p:cNvPr id="710" name="Google Shape;710;p7"/>
            <p:cNvSpPr/>
            <p:nvPr/>
          </p:nvSpPr>
          <p:spPr>
            <a:xfrm>
              <a:off x="6715575" y="3184875"/>
              <a:ext cx="177450" cy="177450"/>
            </a:xfrm>
            <a:custGeom>
              <a:avLst/>
              <a:gdLst/>
              <a:ahLst/>
              <a:cxnLst/>
              <a:rect l="l" t="t" r="r" b="b"/>
              <a:pathLst>
                <a:path w="7098" h="7098" extrusionOk="0">
                  <a:moveTo>
                    <a:pt x="3549" y="672"/>
                  </a:moveTo>
                  <a:lnTo>
                    <a:pt x="4399" y="1517"/>
                  </a:lnTo>
                  <a:lnTo>
                    <a:pt x="5581" y="1517"/>
                  </a:lnTo>
                  <a:lnTo>
                    <a:pt x="5581" y="2699"/>
                  </a:lnTo>
                  <a:lnTo>
                    <a:pt x="6426" y="3550"/>
                  </a:lnTo>
                  <a:lnTo>
                    <a:pt x="5581" y="4398"/>
                  </a:lnTo>
                  <a:lnTo>
                    <a:pt x="5581" y="5588"/>
                  </a:lnTo>
                  <a:lnTo>
                    <a:pt x="4399" y="5588"/>
                  </a:lnTo>
                  <a:lnTo>
                    <a:pt x="3549" y="6431"/>
                  </a:lnTo>
                  <a:lnTo>
                    <a:pt x="2700" y="5588"/>
                  </a:lnTo>
                  <a:lnTo>
                    <a:pt x="1516" y="5588"/>
                  </a:lnTo>
                  <a:lnTo>
                    <a:pt x="1516" y="4398"/>
                  </a:lnTo>
                  <a:lnTo>
                    <a:pt x="673" y="3550"/>
                  </a:lnTo>
                  <a:lnTo>
                    <a:pt x="1516" y="2699"/>
                  </a:lnTo>
                  <a:lnTo>
                    <a:pt x="1516" y="1517"/>
                  </a:lnTo>
                  <a:lnTo>
                    <a:pt x="2700" y="1517"/>
                  </a:lnTo>
                  <a:lnTo>
                    <a:pt x="3549" y="672"/>
                  </a:lnTo>
                  <a:close/>
                  <a:moveTo>
                    <a:pt x="3549" y="0"/>
                  </a:moveTo>
                  <a:lnTo>
                    <a:pt x="2509" y="1040"/>
                  </a:lnTo>
                  <a:lnTo>
                    <a:pt x="1041" y="1040"/>
                  </a:lnTo>
                  <a:lnTo>
                    <a:pt x="1041" y="2508"/>
                  </a:lnTo>
                  <a:lnTo>
                    <a:pt x="1" y="3550"/>
                  </a:lnTo>
                  <a:lnTo>
                    <a:pt x="1041" y="4589"/>
                  </a:lnTo>
                  <a:lnTo>
                    <a:pt x="1041" y="6057"/>
                  </a:lnTo>
                  <a:lnTo>
                    <a:pt x="2509" y="6057"/>
                  </a:lnTo>
                  <a:lnTo>
                    <a:pt x="3549" y="7097"/>
                  </a:lnTo>
                  <a:lnTo>
                    <a:pt x="4590" y="6057"/>
                  </a:lnTo>
                  <a:lnTo>
                    <a:pt x="6058" y="6057"/>
                  </a:lnTo>
                  <a:lnTo>
                    <a:pt x="6058" y="4589"/>
                  </a:lnTo>
                  <a:lnTo>
                    <a:pt x="7098" y="3550"/>
                  </a:lnTo>
                  <a:lnTo>
                    <a:pt x="6058" y="2508"/>
                  </a:lnTo>
                  <a:lnTo>
                    <a:pt x="6058" y="1040"/>
                  </a:lnTo>
                  <a:lnTo>
                    <a:pt x="4590" y="1040"/>
                  </a:lnTo>
                  <a:lnTo>
                    <a:pt x="35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7"/>
            <p:cNvSpPr/>
            <p:nvPr/>
          </p:nvSpPr>
          <p:spPr>
            <a:xfrm>
              <a:off x="6802499" y="2099409"/>
              <a:ext cx="3580" cy="1094275"/>
            </a:xfrm>
            <a:custGeom>
              <a:avLst/>
              <a:gdLst/>
              <a:ahLst/>
              <a:cxnLst/>
              <a:rect l="l" t="t" r="r" b="b"/>
              <a:pathLst>
                <a:path w="143" h="28774" extrusionOk="0">
                  <a:moveTo>
                    <a:pt x="0" y="0"/>
                  </a:moveTo>
                  <a:lnTo>
                    <a:pt x="0" y="28773"/>
                  </a:lnTo>
                  <a:lnTo>
                    <a:pt x="143" y="28773"/>
                  </a:lnTo>
                  <a:lnTo>
                    <a:pt x="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2" name="Google Shape;712;p7"/>
          <p:cNvGrpSpPr/>
          <p:nvPr/>
        </p:nvGrpSpPr>
        <p:grpSpPr>
          <a:xfrm>
            <a:off x="10729897" y="5635957"/>
            <a:ext cx="1017272" cy="1017427"/>
            <a:chOff x="940300" y="793900"/>
            <a:chExt cx="1313400" cy="1313600"/>
          </a:xfrm>
        </p:grpSpPr>
        <p:sp>
          <p:nvSpPr>
            <p:cNvPr id="713" name="Google Shape;713;p7"/>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7"/>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7"/>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7"/>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7"/>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7"/>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7"/>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7"/>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7"/>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7"/>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7"/>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7"/>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7"/>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7"/>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7"/>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7"/>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7"/>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7"/>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7"/>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7"/>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7"/>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7"/>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7"/>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7"/>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7"/>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7"/>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7"/>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7"/>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7"/>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7"/>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7"/>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7"/>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7"/>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7"/>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7"/>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7"/>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034300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49"/>
        <p:cNvGrpSpPr/>
        <p:nvPr/>
      </p:nvGrpSpPr>
      <p:grpSpPr>
        <a:xfrm>
          <a:off x="0" y="0"/>
          <a:ext cx="0" cy="0"/>
          <a:chOff x="0" y="0"/>
          <a:chExt cx="0" cy="0"/>
        </a:xfrm>
      </p:grpSpPr>
      <p:sp>
        <p:nvSpPr>
          <p:cNvPr id="750" name="Google Shape;750;p8"/>
          <p:cNvSpPr txBox="1">
            <a:spLocks noGrp="1"/>
          </p:cNvSpPr>
          <p:nvPr>
            <p:ph type="title"/>
          </p:nvPr>
        </p:nvSpPr>
        <p:spPr>
          <a:xfrm>
            <a:off x="3494400" y="1022769"/>
            <a:ext cx="5203200" cy="236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88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grpSp>
        <p:nvGrpSpPr>
          <p:cNvPr id="751" name="Google Shape;751;p8"/>
          <p:cNvGrpSpPr/>
          <p:nvPr/>
        </p:nvGrpSpPr>
        <p:grpSpPr>
          <a:xfrm>
            <a:off x="-2296149" y="-1211875"/>
            <a:ext cx="3454620" cy="3454620"/>
            <a:chOff x="2924725" y="208150"/>
            <a:chExt cx="1242550" cy="1242550"/>
          </a:xfrm>
        </p:grpSpPr>
        <p:sp>
          <p:nvSpPr>
            <p:cNvPr id="752" name="Google Shape;752;p8"/>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8"/>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8"/>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8"/>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8"/>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8"/>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8"/>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8"/>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8"/>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8"/>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8"/>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8"/>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8"/>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8"/>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8"/>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8"/>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8"/>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8"/>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0" name="Google Shape;770;p8"/>
          <p:cNvGrpSpPr/>
          <p:nvPr/>
        </p:nvGrpSpPr>
        <p:grpSpPr>
          <a:xfrm>
            <a:off x="2144040" y="-3292163"/>
            <a:ext cx="736528" cy="5859776"/>
            <a:chOff x="7324500" y="2391875"/>
            <a:chExt cx="177300" cy="1410725"/>
          </a:xfrm>
        </p:grpSpPr>
        <p:sp>
          <p:nvSpPr>
            <p:cNvPr id="771" name="Google Shape;771;p8"/>
            <p:cNvSpPr/>
            <p:nvPr/>
          </p:nvSpPr>
          <p:spPr>
            <a:xfrm>
              <a:off x="7324500" y="3625150"/>
              <a:ext cx="177300" cy="177450"/>
            </a:xfrm>
            <a:custGeom>
              <a:avLst/>
              <a:gdLst/>
              <a:ahLst/>
              <a:cxnLst/>
              <a:rect l="l" t="t" r="r" b="b"/>
              <a:pathLst>
                <a:path w="7092" h="7098" extrusionOk="0">
                  <a:moveTo>
                    <a:pt x="3549" y="673"/>
                  </a:moveTo>
                  <a:lnTo>
                    <a:pt x="4393" y="1510"/>
                  </a:lnTo>
                  <a:lnTo>
                    <a:pt x="5581" y="1510"/>
                  </a:lnTo>
                  <a:lnTo>
                    <a:pt x="5581" y="2700"/>
                  </a:lnTo>
                  <a:lnTo>
                    <a:pt x="6426" y="3548"/>
                  </a:lnTo>
                  <a:lnTo>
                    <a:pt x="5581" y="4398"/>
                  </a:lnTo>
                  <a:lnTo>
                    <a:pt x="5581" y="5581"/>
                  </a:lnTo>
                  <a:lnTo>
                    <a:pt x="4393" y="5581"/>
                  </a:lnTo>
                  <a:lnTo>
                    <a:pt x="3543" y="6425"/>
                  </a:lnTo>
                  <a:lnTo>
                    <a:pt x="2693" y="5581"/>
                  </a:lnTo>
                  <a:lnTo>
                    <a:pt x="1510" y="5581"/>
                  </a:lnTo>
                  <a:lnTo>
                    <a:pt x="1510" y="4398"/>
                  </a:lnTo>
                  <a:lnTo>
                    <a:pt x="667" y="3548"/>
                  </a:lnTo>
                  <a:lnTo>
                    <a:pt x="1510" y="2700"/>
                  </a:lnTo>
                  <a:lnTo>
                    <a:pt x="1510" y="1510"/>
                  </a:lnTo>
                  <a:lnTo>
                    <a:pt x="2700" y="1510"/>
                  </a:lnTo>
                  <a:lnTo>
                    <a:pt x="3549" y="673"/>
                  </a:lnTo>
                  <a:close/>
                  <a:moveTo>
                    <a:pt x="3549" y="1"/>
                  </a:moveTo>
                  <a:lnTo>
                    <a:pt x="2509" y="1041"/>
                  </a:lnTo>
                  <a:lnTo>
                    <a:pt x="1035" y="1041"/>
                  </a:lnTo>
                  <a:lnTo>
                    <a:pt x="1035" y="2508"/>
                  </a:lnTo>
                  <a:lnTo>
                    <a:pt x="1" y="3548"/>
                  </a:lnTo>
                  <a:lnTo>
                    <a:pt x="1035" y="4590"/>
                  </a:lnTo>
                  <a:lnTo>
                    <a:pt x="1035" y="6057"/>
                  </a:lnTo>
                  <a:lnTo>
                    <a:pt x="2509" y="6057"/>
                  </a:lnTo>
                  <a:lnTo>
                    <a:pt x="3549" y="7097"/>
                  </a:lnTo>
                  <a:lnTo>
                    <a:pt x="4583" y="6057"/>
                  </a:lnTo>
                  <a:lnTo>
                    <a:pt x="6058" y="6057"/>
                  </a:lnTo>
                  <a:lnTo>
                    <a:pt x="6058" y="4590"/>
                  </a:lnTo>
                  <a:lnTo>
                    <a:pt x="7092" y="3548"/>
                  </a:lnTo>
                  <a:lnTo>
                    <a:pt x="6058" y="2508"/>
                  </a:lnTo>
                  <a:lnTo>
                    <a:pt x="6058" y="1041"/>
                  </a:lnTo>
                  <a:lnTo>
                    <a:pt x="4583" y="1041"/>
                  </a:lnTo>
                  <a:lnTo>
                    <a:pt x="35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8"/>
            <p:cNvSpPr/>
            <p:nvPr/>
          </p:nvSpPr>
          <p:spPr>
            <a:xfrm>
              <a:off x="7411275" y="2391875"/>
              <a:ext cx="3725" cy="1239250"/>
            </a:xfrm>
            <a:custGeom>
              <a:avLst/>
              <a:gdLst/>
              <a:ahLst/>
              <a:cxnLst/>
              <a:rect l="l" t="t" r="r" b="b"/>
              <a:pathLst>
                <a:path w="149" h="49570" extrusionOk="0">
                  <a:moveTo>
                    <a:pt x="1" y="0"/>
                  </a:moveTo>
                  <a:lnTo>
                    <a:pt x="1" y="49570"/>
                  </a:lnTo>
                  <a:lnTo>
                    <a:pt x="149" y="49570"/>
                  </a:lnTo>
                  <a:lnTo>
                    <a:pt x="1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3" name="Google Shape;773;p8"/>
          <p:cNvGrpSpPr/>
          <p:nvPr/>
        </p:nvGrpSpPr>
        <p:grpSpPr>
          <a:xfrm>
            <a:off x="9435989" y="-3425566"/>
            <a:ext cx="736536" cy="5242111"/>
            <a:chOff x="6715575" y="2099409"/>
            <a:chExt cx="177450" cy="1262916"/>
          </a:xfrm>
        </p:grpSpPr>
        <p:sp>
          <p:nvSpPr>
            <p:cNvPr id="774" name="Google Shape;774;p8"/>
            <p:cNvSpPr/>
            <p:nvPr/>
          </p:nvSpPr>
          <p:spPr>
            <a:xfrm>
              <a:off x="6715575" y="3184875"/>
              <a:ext cx="177450" cy="177450"/>
            </a:xfrm>
            <a:custGeom>
              <a:avLst/>
              <a:gdLst/>
              <a:ahLst/>
              <a:cxnLst/>
              <a:rect l="l" t="t" r="r" b="b"/>
              <a:pathLst>
                <a:path w="7098" h="7098" extrusionOk="0">
                  <a:moveTo>
                    <a:pt x="3549" y="672"/>
                  </a:moveTo>
                  <a:lnTo>
                    <a:pt x="4399" y="1517"/>
                  </a:lnTo>
                  <a:lnTo>
                    <a:pt x="5581" y="1517"/>
                  </a:lnTo>
                  <a:lnTo>
                    <a:pt x="5581" y="2699"/>
                  </a:lnTo>
                  <a:lnTo>
                    <a:pt x="6426" y="3550"/>
                  </a:lnTo>
                  <a:lnTo>
                    <a:pt x="5581" y="4398"/>
                  </a:lnTo>
                  <a:lnTo>
                    <a:pt x="5581" y="5588"/>
                  </a:lnTo>
                  <a:lnTo>
                    <a:pt x="4399" y="5588"/>
                  </a:lnTo>
                  <a:lnTo>
                    <a:pt x="3549" y="6431"/>
                  </a:lnTo>
                  <a:lnTo>
                    <a:pt x="2700" y="5588"/>
                  </a:lnTo>
                  <a:lnTo>
                    <a:pt x="1516" y="5588"/>
                  </a:lnTo>
                  <a:lnTo>
                    <a:pt x="1516" y="4398"/>
                  </a:lnTo>
                  <a:lnTo>
                    <a:pt x="673" y="3550"/>
                  </a:lnTo>
                  <a:lnTo>
                    <a:pt x="1516" y="2699"/>
                  </a:lnTo>
                  <a:lnTo>
                    <a:pt x="1516" y="1517"/>
                  </a:lnTo>
                  <a:lnTo>
                    <a:pt x="2700" y="1517"/>
                  </a:lnTo>
                  <a:lnTo>
                    <a:pt x="3549" y="672"/>
                  </a:lnTo>
                  <a:close/>
                  <a:moveTo>
                    <a:pt x="3549" y="0"/>
                  </a:moveTo>
                  <a:lnTo>
                    <a:pt x="2509" y="1040"/>
                  </a:lnTo>
                  <a:lnTo>
                    <a:pt x="1041" y="1040"/>
                  </a:lnTo>
                  <a:lnTo>
                    <a:pt x="1041" y="2508"/>
                  </a:lnTo>
                  <a:lnTo>
                    <a:pt x="1" y="3550"/>
                  </a:lnTo>
                  <a:lnTo>
                    <a:pt x="1041" y="4589"/>
                  </a:lnTo>
                  <a:lnTo>
                    <a:pt x="1041" y="6057"/>
                  </a:lnTo>
                  <a:lnTo>
                    <a:pt x="2509" y="6057"/>
                  </a:lnTo>
                  <a:lnTo>
                    <a:pt x="3549" y="7097"/>
                  </a:lnTo>
                  <a:lnTo>
                    <a:pt x="4590" y="6057"/>
                  </a:lnTo>
                  <a:lnTo>
                    <a:pt x="6058" y="6057"/>
                  </a:lnTo>
                  <a:lnTo>
                    <a:pt x="6058" y="4589"/>
                  </a:lnTo>
                  <a:lnTo>
                    <a:pt x="7098" y="3550"/>
                  </a:lnTo>
                  <a:lnTo>
                    <a:pt x="6058" y="2508"/>
                  </a:lnTo>
                  <a:lnTo>
                    <a:pt x="6058" y="1040"/>
                  </a:lnTo>
                  <a:lnTo>
                    <a:pt x="4590" y="1040"/>
                  </a:lnTo>
                  <a:lnTo>
                    <a:pt x="3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8"/>
            <p:cNvSpPr/>
            <p:nvPr/>
          </p:nvSpPr>
          <p:spPr>
            <a:xfrm>
              <a:off x="6802499" y="2099409"/>
              <a:ext cx="3580" cy="1094275"/>
            </a:xfrm>
            <a:custGeom>
              <a:avLst/>
              <a:gdLst/>
              <a:ahLst/>
              <a:cxnLst/>
              <a:rect l="l" t="t" r="r" b="b"/>
              <a:pathLst>
                <a:path w="143" h="28774" extrusionOk="0">
                  <a:moveTo>
                    <a:pt x="0" y="0"/>
                  </a:moveTo>
                  <a:lnTo>
                    <a:pt x="0" y="28773"/>
                  </a:lnTo>
                  <a:lnTo>
                    <a:pt x="143" y="28773"/>
                  </a:lnTo>
                  <a:lnTo>
                    <a:pt x="1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6" name="Google Shape;776;p8"/>
          <p:cNvGrpSpPr/>
          <p:nvPr/>
        </p:nvGrpSpPr>
        <p:grpSpPr>
          <a:xfrm>
            <a:off x="10729897" y="204608"/>
            <a:ext cx="1017272" cy="1017427"/>
            <a:chOff x="940300" y="793900"/>
            <a:chExt cx="1313400" cy="1313600"/>
          </a:xfrm>
        </p:grpSpPr>
        <p:sp>
          <p:nvSpPr>
            <p:cNvPr id="777" name="Google Shape;777;p8"/>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8"/>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8"/>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8"/>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8"/>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8"/>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8"/>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8"/>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8"/>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8"/>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8"/>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8"/>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8"/>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8"/>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8"/>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8"/>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8"/>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8"/>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8"/>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8"/>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8"/>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8"/>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8"/>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8"/>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8"/>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8"/>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8"/>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8"/>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8"/>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8"/>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8"/>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8"/>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8"/>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8"/>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8"/>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8"/>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3" name="Google Shape;813;p8"/>
          <p:cNvGrpSpPr/>
          <p:nvPr/>
        </p:nvGrpSpPr>
        <p:grpSpPr>
          <a:xfrm>
            <a:off x="444831" y="5635941"/>
            <a:ext cx="1017272" cy="1017427"/>
            <a:chOff x="940300" y="793900"/>
            <a:chExt cx="1313400" cy="1313600"/>
          </a:xfrm>
        </p:grpSpPr>
        <p:sp>
          <p:nvSpPr>
            <p:cNvPr id="814" name="Google Shape;814;p8"/>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8"/>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8"/>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8"/>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8"/>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8"/>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8"/>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8"/>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8"/>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8"/>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8"/>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8"/>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8"/>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8"/>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8"/>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8"/>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8"/>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8"/>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8"/>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8"/>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8"/>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8"/>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8"/>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8"/>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8"/>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8"/>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8"/>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8"/>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8"/>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8"/>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8"/>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8"/>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8"/>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8"/>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8"/>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8"/>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0" name="Google Shape;850;p8"/>
          <p:cNvGrpSpPr/>
          <p:nvPr/>
        </p:nvGrpSpPr>
        <p:grpSpPr>
          <a:xfrm>
            <a:off x="9943475" y="2715709"/>
            <a:ext cx="4443028" cy="4443028"/>
            <a:chOff x="2924725" y="208150"/>
            <a:chExt cx="1242550" cy="1242550"/>
          </a:xfrm>
        </p:grpSpPr>
        <p:sp>
          <p:nvSpPr>
            <p:cNvPr id="851" name="Google Shape;851;p8"/>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8"/>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8"/>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8"/>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8"/>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8"/>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8"/>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8"/>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8"/>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8"/>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8"/>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8"/>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8"/>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8"/>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8"/>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8"/>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8"/>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8"/>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779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69"/>
        <p:cNvGrpSpPr/>
        <p:nvPr/>
      </p:nvGrpSpPr>
      <p:grpSpPr>
        <a:xfrm>
          <a:off x="0" y="0"/>
          <a:ext cx="0" cy="0"/>
          <a:chOff x="0" y="0"/>
          <a:chExt cx="0" cy="0"/>
        </a:xfrm>
      </p:grpSpPr>
      <p:sp>
        <p:nvSpPr>
          <p:cNvPr id="870" name="Google Shape;870;p9"/>
          <p:cNvSpPr txBox="1">
            <a:spLocks noGrp="1"/>
          </p:cNvSpPr>
          <p:nvPr>
            <p:ph type="title"/>
          </p:nvPr>
        </p:nvSpPr>
        <p:spPr>
          <a:xfrm>
            <a:off x="2918633" y="3316897"/>
            <a:ext cx="6392800" cy="63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solidFill>
                  <a:schemeClr val="accent2"/>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871" name="Google Shape;871;p9"/>
          <p:cNvSpPr txBox="1">
            <a:spLocks noGrp="1"/>
          </p:cNvSpPr>
          <p:nvPr>
            <p:ph type="subTitle" idx="1"/>
          </p:nvPr>
        </p:nvSpPr>
        <p:spPr>
          <a:xfrm>
            <a:off x="2880567" y="4167705"/>
            <a:ext cx="6214800" cy="17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0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872" name="Google Shape;872;p9"/>
          <p:cNvGrpSpPr/>
          <p:nvPr/>
        </p:nvGrpSpPr>
        <p:grpSpPr>
          <a:xfrm>
            <a:off x="-1755749" y="1701690"/>
            <a:ext cx="3454620" cy="3454620"/>
            <a:chOff x="2924725" y="208150"/>
            <a:chExt cx="1242550" cy="1242550"/>
          </a:xfrm>
        </p:grpSpPr>
        <p:sp>
          <p:nvSpPr>
            <p:cNvPr id="873" name="Google Shape;873;p9"/>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9"/>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9"/>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9"/>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9"/>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9"/>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9"/>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9"/>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9"/>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9"/>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9"/>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9"/>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9"/>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9"/>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9"/>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9"/>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9"/>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9"/>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1" name="Google Shape;891;p9"/>
          <p:cNvGrpSpPr/>
          <p:nvPr/>
        </p:nvGrpSpPr>
        <p:grpSpPr>
          <a:xfrm>
            <a:off x="444831" y="5635941"/>
            <a:ext cx="1017272" cy="1017427"/>
            <a:chOff x="940300" y="793900"/>
            <a:chExt cx="1313400" cy="1313600"/>
          </a:xfrm>
        </p:grpSpPr>
        <p:sp>
          <p:nvSpPr>
            <p:cNvPr id="892" name="Google Shape;892;p9"/>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9"/>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9"/>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9"/>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9"/>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9"/>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9"/>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9"/>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9"/>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9"/>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9"/>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9"/>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9"/>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9"/>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9"/>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9"/>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9"/>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9"/>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9"/>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9"/>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9"/>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9"/>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9"/>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9"/>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9"/>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9"/>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9"/>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9"/>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9"/>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9"/>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9"/>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9"/>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9"/>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9"/>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9"/>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9"/>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8" name="Google Shape;928;p9"/>
          <p:cNvGrpSpPr/>
          <p:nvPr/>
        </p:nvGrpSpPr>
        <p:grpSpPr>
          <a:xfrm>
            <a:off x="2144040" y="-3292163"/>
            <a:ext cx="736528" cy="5859776"/>
            <a:chOff x="7324500" y="2391875"/>
            <a:chExt cx="177300" cy="1410725"/>
          </a:xfrm>
        </p:grpSpPr>
        <p:sp>
          <p:nvSpPr>
            <p:cNvPr id="929" name="Google Shape;929;p9"/>
            <p:cNvSpPr/>
            <p:nvPr/>
          </p:nvSpPr>
          <p:spPr>
            <a:xfrm>
              <a:off x="7324500" y="3625150"/>
              <a:ext cx="177300" cy="177450"/>
            </a:xfrm>
            <a:custGeom>
              <a:avLst/>
              <a:gdLst/>
              <a:ahLst/>
              <a:cxnLst/>
              <a:rect l="l" t="t" r="r" b="b"/>
              <a:pathLst>
                <a:path w="7092" h="7098" extrusionOk="0">
                  <a:moveTo>
                    <a:pt x="3549" y="673"/>
                  </a:moveTo>
                  <a:lnTo>
                    <a:pt x="4393" y="1510"/>
                  </a:lnTo>
                  <a:lnTo>
                    <a:pt x="5581" y="1510"/>
                  </a:lnTo>
                  <a:lnTo>
                    <a:pt x="5581" y="2700"/>
                  </a:lnTo>
                  <a:lnTo>
                    <a:pt x="6426" y="3548"/>
                  </a:lnTo>
                  <a:lnTo>
                    <a:pt x="5581" y="4398"/>
                  </a:lnTo>
                  <a:lnTo>
                    <a:pt x="5581" y="5581"/>
                  </a:lnTo>
                  <a:lnTo>
                    <a:pt x="4393" y="5581"/>
                  </a:lnTo>
                  <a:lnTo>
                    <a:pt x="3543" y="6425"/>
                  </a:lnTo>
                  <a:lnTo>
                    <a:pt x="2693" y="5581"/>
                  </a:lnTo>
                  <a:lnTo>
                    <a:pt x="1510" y="5581"/>
                  </a:lnTo>
                  <a:lnTo>
                    <a:pt x="1510" y="4398"/>
                  </a:lnTo>
                  <a:lnTo>
                    <a:pt x="667" y="3548"/>
                  </a:lnTo>
                  <a:lnTo>
                    <a:pt x="1510" y="2700"/>
                  </a:lnTo>
                  <a:lnTo>
                    <a:pt x="1510" y="1510"/>
                  </a:lnTo>
                  <a:lnTo>
                    <a:pt x="2700" y="1510"/>
                  </a:lnTo>
                  <a:lnTo>
                    <a:pt x="3549" y="673"/>
                  </a:lnTo>
                  <a:close/>
                  <a:moveTo>
                    <a:pt x="3549" y="1"/>
                  </a:moveTo>
                  <a:lnTo>
                    <a:pt x="2509" y="1041"/>
                  </a:lnTo>
                  <a:lnTo>
                    <a:pt x="1035" y="1041"/>
                  </a:lnTo>
                  <a:lnTo>
                    <a:pt x="1035" y="2508"/>
                  </a:lnTo>
                  <a:lnTo>
                    <a:pt x="1" y="3548"/>
                  </a:lnTo>
                  <a:lnTo>
                    <a:pt x="1035" y="4590"/>
                  </a:lnTo>
                  <a:lnTo>
                    <a:pt x="1035" y="6057"/>
                  </a:lnTo>
                  <a:lnTo>
                    <a:pt x="2509" y="6057"/>
                  </a:lnTo>
                  <a:lnTo>
                    <a:pt x="3549" y="7097"/>
                  </a:lnTo>
                  <a:lnTo>
                    <a:pt x="4583" y="6057"/>
                  </a:lnTo>
                  <a:lnTo>
                    <a:pt x="6058" y="6057"/>
                  </a:lnTo>
                  <a:lnTo>
                    <a:pt x="6058" y="4590"/>
                  </a:lnTo>
                  <a:lnTo>
                    <a:pt x="7092" y="3548"/>
                  </a:lnTo>
                  <a:lnTo>
                    <a:pt x="6058" y="2508"/>
                  </a:lnTo>
                  <a:lnTo>
                    <a:pt x="6058" y="1041"/>
                  </a:lnTo>
                  <a:lnTo>
                    <a:pt x="4583" y="1041"/>
                  </a:lnTo>
                  <a:lnTo>
                    <a:pt x="35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9"/>
            <p:cNvSpPr/>
            <p:nvPr/>
          </p:nvSpPr>
          <p:spPr>
            <a:xfrm>
              <a:off x="7411275" y="2391875"/>
              <a:ext cx="3725" cy="1239250"/>
            </a:xfrm>
            <a:custGeom>
              <a:avLst/>
              <a:gdLst/>
              <a:ahLst/>
              <a:cxnLst/>
              <a:rect l="l" t="t" r="r" b="b"/>
              <a:pathLst>
                <a:path w="149" h="49570" extrusionOk="0">
                  <a:moveTo>
                    <a:pt x="1" y="0"/>
                  </a:moveTo>
                  <a:lnTo>
                    <a:pt x="1" y="49570"/>
                  </a:lnTo>
                  <a:lnTo>
                    <a:pt x="149" y="49570"/>
                  </a:lnTo>
                  <a:lnTo>
                    <a:pt x="1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1" name="Google Shape;931;p9"/>
          <p:cNvGrpSpPr/>
          <p:nvPr/>
        </p:nvGrpSpPr>
        <p:grpSpPr>
          <a:xfrm>
            <a:off x="9435989" y="-3425566"/>
            <a:ext cx="736536" cy="5242111"/>
            <a:chOff x="6715575" y="2099409"/>
            <a:chExt cx="177450" cy="1262916"/>
          </a:xfrm>
        </p:grpSpPr>
        <p:sp>
          <p:nvSpPr>
            <p:cNvPr id="932" name="Google Shape;932;p9"/>
            <p:cNvSpPr/>
            <p:nvPr/>
          </p:nvSpPr>
          <p:spPr>
            <a:xfrm>
              <a:off x="6715575" y="3184875"/>
              <a:ext cx="177450" cy="177450"/>
            </a:xfrm>
            <a:custGeom>
              <a:avLst/>
              <a:gdLst/>
              <a:ahLst/>
              <a:cxnLst/>
              <a:rect l="l" t="t" r="r" b="b"/>
              <a:pathLst>
                <a:path w="7098" h="7098" extrusionOk="0">
                  <a:moveTo>
                    <a:pt x="3549" y="672"/>
                  </a:moveTo>
                  <a:lnTo>
                    <a:pt x="4399" y="1517"/>
                  </a:lnTo>
                  <a:lnTo>
                    <a:pt x="5581" y="1517"/>
                  </a:lnTo>
                  <a:lnTo>
                    <a:pt x="5581" y="2699"/>
                  </a:lnTo>
                  <a:lnTo>
                    <a:pt x="6426" y="3550"/>
                  </a:lnTo>
                  <a:lnTo>
                    <a:pt x="5581" y="4398"/>
                  </a:lnTo>
                  <a:lnTo>
                    <a:pt x="5581" y="5588"/>
                  </a:lnTo>
                  <a:lnTo>
                    <a:pt x="4399" y="5588"/>
                  </a:lnTo>
                  <a:lnTo>
                    <a:pt x="3549" y="6431"/>
                  </a:lnTo>
                  <a:lnTo>
                    <a:pt x="2700" y="5588"/>
                  </a:lnTo>
                  <a:lnTo>
                    <a:pt x="1516" y="5588"/>
                  </a:lnTo>
                  <a:lnTo>
                    <a:pt x="1516" y="4398"/>
                  </a:lnTo>
                  <a:lnTo>
                    <a:pt x="673" y="3550"/>
                  </a:lnTo>
                  <a:lnTo>
                    <a:pt x="1516" y="2699"/>
                  </a:lnTo>
                  <a:lnTo>
                    <a:pt x="1516" y="1517"/>
                  </a:lnTo>
                  <a:lnTo>
                    <a:pt x="2700" y="1517"/>
                  </a:lnTo>
                  <a:lnTo>
                    <a:pt x="3549" y="672"/>
                  </a:lnTo>
                  <a:close/>
                  <a:moveTo>
                    <a:pt x="3549" y="0"/>
                  </a:moveTo>
                  <a:lnTo>
                    <a:pt x="2509" y="1040"/>
                  </a:lnTo>
                  <a:lnTo>
                    <a:pt x="1041" y="1040"/>
                  </a:lnTo>
                  <a:lnTo>
                    <a:pt x="1041" y="2508"/>
                  </a:lnTo>
                  <a:lnTo>
                    <a:pt x="1" y="3550"/>
                  </a:lnTo>
                  <a:lnTo>
                    <a:pt x="1041" y="4589"/>
                  </a:lnTo>
                  <a:lnTo>
                    <a:pt x="1041" y="6057"/>
                  </a:lnTo>
                  <a:lnTo>
                    <a:pt x="2509" y="6057"/>
                  </a:lnTo>
                  <a:lnTo>
                    <a:pt x="3549" y="7097"/>
                  </a:lnTo>
                  <a:lnTo>
                    <a:pt x="4590" y="6057"/>
                  </a:lnTo>
                  <a:lnTo>
                    <a:pt x="6058" y="6057"/>
                  </a:lnTo>
                  <a:lnTo>
                    <a:pt x="6058" y="4589"/>
                  </a:lnTo>
                  <a:lnTo>
                    <a:pt x="7098" y="3550"/>
                  </a:lnTo>
                  <a:lnTo>
                    <a:pt x="6058" y="2508"/>
                  </a:lnTo>
                  <a:lnTo>
                    <a:pt x="6058" y="1040"/>
                  </a:lnTo>
                  <a:lnTo>
                    <a:pt x="4590" y="1040"/>
                  </a:lnTo>
                  <a:lnTo>
                    <a:pt x="3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9"/>
            <p:cNvSpPr/>
            <p:nvPr/>
          </p:nvSpPr>
          <p:spPr>
            <a:xfrm>
              <a:off x="6802499" y="2099409"/>
              <a:ext cx="3580" cy="1094275"/>
            </a:xfrm>
            <a:custGeom>
              <a:avLst/>
              <a:gdLst/>
              <a:ahLst/>
              <a:cxnLst/>
              <a:rect l="l" t="t" r="r" b="b"/>
              <a:pathLst>
                <a:path w="143" h="28774" extrusionOk="0">
                  <a:moveTo>
                    <a:pt x="0" y="0"/>
                  </a:moveTo>
                  <a:lnTo>
                    <a:pt x="0" y="28773"/>
                  </a:lnTo>
                  <a:lnTo>
                    <a:pt x="143" y="28773"/>
                  </a:lnTo>
                  <a:lnTo>
                    <a:pt x="1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4" name="Google Shape;934;p9"/>
          <p:cNvGrpSpPr/>
          <p:nvPr/>
        </p:nvGrpSpPr>
        <p:grpSpPr>
          <a:xfrm>
            <a:off x="10443451" y="1701690"/>
            <a:ext cx="3454620" cy="3454620"/>
            <a:chOff x="2924725" y="208150"/>
            <a:chExt cx="1242550" cy="1242550"/>
          </a:xfrm>
        </p:grpSpPr>
        <p:sp>
          <p:nvSpPr>
            <p:cNvPr id="935" name="Google Shape;935;p9"/>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9"/>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9"/>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9"/>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9"/>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9"/>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9"/>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9"/>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9"/>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9"/>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9"/>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9"/>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9"/>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9"/>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9"/>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9"/>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9"/>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9"/>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3" name="Google Shape;953;p9"/>
          <p:cNvGrpSpPr/>
          <p:nvPr/>
        </p:nvGrpSpPr>
        <p:grpSpPr>
          <a:xfrm>
            <a:off x="10729897" y="5635957"/>
            <a:ext cx="1017272" cy="1017427"/>
            <a:chOff x="940300" y="793900"/>
            <a:chExt cx="1313400" cy="1313600"/>
          </a:xfrm>
        </p:grpSpPr>
        <p:sp>
          <p:nvSpPr>
            <p:cNvPr id="954" name="Google Shape;954;p9"/>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9"/>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9"/>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9"/>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9"/>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9"/>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9"/>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9"/>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9"/>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9"/>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9"/>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9"/>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9"/>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9"/>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9"/>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9"/>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9"/>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9"/>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9"/>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9"/>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9"/>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9"/>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9"/>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9"/>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9"/>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9"/>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9"/>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9"/>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9"/>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9"/>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9"/>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9"/>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9"/>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9"/>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9"/>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9"/>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923666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990"/>
        <p:cNvGrpSpPr/>
        <p:nvPr/>
      </p:nvGrpSpPr>
      <p:grpSpPr>
        <a:xfrm>
          <a:off x="0" y="0"/>
          <a:ext cx="0" cy="0"/>
          <a:chOff x="0" y="0"/>
          <a:chExt cx="0" cy="0"/>
        </a:xfrm>
      </p:grpSpPr>
      <p:pic>
        <p:nvPicPr>
          <p:cNvPr id="2" name="صورة 1">
            <a:extLst>
              <a:ext uri="{FF2B5EF4-FFF2-40B4-BE49-F238E27FC236}">
                <a16:creationId xmlns:a16="http://schemas.microsoft.com/office/drawing/2014/main" id="{DB17C4E5-0D5E-D10C-BC26-2B26C1D5745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1593"/>
          <a:stretch/>
        </p:blipFill>
        <p:spPr>
          <a:xfrm>
            <a:off x="1" y="0"/>
            <a:ext cx="12192000" cy="5377156"/>
          </a:xfrm>
          <a:prstGeom prst="rect">
            <a:avLst/>
          </a:prstGeom>
        </p:spPr>
      </p:pic>
      <p:sp>
        <p:nvSpPr>
          <p:cNvPr id="991" name="Google Shape;991;p10"/>
          <p:cNvSpPr/>
          <p:nvPr/>
        </p:nvSpPr>
        <p:spPr>
          <a:xfrm>
            <a:off x="-10933" y="5318233"/>
            <a:ext cx="12192000" cy="1594400"/>
          </a:xfrm>
          <a:prstGeom prst="rect">
            <a:avLst/>
          </a:prstGeom>
          <a:solidFill>
            <a:schemeClr val="lt2"/>
          </a:solid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92" name="Google Shape;992;p10"/>
          <p:cNvGrpSpPr/>
          <p:nvPr/>
        </p:nvGrpSpPr>
        <p:grpSpPr>
          <a:xfrm>
            <a:off x="-1702315" y="5068974"/>
            <a:ext cx="3454620" cy="3454620"/>
            <a:chOff x="2924725" y="208150"/>
            <a:chExt cx="1242550" cy="1242550"/>
          </a:xfrm>
          <a:solidFill>
            <a:srgbClr val="D6A68C"/>
          </a:solidFill>
        </p:grpSpPr>
        <p:sp>
          <p:nvSpPr>
            <p:cNvPr id="993" name="Google Shape;993;p10"/>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10"/>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10"/>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10"/>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10"/>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10"/>
            <p:cNvSpPr/>
            <p:nvPr/>
          </p:nvSpPr>
          <p:spPr>
            <a:xfrm>
              <a:off x="3188344"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10"/>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10"/>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10"/>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10"/>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10"/>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10"/>
            <p:cNvSpPr/>
            <p:nvPr/>
          </p:nvSpPr>
          <p:spPr>
            <a:xfrm>
              <a:off x="3743642"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10"/>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10"/>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10"/>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10"/>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10"/>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10"/>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1" name="Google Shape;1011;p10"/>
          <p:cNvSpPr txBox="1">
            <a:spLocks noGrp="1"/>
          </p:cNvSpPr>
          <p:nvPr>
            <p:ph type="title"/>
          </p:nvPr>
        </p:nvSpPr>
        <p:spPr>
          <a:xfrm>
            <a:off x="1028700" y="5381067"/>
            <a:ext cx="10272000" cy="76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300"/>
              <a:buNone/>
              <a:defRPr sz="3733"/>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grpSp>
        <p:nvGrpSpPr>
          <p:cNvPr id="1012" name="Google Shape;1012;p10"/>
          <p:cNvGrpSpPr/>
          <p:nvPr/>
        </p:nvGrpSpPr>
        <p:grpSpPr>
          <a:xfrm>
            <a:off x="10191685" y="1701690"/>
            <a:ext cx="3454620" cy="3454620"/>
            <a:chOff x="2924725" y="208150"/>
            <a:chExt cx="1242550" cy="1242550"/>
          </a:xfrm>
          <a:solidFill>
            <a:srgbClr val="D6A68C"/>
          </a:solidFill>
        </p:grpSpPr>
        <p:sp>
          <p:nvSpPr>
            <p:cNvPr id="1013" name="Google Shape;1013;p10"/>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10"/>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10"/>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10"/>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10"/>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10"/>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10"/>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10"/>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10"/>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10"/>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10"/>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10"/>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10"/>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10"/>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10"/>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10"/>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10"/>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10"/>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 name="Google Shape;9;p2">
            <a:extLst>
              <a:ext uri="{FF2B5EF4-FFF2-40B4-BE49-F238E27FC236}">
                <a16:creationId xmlns:a16="http://schemas.microsoft.com/office/drawing/2014/main" id="{5360E26C-AB36-CC4A-399C-37274E955C22}"/>
              </a:ext>
            </a:extLst>
          </p:cNvPr>
          <p:cNvGrpSpPr/>
          <p:nvPr userDrawn="1"/>
        </p:nvGrpSpPr>
        <p:grpSpPr>
          <a:xfrm>
            <a:off x="10904651" y="5705007"/>
            <a:ext cx="1017272" cy="1017427"/>
            <a:chOff x="940300" y="793900"/>
            <a:chExt cx="1313400" cy="1313600"/>
          </a:xfrm>
        </p:grpSpPr>
        <p:sp>
          <p:nvSpPr>
            <p:cNvPr id="4" name="Google Shape;10;p2">
              <a:extLst>
                <a:ext uri="{FF2B5EF4-FFF2-40B4-BE49-F238E27FC236}">
                  <a16:creationId xmlns:a16="http://schemas.microsoft.com/office/drawing/2014/main" id="{CB0D986B-81BB-0844-90A2-D123EDBA4170}"/>
                </a:ext>
              </a:extLst>
            </p:cNvPr>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 name="Google Shape;11;p2">
              <a:extLst>
                <a:ext uri="{FF2B5EF4-FFF2-40B4-BE49-F238E27FC236}">
                  <a16:creationId xmlns:a16="http://schemas.microsoft.com/office/drawing/2014/main" id="{2BFAC850-218C-86C6-0551-C77918C031A1}"/>
                </a:ext>
              </a:extLst>
            </p:cNvPr>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 name="Google Shape;12;p2">
              <a:extLst>
                <a:ext uri="{FF2B5EF4-FFF2-40B4-BE49-F238E27FC236}">
                  <a16:creationId xmlns:a16="http://schemas.microsoft.com/office/drawing/2014/main" id="{AE0FC8E1-812C-E6C7-A3C2-A1DFFEC136D0}"/>
                </a:ext>
              </a:extLst>
            </p:cNvPr>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 name="Google Shape;13;p2">
              <a:extLst>
                <a:ext uri="{FF2B5EF4-FFF2-40B4-BE49-F238E27FC236}">
                  <a16:creationId xmlns:a16="http://schemas.microsoft.com/office/drawing/2014/main" id="{8ECBC77C-7C61-33A5-E6E0-B7B885332F66}"/>
                </a:ext>
              </a:extLst>
            </p:cNvPr>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 name="Google Shape;14;p2">
              <a:extLst>
                <a:ext uri="{FF2B5EF4-FFF2-40B4-BE49-F238E27FC236}">
                  <a16:creationId xmlns:a16="http://schemas.microsoft.com/office/drawing/2014/main" id="{4673CCE7-1DF1-6EAF-DF0C-D21979004822}"/>
                </a:ext>
              </a:extLst>
            </p:cNvPr>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 name="Google Shape;15;p2">
              <a:extLst>
                <a:ext uri="{FF2B5EF4-FFF2-40B4-BE49-F238E27FC236}">
                  <a16:creationId xmlns:a16="http://schemas.microsoft.com/office/drawing/2014/main" id="{27A9AFAA-8B41-1058-4356-A09D39C65141}"/>
                </a:ext>
              </a:extLst>
            </p:cNvPr>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 name="Google Shape;16;p2">
              <a:extLst>
                <a:ext uri="{FF2B5EF4-FFF2-40B4-BE49-F238E27FC236}">
                  <a16:creationId xmlns:a16="http://schemas.microsoft.com/office/drawing/2014/main" id="{FF8BDB2B-F0E4-A7FD-CC92-BD5CD64F2645}"/>
                </a:ext>
              </a:extLst>
            </p:cNvPr>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7;p2">
              <a:extLst>
                <a:ext uri="{FF2B5EF4-FFF2-40B4-BE49-F238E27FC236}">
                  <a16:creationId xmlns:a16="http://schemas.microsoft.com/office/drawing/2014/main" id="{C9524D1C-E5C1-0027-F4A4-1364FE278CC8}"/>
                </a:ext>
              </a:extLst>
            </p:cNvPr>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8;p2">
              <a:extLst>
                <a:ext uri="{FF2B5EF4-FFF2-40B4-BE49-F238E27FC236}">
                  <a16:creationId xmlns:a16="http://schemas.microsoft.com/office/drawing/2014/main" id="{D2865283-9186-DA3A-DF9F-1D57E870F462}"/>
                </a:ext>
              </a:extLst>
            </p:cNvPr>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9;p2">
              <a:extLst>
                <a:ext uri="{FF2B5EF4-FFF2-40B4-BE49-F238E27FC236}">
                  <a16:creationId xmlns:a16="http://schemas.microsoft.com/office/drawing/2014/main" id="{985E7AA2-EFDA-9009-2E85-8A12CDD50A64}"/>
                </a:ext>
              </a:extLst>
            </p:cNvPr>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20;p2">
              <a:extLst>
                <a:ext uri="{FF2B5EF4-FFF2-40B4-BE49-F238E27FC236}">
                  <a16:creationId xmlns:a16="http://schemas.microsoft.com/office/drawing/2014/main" id="{9C01C1B9-43A5-13BD-A0BF-5E848CA9B895}"/>
                </a:ext>
              </a:extLst>
            </p:cNvPr>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21;p2">
              <a:extLst>
                <a:ext uri="{FF2B5EF4-FFF2-40B4-BE49-F238E27FC236}">
                  <a16:creationId xmlns:a16="http://schemas.microsoft.com/office/drawing/2014/main" id="{B9468FA1-84A7-9EC1-8900-FBE10485FC22}"/>
                </a:ext>
              </a:extLst>
            </p:cNvPr>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22;p2">
              <a:extLst>
                <a:ext uri="{FF2B5EF4-FFF2-40B4-BE49-F238E27FC236}">
                  <a16:creationId xmlns:a16="http://schemas.microsoft.com/office/drawing/2014/main" id="{7D651D9E-2509-31E6-5F8E-934406D995D6}"/>
                </a:ext>
              </a:extLst>
            </p:cNvPr>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rgbClr val="CD6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23;p2">
              <a:extLst>
                <a:ext uri="{FF2B5EF4-FFF2-40B4-BE49-F238E27FC236}">
                  <a16:creationId xmlns:a16="http://schemas.microsoft.com/office/drawing/2014/main" id="{D2B50D03-871C-8867-88E9-B7CC419E41C7}"/>
                </a:ext>
              </a:extLst>
            </p:cNvPr>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24;p2">
              <a:extLst>
                <a:ext uri="{FF2B5EF4-FFF2-40B4-BE49-F238E27FC236}">
                  <a16:creationId xmlns:a16="http://schemas.microsoft.com/office/drawing/2014/main" id="{5D2D721F-F68E-47CA-B792-AEEA9535BA55}"/>
                </a:ext>
              </a:extLst>
            </p:cNvPr>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25;p2">
              <a:extLst>
                <a:ext uri="{FF2B5EF4-FFF2-40B4-BE49-F238E27FC236}">
                  <a16:creationId xmlns:a16="http://schemas.microsoft.com/office/drawing/2014/main" id="{256FDA04-63DA-4A13-D0A5-DC0A75EFF423}"/>
                </a:ext>
              </a:extLst>
            </p:cNvPr>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6;p2">
              <a:extLst>
                <a:ext uri="{FF2B5EF4-FFF2-40B4-BE49-F238E27FC236}">
                  <a16:creationId xmlns:a16="http://schemas.microsoft.com/office/drawing/2014/main" id="{FB073E37-D096-AAEF-8918-2FC43718B3C7}"/>
                </a:ext>
              </a:extLst>
            </p:cNvPr>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7;p2">
              <a:extLst>
                <a:ext uri="{FF2B5EF4-FFF2-40B4-BE49-F238E27FC236}">
                  <a16:creationId xmlns:a16="http://schemas.microsoft.com/office/drawing/2014/main" id="{2EF916BD-9FB7-D02E-16BF-4A0C728E60E7}"/>
                </a:ext>
              </a:extLst>
            </p:cNvPr>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8;p2">
              <a:extLst>
                <a:ext uri="{FF2B5EF4-FFF2-40B4-BE49-F238E27FC236}">
                  <a16:creationId xmlns:a16="http://schemas.microsoft.com/office/drawing/2014/main" id="{9D8365AC-4B47-087A-2EBE-B49A9093A222}"/>
                </a:ext>
              </a:extLst>
            </p:cNvPr>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rgbClr val="CD6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9;p2">
              <a:extLst>
                <a:ext uri="{FF2B5EF4-FFF2-40B4-BE49-F238E27FC236}">
                  <a16:creationId xmlns:a16="http://schemas.microsoft.com/office/drawing/2014/main" id="{FB437677-640B-5581-1864-403FDCE99948}"/>
                </a:ext>
              </a:extLst>
            </p:cNvPr>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30;p2">
              <a:extLst>
                <a:ext uri="{FF2B5EF4-FFF2-40B4-BE49-F238E27FC236}">
                  <a16:creationId xmlns:a16="http://schemas.microsoft.com/office/drawing/2014/main" id="{2D659847-4A08-08B3-919A-ADE0245CCA67}"/>
                </a:ext>
              </a:extLst>
            </p:cNvPr>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31;p2">
              <a:extLst>
                <a:ext uri="{FF2B5EF4-FFF2-40B4-BE49-F238E27FC236}">
                  <a16:creationId xmlns:a16="http://schemas.microsoft.com/office/drawing/2014/main" id="{BB91B571-BDF9-F453-598B-FA8E872FA790}"/>
                </a:ext>
              </a:extLst>
            </p:cNvPr>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32;p2">
              <a:extLst>
                <a:ext uri="{FF2B5EF4-FFF2-40B4-BE49-F238E27FC236}">
                  <a16:creationId xmlns:a16="http://schemas.microsoft.com/office/drawing/2014/main" id="{B8B49597-0715-0637-D1C6-9FCC6F137BAB}"/>
                </a:ext>
              </a:extLst>
            </p:cNvPr>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33;p2">
              <a:extLst>
                <a:ext uri="{FF2B5EF4-FFF2-40B4-BE49-F238E27FC236}">
                  <a16:creationId xmlns:a16="http://schemas.microsoft.com/office/drawing/2014/main" id="{7EA3974A-57E9-8347-DC0A-403278BCAE33}"/>
                </a:ext>
              </a:extLst>
            </p:cNvPr>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34;p2">
              <a:extLst>
                <a:ext uri="{FF2B5EF4-FFF2-40B4-BE49-F238E27FC236}">
                  <a16:creationId xmlns:a16="http://schemas.microsoft.com/office/drawing/2014/main" id="{C1700AFF-C70A-C93C-F1BF-811B23951063}"/>
                </a:ext>
              </a:extLst>
            </p:cNvPr>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rgbClr val="CD6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35;p2">
              <a:extLst>
                <a:ext uri="{FF2B5EF4-FFF2-40B4-BE49-F238E27FC236}">
                  <a16:creationId xmlns:a16="http://schemas.microsoft.com/office/drawing/2014/main" id="{F64926F9-7701-B8FF-D327-3E1C8E265AF8}"/>
                </a:ext>
              </a:extLst>
            </p:cNvPr>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6;p2">
              <a:extLst>
                <a:ext uri="{FF2B5EF4-FFF2-40B4-BE49-F238E27FC236}">
                  <a16:creationId xmlns:a16="http://schemas.microsoft.com/office/drawing/2014/main" id="{F06AB7F5-C2CA-C1E9-E86E-6340773E005B}"/>
                </a:ext>
              </a:extLst>
            </p:cNvPr>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7;p2">
              <a:extLst>
                <a:ext uri="{FF2B5EF4-FFF2-40B4-BE49-F238E27FC236}">
                  <a16:creationId xmlns:a16="http://schemas.microsoft.com/office/drawing/2014/main" id="{B84F8B5B-92A8-37AF-705B-5DD48B83135C}"/>
                </a:ext>
              </a:extLst>
            </p:cNvPr>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8;p2">
              <a:extLst>
                <a:ext uri="{FF2B5EF4-FFF2-40B4-BE49-F238E27FC236}">
                  <a16:creationId xmlns:a16="http://schemas.microsoft.com/office/drawing/2014/main" id="{04D3CDEF-5D8B-BCEF-D68B-DDD3123CF0A6}"/>
                </a:ext>
              </a:extLst>
            </p:cNvPr>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9;p2">
              <a:extLst>
                <a:ext uri="{FF2B5EF4-FFF2-40B4-BE49-F238E27FC236}">
                  <a16:creationId xmlns:a16="http://schemas.microsoft.com/office/drawing/2014/main" id="{C9543ABB-F5E9-F6F8-E9BA-D6081BE0DA82}"/>
                </a:ext>
              </a:extLst>
            </p:cNvPr>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40;p2">
              <a:extLst>
                <a:ext uri="{FF2B5EF4-FFF2-40B4-BE49-F238E27FC236}">
                  <a16:creationId xmlns:a16="http://schemas.microsoft.com/office/drawing/2014/main" id="{34ED4F4B-C8ED-C7BA-E24A-37B9A867618F}"/>
                </a:ext>
              </a:extLst>
            </p:cNvPr>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rgbClr val="CD6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41;p2">
              <a:extLst>
                <a:ext uri="{FF2B5EF4-FFF2-40B4-BE49-F238E27FC236}">
                  <a16:creationId xmlns:a16="http://schemas.microsoft.com/office/drawing/2014/main" id="{5A247C9E-6026-0610-2BD6-5AC7A4EFFC41}"/>
                </a:ext>
              </a:extLst>
            </p:cNvPr>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42;p2">
              <a:extLst>
                <a:ext uri="{FF2B5EF4-FFF2-40B4-BE49-F238E27FC236}">
                  <a16:creationId xmlns:a16="http://schemas.microsoft.com/office/drawing/2014/main" id="{AA009FC7-A03B-4ADF-BB21-1344D831BD52}"/>
                </a:ext>
              </a:extLst>
            </p:cNvPr>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43;p2">
              <a:extLst>
                <a:ext uri="{FF2B5EF4-FFF2-40B4-BE49-F238E27FC236}">
                  <a16:creationId xmlns:a16="http://schemas.microsoft.com/office/drawing/2014/main" id="{1551AE99-1F3B-3164-D185-7ACD2F88503C}"/>
                </a:ext>
              </a:extLst>
            </p:cNvPr>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44;p2">
              <a:extLst>
                <a:ext uri="{FF2B5EF4-FFF2-40B4-BE49-F238E27FC236}">
                  <a16:creationId xmlns:a16="http://schemas.microsoft.com/office/drawing/2014/main" id="{663FCC9B-3222-F590-BE89-FFBA7EF9DB6D}"/>
                </a:ext>
              </a:extLst>
            </p:cNvPr>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45;p2">
              <a:extLst>
                <a:ext uri="{FF2B5EF4-FFF2-40B4-BE49-F238E27FC236}">
                  <a16:creationId xmlns:a16="http://schemas.microsoft.com/office/drawing/2014/main" id="{F9AE74D8-5B2A-45F5-06D6-3E2F50C3DD10}"/>
                </a:ext>
              </a:extLst>
            </p:cNvPr>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 name="Google Shape;9;p2">
            <a:extLst>
              <a:ext uri="{FF2B5EF4-FFF2-40B4-BE49-F238E27FC236}">
                <a16:creationId xmlns:a16="http://schemas.microsoft.com/office/drawing/2014/main" id="{FD3B6F16-E6CB-2F05-9C27-915B97ED366E}"/>
              </a:ext>
            </a:extLst>
          </p:cNvPr>
          <p:cNvGrpSpPr/>
          <p:nvPr userDrawn="1"/>
        </p:nvGrpSpPr>
        <p:grpSpPr>
          <a:xfrm>
            <a:off x="276459" y="5705007"/>
            <a:ext cx="1017272" cy="1017427"/>
            <a:chOff x="940300" y="793900"/>
            <a:chExt cx="1313400" cy="1313600"/>
          </a:xfrm>
        </p:grpSpPr>
        <p:sp>
          <p:nvSpPr>
            <p:cNvPr id="41" name="Google Shape;10;p2">
              <a:extLst>
                <a:ext uri="{FF2B5EF4-FFF2-40B4-BE49-F238E27FC236}">
                  <a16:creationId xmlns:a16="http://schemas.microsoft.com/office/drawing/2014/main" id="{054028E9-DE8D-A726-94D0-697E7EADE35B}"/>
                </a:ext>
              </a:extLst>
            </p:cNvPr>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11;p2">
              <a:extLst>
                <a:ext uri="{FF2B5EF4-FFF2-40B4-BE49-F238E27FC236}">
                  <a16:creationId xmlns:a16="http://schemas.microsoft.com/office/drawing/2014/main" id="{6081722C-C734-88E9-E48A-8B3B1682158A}"/>
                </a:ext>
              </a:extLst>
            </p:cNvPr>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12;p2">
              <a:extLst>
                <a:ext uri="{FF2B5EF4-FFF2-40B4-BE49-F238E27FC236}">
                  <a16:creationId xmlns:a16="http://schemas.microsoft.com/office/drawing/2014/main" id="{68720786-07CB-D524-6934-DBB09C40E6F2}"/>
                </a:ext>
              </a:extLst>
            </p:cNvPr>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13;p2">
              <a:extLst>
                <a:ext uri="{FF2B5EF4-FFF2-40B4-BE49-F238E27FC236}">
                  <a16:creationId xmlns:a16="http://schemas.microsoft.com/office/drawing/2014/main" id="{7E5953FA-9567-EBE8-D496-B29B07521F42}"/>
                </a:ext>
              </a:extLst>
            </p:cNvPr>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14;p2">
              <a:extLst>
                <a:ext uri="{FF2B5EF4-FFF2-40B4-BE49-F238E27FC236}">
                  <a16:creationId xmlns:a16="http://schemas.microsoft.com/office/drawing/2014/main" id="{45FE547D-D376-B5E5-DAE1-3FB62B79E9D1}"/>
                </a:ext>
              </a:extLst>
            </p:cNvPr>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15;p2">
              <a:extLst>
                <a:ext uri="{FF2B5EF4-FFF2-40B4-BE49-F238E27FC236}">
                  <a16:creationId xmlns:a16="http://schemas.microsoft.com/office/drawing/2014/main" id="{1198613A-CD1D-6D26-BFD3-7151558EFBC9}"/>
                </a:ext>
              </a:extLst>
            </p:cNvPr>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16;p2">
              <a:extLst>
                <a:ext uri="{FF2B5EF4-FFF2-40B4-BE49-F238E27FC236}">
                  <a16:creationId xmlns:a16="http://schemas.microsoft.com/office/drawing/2014/main" id="{5B685484-673B-47F0-5035-943C69F373D6}"/>
                </a:ext>
              </a:extLst>
            </p:cNvPr>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17;p2">
              <a:extLst>
                <a:ext uri="{FF2B5EF4-FFF2-40B4-BE49-F238E27FC236}">
                  <a16:creationId xmlns:a16="http://schemas.microsoft.com/office/drawing/2014/main" id="{5ED9EDEE-9C12-7496-CB73-F10332262F05}"/>
                </a:ext>
              </a:extLst>
            </p:cNvPr>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18;p2">
              <a:extLst>
                <a:ext uri="{FF2B5EF4-FFF2-40B4-BE49-F238E27FC236}">
                  <a16:creationId xmlns:a16="http://schemas.microsoft.com/office/drawing/2014/main" id="{92D209B4-0A64-EA3C-22B9-F0A8A57AEB21}"/>
                </a:ext>
              </a:extLst>
            </p:cNvPr>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19;p2">
              <a:extLst>
                <a:ext uri="{FF2B5EF4-FFF2-40B4-BE49-F238E27FC236}">
                  <a16:creationId xmlns:a16="http://schemas.microsoft.com/office/drawing/2014/main" id="{3A89A090-EE0E-03E4-9738-C35E9C715908}"/>
                </a:ext>
              </a:extLst>
            </p:cNvPr>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20;p2">
              <a:extLst>
                <a:ext uri="{FF2B5EF4-FFF2-40B4-BE49-F238E27FC236}">
                  <a16:creationId xmlns:a16="http://schemas.microsoft.com/office/drawing/2014/main" id="{E5CF4517-1ED3-0ECC-2B06-27CABE966BC8}"/>
                </a:ext>
              </a:extLst>
            </p:cNvPr>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21;p2">
              <a:extLst>
                <a:ext uri="{FF2B5EF4-FFF2-40B4-BE49-F238E27FC236}">
                  <a16:creationId xmlns:a16="http://schemas.microsoft.com/office/drawing/2014/main" id="{22D03F01-7559-17CA-CDF9-0F428D117C62}"/>
                </a:ext>
              </a:extLst>
            </p:cNvPr>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22;p2">
              <a:extLst>
                <a:ext uri="{FF2B5EF4-FFF2-40B4-BE49-F238E27FC236}">
                  <a16:creationId xmlns:a16="http://schemas.microsoft.com/office/drawing/2014/main" id="{31B5C86A-3BEC-F1BE-3B07-9CC63F5236CE}"/>
                </a:ext>
              </a:extLst>
            </p:cNvPr>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rgbClr val="CD6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23;p2">
              <a:extLst>
                <a:ext uri="{FF2B5EF4-FFF2-40B4-BE49-F238E27FC236}">
                  <a16:creationId xmlns:a16="http://schemas.microsoft.com/office/drawing/2014/main" id="{C21FAEA3-6BA8-E3F4-216B-6CB18346A88A}"/>
                </a:ext>
              </a:extLst>
            </p:cNvPr>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24;p2">
              <a:extLst>
                <a:ext uri="{FF2B5EF4-FFF2-40B4-BE49-F238E27FC236}">
                  <a16:creationId xmlns:a16="http://schemas.microsoft.com/office/drawing/2014/main" id="{63FCA343-BE48-EAFB-CFE2-A188A78F1B13}"/>
                </a:ext>
              </a:extLst>
            </p:cNvPr>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25;p2">
              <a:extLst>
                <a:ext uri="{FF2B5EF4-FFF2-40B4-BE49-F238E27FC236}">
                  <a16:creationId xmlns:a16="http://schemas.microsoft.com/office/drawing/2014/main" id="{F4A4845D-687C-5B1F-6D70-AF7452691DAF}"/>
                </a:ext>
              </a:extLst>
            </p:cNvPr>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26;p2">
              <a:extLst>
                <a:ext uri="{FF2B5EF4-FFF2-40B4-BE49-F238E27FC236}">
                  <a16:creationId xmlns:a16="http://schemas.microsoft.com/office/drawing/2014/main" id="{5D3020EC-A580-55FB-1692-B3B856A1C6F7}"/>
                </a:ext>
              </a:extLst>
            </p:cNvPr>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27;p2">
              <a:extLst>
                <a:ext uri="{FF2B5EF4-FFF2-40B4-BE49-F238E27FC236}">
                  <a16:creationId xmlns:a16="http://schemas.microsoft.com/office/drawing/2014/main" id="{C43B3585-648E-264A-C3A9-0420831D814C}"/>
                </a:ext>
              </a:extLst>
            </p:cNvPr>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28;p2">
              <a:extLst>
                <a:ext uri="{FF2B5EF4-FFF2-40B4-BE49-F238E27FC236}">
                  <a16:creationId xmlns:a16="http://schemas.microsoft.com/office/drawing/2014/main" id="{4BA825B9-7864-7986-4E09-1F4BFF50585F}"/>
                </a:ext>
              </a:extLst>
            </p:cNvPr>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rgbClr val="CD6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29;p2">
              <a:extLst>
                <a:ext uri="{FF2B5EF4-FFF2-40B4-BE49-F238E27FC236}">
                  <a16:creationId xmlns:a16="http://schemas.microsoft.com/office/drawing/2014/main" id="{9D7E2E00-A359-2CDD-3D52-C4560FCCB454}"/>
                </a:ext>
              </a:extLst>
            </p:cNvPr>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30;p2">
              <a:extLst>
                <a:ext uri="{FF2B5EF4-FFF2-40B4-BE49-F238E27FC236}">
                  <a16:creationId xmlns:a16="http://schemas.microsoft.com/office/drawing/2014/main" id="{3352BF60-07AC-002C-947E-412D50BAD46E}"/>
                </a:ext>
              </a:extLst>
            </p:cNvPr>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31;p2">
              <a:extLst>
                <a:ext uri="{FF2B5EF4-FFF2-40B4-BE49-F238E27FC236}">
                  <a16:creationId xmlns:a16="http://schemas.microsoft.com/office/drawing/2014/main" id="{1DB98C7A-2180-82D3-7583-AEB0DA7F9E10}"/>
                </a:ext>
              </a:extLst>
            </p:cNvPr>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32;p2">
              <a:extLst>
                <a:ext uri="{FF2B5EF4-FFF2-40B4-BE49-F238E27FC236}">
                  <a16:creationId xmlns:a16="http://schemas.microsoft.com/office/drawing/2014/main" id="{C849173A-55E5-F3B7-CD3C-32C8E0181DF9}"/>
                </a:ext>
              </a:extLst>
            </p:cNvPr>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33;p2">
              <a:extLst>
                <a:ext uri="{FF2B5EF4-FFF2-40B4-BE49-F238E27FC236}">
                  <a16:creationId xmlns:a16="http://schemas.microsoft.com/office/drawing/2014/main" id="{52D1839C-BF34-8830-784E-B9D537839F55}"/>
                </a:ext>
              </a:extLst>
            </p:cNvPr>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34;p2">
              <a:extLst>
                <a:ext uri="{FF2B5EF4-FFF2-40B4-BE49-F238E27FC236}">
                  <a16:creationId xmlns:a16="http://schemas.microsoft.com/office/drawing/2014/main" id="{3856B1BE-D349-AB34-2C1B-55D8A76C8E7D}"/>
                </a:ext>
              </a:extLst>
            </p:cNvPr>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rgbClr val="CD6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35;p2">
              <a:extLst>
                <a:ext uri="{FF2B5EF4-FFF2-40B4-BE49-F238E27FC236}">
                  <a16:creationId xmlns:a16="http://schemas.microsoft.com/office/drawing/2014/main" id="{981AB5E2-E420-FEC9-E99A-928F548F4845}"/>
                </a:ext>
              </a:extLst>
            </p:cNvPr>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36;p2">
              <a:extLst>
                <a:ext uri="{FF2B5EF4-FFF2-40B4-BE49-F238E27FC236}">
                  <a16:creationId xmlns:a16="http://schemas.microsoft.com/office/drawing/2014/main" id="{86CA428D-6A7D-767A-302E-CE84C2C904B3}"/>
                </a:ext>
              </a:extLst>
            </p:cNvPr>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37;p2">
              <a:extLst>
                <a:ext uri="{FF2B5EF4-FFF2-40B4-BE49-F238E27FC236}">
                  <a16:creationId xmlns:a16="http://schemas.microsoft.com/office/drawing/2014/main" id="{DFE03F45-FCDF-6840-A8C1-1C819E5A59A5}"/>
                </a:ext>
              </a:extLst>
            </p:cNvPr>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38;p2">
              <a:extLst>
                <a:ext uri="{FF2B5EF4-FFF2-40B4-BE49-F238E27FC236}">
                  <a16:creationId xmlns:a16="http://schemas.microsoft.com/office/drawing/2014/main" id="{D36F6773-C73E-EC50-8C90-96001C137476}"/>
                </a:ext>
              </a:extLst>
            </p:cNvPr>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39;p2">
              <a:extLst>
                <a:ext uri="{FF2B5EF4-FFF2-40B4-BE49-F238E27FC236}">
                  <a16:creationId xmlns:a16="http://schemas.microsoft.com/office/drawing/2014/main" id="{03A7871F-2380-34FC-9251-95A3A598FD84}"/>
                </a:ext>
              </a:extLst>
            </p:cNvPr>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40;p2">
              <a:extLst>
                <a:ext uri="{FF2B5EF4-FFF2-40B4-BE49-F238E27FC236}">
                  <a16:creationId xmlns:a16="http://schemas.microsoft.com/office/drawing/2014/main" id="{C46D24C6-A635-C017-90D2-41BAF65F8583}"/>
                </a:ext>
              </a:extLst>
            </p:cNvPr>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rgbClr val="CD67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41;p2">
              <a:extLst>
                <a:ext uri="{FF2B5EF4-FFF2-40B4-BE49-F238E27FC236}">
                  <a16:creationId xmlns:a16="http://schemas.microsoft.com/office/drawing/2014/main" id="{907A6753-8CB0-723A-8D4B-ECF3848EC22F}"/>
                </a:ext>
              </a:extLst>
            </p:cNvPr>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42;p2">
              <a:extLst>
                <a:ext uri="{FF2B5EF4-FFF2-40B4-BE49-F238E27FC236}">
                  <a16:creationId xmlns:a16="http://schemas.microsoft.com/office/drawing/2014/main" id="{B45E2310-D61D-5440-FD7A-69281C95E236}"/>
                </a:ext>
              </a:extLst>
            </p:cNvPr>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43;p2">
              <a:extLst>
                <a:ext uri="{FF2B5EF4-FFF2-40B4-BE49-F238E27FC236}">
                  <a16:creationId xmlns:a16="http://schemas.microsoft.com/office/drawing/2014/main" id="{004B03C6-C658-7CF2-A570-21263CDBA5AC}"/>
                </a:ext>
              </a:extLst>
            </p:cNvPr>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44;p2">
              <a:extLst>
                <a:ext uri="{FF2B5EF4-FFF2-40B4-BE49-F238E27FC236}">
                  <a16:creationId xmlns:a16="http://schemas.microsoft.com/office/drawing/2014/main" id="{6CBC5520-C04F-57CA-3E5D-2D4330402B88}"/>
                </a:ext>
              </a:extLst>
            </p:cNvPr>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rgbClr val="EFD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45;p2">
              <a:extLst>
                <a:ext uri="{FF2B5EF4-FFF2-40B4-BE49-F238E27FC236}">
                  <a16:creationId xmlns:a16="http://schemas.microsoft.com/office/drawing/2014/main" id="{6CF310E0-0C48-C148-85BA-7EB500086221}"/>
                </a:ext>
              </a:extLst>
            </p:cNvPr>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9224184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105"/>
        <p:cNvGrpSpPr/>
        <p:nvPr/>
      </p:nvGrpSpPr>
      <p:grpSpPr>
        <a:xfrm>
          <a:off x="0" y="0"/>
          <a:ext cx="0" cy="0"/>
          <a:chOff x="0" y="0"/>
          <a:chExt cx="0" cy="0"/>
        </a:xfrm>
      </p:grpSpPr>
      <p:sp>
        <p:nvSpPr>
          <p:cNvPr id="1106" name="Google Shape;1106;p11"/>
          <p:cNvSpPr txBox="1">
            <a:spLocks noGrp="1"/>
          </p:cNvSpPr>
          <p:nvPr>
            <p:ph type="title" hasCustomPrompt="1"/>
          </p:nvPr>
        </p:nvSpPr>
        <p:spPr>
          <a:xfrm>
            <a:off x="1712000" y="2533313"/>
            <a:ext cx="8768000" cy="164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2800">
                <a:solidFill>
                  <a:schemeClr val="accent2"/>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107" name="Google Shape;1107;p11"/>
          <p:cNvSpPr txBox="1">
            <a:spLocks noGrp="1"/>
          </p:cNvSpPr>
          <p:nvPr>
            <p:ph type="subTitle" idx="1"/>
          </p:nvPr>
        </p:nvSpPr>
        <p:spPr>
          <a:xfrm>
            <a:off x="1712000" y="4460452"/>
            <a:ext cx="8768000" cy="61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000"/>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1108" name="Google Shape;1108;p11"/>
          <p:cNvGrpSpPr/>
          <p:nvPr/>
        </p:nvGrpSpPr>
        <p:grpSpPr>
          <a:xfrm>
            <a:off x="-1702315" y="5068974"/>
            <a:ext cx="3454620" cy="3454620"/>
            <a:chOff x="2924725" y="208150"/>
            <a:chExt cx="1242550" cy="1242550"/>
          </a:xfrm>
        </p:grpSpPr>
        <p:sp>
          <p:nvSpPr>
            <p:cNvPr id="1109" name="Google Shape;1109;p11"/>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11"/>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11"/>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11"/>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11"/>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11"/>
            <p:cNvSpPr/>
            <p:nvPr/>
          </p:nvSpPr>
          <p:spPr>
            <a:xfrm>
              <a:off x="3188344"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11"/>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11"/>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11"/>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11"/>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11"/>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11"/>
            <p:cNvSpPr/>
            <p:nvPr/>
          </p:nvSpPr>
          <p:spPr>
            <a:xfrm>
              <a:off x="3743642"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11"/>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11"/>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11"/>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11"/>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11"/>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11"/>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7" name="Google Shape;1127;p11"/>
          <p:cNvGrpSpPr/>
          <p:nvPr/>
        </p:nvGrpSpPr>
        <p:grpSpPr>
          <a:xfrm>
            <a:off x="10729897" y="204608"/>
            <a:ext cx="1017272" cy="1017427"/>
            <a:chOff x="940300" y="793900"/>
            <a:chExt cx="1313400" cy="1313600"/>
          </a:xfrm>
        </p:grpSpPr>
        <p:sp>
          <p:nvSpPr>
            <p:cNvPr id="1128" name="Google Shape;1128;p11"/>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11"/>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11"/>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11"/>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11"/>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11"/>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11"/>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11"/>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11"/>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11"/>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11"/>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11"/>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11"/>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11"/>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11"/>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11"/>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11"/>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11"/>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11"/>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11"/>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11"/>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11"/>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11"/>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11"/>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11"/>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11"/>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11"/>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11"/>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11"/>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11"/>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11"/>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11"/>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11"/>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11"/>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11"/>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11"/>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64" name="Google Shape;1164;p11"/>
          <p:cNvGrpSpPr/>
          <p:nvPr/>
        </p:nvGrpSpPr>
        <p:grpSpPr>
          <a:xfrm>
            <a:off x="444831" y="204591"/>
            <a:ext cx="1017272" cy="1017427"/>
            <a:chOff x="940300" y="793900"/>
            <a:chExt cx="1313400" cy="1313600"/>
          </a:xfrm>
        </p:grpSpPr>
        <p:sp>
          <p:nvSpPr>
            <p:cNvPr id="1165" name="Google Shape;1165;p11"/>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11"/>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11"/>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11"/>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11"/>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11"/>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11"/>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11"/>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11"/>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11"/>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11"/>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11"/>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11"/>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11"/>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11"/>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11"/>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11"/>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11"/>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11"/>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11"/>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11"/>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11"/>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11"/>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11"/>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11"/>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11"/>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11"/>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11"/>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11"/>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11"/>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11"/>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11"/>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11"/>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11"/>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11"/>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11"/>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1" name="Google Shape;1201;p11"/>
          <p:cNvGrpSpPr/>
          <p:nvPr/>
        </p:nvGrpSpPr>
        <p:grpSpPr>
          <a:xfrm>
            <a:off x="1462107" y="-3227963"/>
            <a:ext cx="736528" cy="5859776"/>
            <a:chOff x="7324500" y="2391875"/>
            <a:chExt cx="177300" cy="1410725"/>
          </a:xfrm>
        </p:grpSpPr>
        <p:sp>
          <p:nvSpPr>
            <p:cNvPr id="1202" name="Google Shape;1202;p11"/>
            <p:cNvSpPr/>
            <p:nvPr/>
          </p:nvSpPr>
          <p:spPr>
            <a:xfrm>
              <a:off x="7324500" y="3625150"/>
              <a:ext cx="177300" cy="177450"/>
            </a:xfrm>
            <a:custGeom>
              <a:avLst/>
              <a:gdLst/>
              <a:ahLst/>
              <a:cxnLst/>
              <a:rect l="l" t="t" r="r" b="b"/>
              <a:pathLst>
                <a:path w="7092" h="7098" extrusionOk="0">
                  <a:moveTo>
                    <a:pt x="3549" y="673"/>
                  </a:moveTo>
                  <a:lnTo>
                    <a:pt x="4393" y="1510"/>
                  </a:lnTo>
                  <a:lnTo>
                    <a:pt x="5581" y="1510"/>
                  </a:lnTo>
                  <a:lnTo>
                    <a:pt x="5581" y="2700"/>
                  </a:lnTo>
                  <a:lnTo>
                    <a:pt x="6426" y="3548"/>
                  </a:lnTo>
                  <a:lnTo>
                    <a:pt x="5581" y="4398"/>
                  </a:lnTo>
                  <a:lnTo>
                    <a:pt x="5581" y="5581"/>
                  </a:lnTo>
                  <a:lnTo>
                    <a:pt x="4393" y="5581"/>
                  </a:lnTo>
                  <a:lnTo>
                    <a:pt x="3543" y="6425"/>
                  </a:lnTo>
                  <a:lnTo>
                    <a:pt x="2693" y="5581"/>
                  </a:lnTo>
                  <a:lnTo>
                    <a:pt x="1510" y="5581"/>
                  </a:lnTo>
                  <a:lnTo>
                    <a:pt x="1510" y="4398"/>
                  </a:lnTo>
                  <a:lnTo>
                    <a:pt x="667" y="3548"/>
                  </a:lnTo>
                  <a:lnTo>
                    <a:pt x="1510" y="2700"/>
                  </a:lnTo>
                  <a:lnTo>
                    <a:pt x="1510" y="1510"/>
                  </a:lnTo>
                  <a:lnTo>
                    <a:pt x="2700" y="1510"/>
                  </a:lnTo>
                  <a:lnTo>
                    <a:pt x="3549" y="673"/>
                  </a:lnTo>
                  <a:close/>
                  <a:moveTo>
                    <a:pt x="3549" y="1"/>
                  </a:moveTo>
                  <a:lnTo>
                    <a:pt x="2509" y="1041"/>
                  </a:lnTo>
                  <a:lnTo>
                    <a:pt x="1035" y="1041"/>
                  </a:lnTo>
                  <a:lnTo>
                    <a:pt x="1035" y="2508"/>
                  </a:lnTo>
                  <a:lnTo>
                    <a:pt x="1" y="3548"/>
                  </a:lnTo>
                  <a:lnTo>
                    <a:pt x="1035" y="4590"/>
                  </a:lnTo>
                  <a:lnTo>
                    <a:pt x="1035" y="6057"/>
                  </a:lnTo>
                  <a:lnTo>
                    <a:pt x="2509" y="6057"/>
                  </a:lnTo>
                  <a:lnTo>
                    <a:pt x="3549" y="7097"/>
                  </a:lnTo>
                  <a:lnTo>
                    <a:pt x="4583" y="6057"/>
                  </a:lnTo>
                  <a:lnTo>
                    <a:pt x="6058" y="6057"/>
                  </a:lnTo>
                  <a:lnTo>
                    <a:pt x="6058" y="4590"/>
                  </a:lnTo>
                  <a:lnTo>
                    <a:pt x="7092" y="3548"/>
                  </a:lnTo>
                  <a:lnTo>
                    <a:pt x="6058" y="2508"/>
                  </a:lnTo>
                  <a:lnTo>
                    <a:pt x="6058" y="1041"/>
                  </a:lnTo>
                  <a:lnTo>
                    <a:pt x="4583" y="1041"/>
                  </a:lnTo>
                  <a:lnTo>
                    <a:pt x="35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11"/>
            <p:cNvSpPr/>
            <p:nvPr/>
          </p:nvSpPr>
          <p:spPr>
            <a:xfrm>
              <a:off x="7411275" y="2391875"/>
              <a:ext cx="3725" cy="1239250"/>
            </a:xfrm>
            <a:custGeom>
              <a:avLst/>
              <a:gdLst/>
              <a:ahLst/>
              <a:cxnLst/>
              <a:rect l="l" t="t" r="r" b="b"/>
              <a:pathLst>
                <a:path w="149" h="49570" extrusionOk="0">
                  <a:moveTo>
                    <a:pt x="1" y="0"/>
                  </a:moveTo>
                  <a:lnTo>
                    <a:pt x="1" y="49570"/>
                  </a:lnTo>
                  <a:lnTo>
                    <a:pt x="149" y="49570"/>
                  </a:lnTo>
                  <a:lnTo>
                    <a:pt x="1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4" name="Google Shape;1204;p11"/>
          <p:cNvGrpSpPr/>
          <p:nvPr/>
        </p:nvGrpSpPr>
        <p:grpSpPr>
          <a:xfrm>
            <a:off x="9901323" y="-3116733"/>
            <a:ext cx="736536" cy="5242111"/>
            <a:chOff x="6715575" y="2099409"/>
            <a:chExt cx="177450" cy="1262916"/>
          </a:xfrm>
        </p:grpSpPr>
        <p:sp>
          <p:nvSpPr>
            <p:cNvPr id="1205" name="Google Shape;1205;p11"/>
            <p:cNvSpPr/>
            <p:nvPr/>
          </p:nvSpPr>
          <p:spPr>
            <a:xfrm>
              <a:off x="6715575" y="3184875"/>
              <a:ext cx="177450" cy="177450"/>
            </a:xfrm>
            <a:custGeom>
              <a:avLst/>
              <a:gdLst/>
              <a:ahLst/>
              <a:cxnLst/>
              <a:rect l="l" t="t" r="r" b="b"/>
              <a:pathLst>
                <a:path w="7098" h="7098" extrusionOk="0">
                  <a:moveTo>
                    <a:pt x="3549" y="672"/>
                  </a:moveTo>
                  <a:lnTo>
                    <a:pt x="4399" y="1517"/>
                  </a:lnTo>
                  <a:lnTo>
                    <a:pt x="5581" y="1517"/>
                  </a:lnTo>
                  <a:lnTo>
                    <a:pt x="5581" y="2699"/>
                  </a:lnTo>
                  <a:lnTo>
                    <a:pt x="6426" y="3550"/>
                  </a:lnTo>
                  <a:lnTo>
                    <a:pt x="5581" y="4398"/>
                  </a:lnTo>
                  <a:lnTo>
                    <a:pt x="5581" y="5588"/>
                  </a:lnTo>
                  <a:lnTo>
                    <a:pt x="4399" y="5588"/>
                  </a:lnTo>
                  <a:lnTo>
                    <a:pt x="3549" y="6431"/>
                  </a:lnTo>
                  <a:lnTo>
                    <a:pt x="2700" y="5588"/>
                  </a:lnTo>
                  <a:lnTo>
                    <a:pt x="1516" y="5588"/>
                  </a:lnTo>
                  <a:lnTo>
                    <a:pt x="1516" y="4398"/>
                  </a:lnTo>
                  <a:lnTo>
                    <a:pt x="673" y="3550"/>
                  </a:lnTo>
                  <a:lnTo>
                    <a:pt x="1516" y="2699"/>
                  </a:lnTo>
                  <a:lnTo>
                    <a:pt x="1516" y="1517"/>
                  </a:lnTo>
                  <a:lnTo>
                    <a:pt x="2700" y="1517"/>
                  </a:lnTo>
                  <a:lnTo>
                    <a:pt x="3549" y="672"/>
                  </a:lnTo>
                  <a:close/>
                  <a:moveTo>
                    <a:pt x="3549" y="0"/>
                  </a:moveTo>
                  <a:lnTo>
                    <a:pt x="2509" y="1040"/>
                  </a:lnTo>
                  <a:lnTo>
                    <a:pt x="1041" y="1040"/>
                  </a:lnTo>
                  <a:lnTo>
                    <a:pt x="1041" y="2508"/>
                  </a:lnTo>
                  <a:lnTo>
                    <a:pt x="1" y="3550"/>
                  </a:lnTo>
                  <a:lnTo>
                    <a:pt x="1041" y="4589"/>
                  </a:lnTo>
                  <a:lnTo>
                    <a:pt x="1041" y="6057"/>
                  </a:lnTo>
                  <a:lnTo>
                    <a:pt x="2509" y="6057"/>
                  </a:lnTo>
                  <a:lnTo>
                    <a:pt x="3549" y="7097"/>
                  </a:lnTo>
                  <a:lnTo>
                    <a:pt x="4590" y="6057"/>
                  </a:lnTo>
                  <a:lnTo>
                    <a:pt x="6058" y="6057"/>
                  </a:lnTo>
                  <a:lnTo>
                    <a:pt x="6058" y="4589"/>
                  </a:lnTo>
                  <a:lnTo>
                    <a:pt x="7098" y="3550"/>
                  </a:lnTo>
                  <a:lnTo>
                    <a:pt x="6058" y="2508"/>
                  </a:lnTo>
                  <a:lnTo>
                    <a:pt x="6058" y="1040"/>
                  </a:lnTo>
                  <a:lnTo>
                    <a:pt x="4590" y="1040"/>
                  </a:lnTo>
                  <a:lnTo>
                    <a:pt x="3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11"/>
            <p:cNvSpPr/>
            <p:nvPr/>
          </p:nvSpPr>
          <p:spPr>
            <a:xfrm>
              <a:off x="6802499" y="2099409"/>
              <a:ext cx="3580" cy="1094275"/>
            </a:xfrm>
            <a:custGeom>
              <a:avLst/>
              <a:gdLst/>
              <a:ahLst/>
              <a:cxnLst/>
              <a:rect l="l" t="t" r="r" b="b"/>
              <a:pathLst>
                <a:path w="143" h="28774" extrusionOk="0">
                  <a:moveTo>
                    <a:pt x="0" y="0"/>
                  </a:moveTo>
                  <a:lnTo>
                    <a:pt x="0" y="28773"/>
                  </a:lnTo>
                  <a:lnTo>
                    <a:pt x="143" y="28773"/>
                  </a:lnTo>
                  <a:lnTo>
                    <a:pt x="1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7" name="Google Shape;1207;p11"/>
          <p:cNvGrpSpPr/>
          <p:nvPr/>
        </p:nvGrpSpPr>
        <p:grpSpPr>
          <a:xfrm>
            <a:off x="5088389" y="-4332163"/>
            <a:ext cx="736528" cy="5859776"/>
            <a:chOff x="7324500" y="2391875"/>
            <a:chExt cx="177300" cy="1410725"/>
          </a:xfrm>
        </p:grpSpPr>
        <p:sp>
          <p:nvSpPr>
            <p:cNvPr id="1208" name="Google Shape;1208;p11"/>
            <p:cNvSpPr/>
            <p:nvPr/>
          </p:nvSpPr>
          <p:spPr>
            <a:xfrm>
              <a:off x="7324500" y="3625150"/>
              <a:ext cx="177300" cy="177450"/>
            </a:xfrm>
            <a:custGeom>
              <a:avLst/>
              <a:gdLst/>
              <a:ahLst/>
              <a:cxnLst/>
              <a:rect l="l" t="t" r="r" b="b"/>
              <a:pathLst>
                <a:path w="7092" h="7098" extrusionOk="0">
                  <a:moveTo>
                    <a:pt x="3549" y="673"/>
                  </a:moveTo>
                  <a:lnTo>
                    <a:pt x="4393" y="1510"/>
                  </a:lnTo>
                  <a:lnTo>
                    <a:pt x="5581" y="1510"/>
                  </a:lnTo>
                  <a:lnTo>
                    <a:pt x="5581" y="2700"/>
                  </a:lnTo>
                  <a:lnTo>
                    <a:pt x="6426" y="3548"/>
                  </a:lnTo>
                  <a:lnTo>
                    <a:pt x="5581" y="4398"/>
                  </a:lnTo>
                  <a:lnTo>
                    <a:pt x="5581" y="5581"/>
                  </a:lnTo>
                  <a:lnTo>
                    <a:pt x="4393" y="5581"/>
                  </a:lnTo>
                  <a:lnTo>
                    <a:pt x="3543" y="6425"/>
                  </a:lnTo>
                  <a:lnTo>
                    <a:pt x="2693" y="5581"/>
                  </a:lnTo>
                  <a:lnTo>
                    <a:pt x="1510" y="5581"/>
                  </a:lnTo>
                  <a:lnTo>
                    <a:pt x="1510" y="4398"/>
                  </a:lnTo>
                  <a:lnTo>
                    <a:pt x="667" y="3548"/>
                  </a:lnTo>
                  <a:lnTo>
                    <a:pt x="1510" y="2700"/>
                  </a:lnTo>
                  <a:lnTo>
                    <a:pt x="1510" y="1510"/>
                  </a:lnTo>
                  <a:lnTo>
                    <a:pt x="2700" y="1510"/>
                  </a:lnTo>
                  <a:lnTo>
                    <a:pt x="3549" y="673"/>
                  </a:lnTo>
                  <a:close/>
                  <a:moveTo>
                    <a:pt x="3549" y="1"/>
                  </a:moveTo>
                  <a:lnTo>
                    <a:pt x="2509" y="1041"/>
                  </a:lnTo>
                  <a:lnTo>
                    <a:pt x="1035" y="1041"/>
                  </a:lnTo>
                  <a:lnTo>
                    <a:pt x="1035" y="2508"/>
                  </a:lnTo>
                  <a:lnTo>
                    <a:pt x="1" y="3548"/>
                  </a:lnTo>
                  <a:lnTo>
                    <a:pt x="1035" y="4590"/>
                  </a:lnTo>
                  <a:lnTo>
                    <a:pt x="1035" y="6057"/>
                  </a:lnTo>
                  <a:lnTo>
                    <a:pt x="2509" y="6057"/>
                  </a:lnTo>
                  <a:lnTo>
                    <a:pt x="3549" y="7097"/>
                  </a:lnTo>
                  <a:lnTo>
                    <a:pt x="4583" y="6057"/>
                  </a:lnTo>
                  <a:lnTo>
                    <a:pt x="6058" y="6057"/>
                  </a:lnTo>
                  <a:lnTo>
                    <a:pt x="6058" y="4590"/>
                  </a:lnTo>
                  <a:lnTo>
                    <a:pt x="7092" y="3548"/>
                  </a:lnTo>
                  <a:lnTo>
                    <a:pt x="6058" y="2508"/>
                  </a:lnTo>
                  <a:lnTo>
                    <a:pt x="6058" y="1041"/>
                  </a:lnTo>
                  <a:lnTo>
                    <a:pt x="4583" y="1041"/>
                  </a:lnTo>
                  <a:lnTo>
                    <a:pt x="35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11"/>
            <p:cNvSpPr/>
            <p:nvPr/>
          </p:nvSpPr>
          <p:spPr>
            <a:xfrm>
              <a:off x="7411275" y="2391875"/>
              <a:ext cx="3725" cy="1239250"/>
            </a:xfrm>
            <a:custGeom>
              <a:avLst/>
              <a:gdLst/>
              <a:ahLst/>
              <a:cxnLst/>
              <a:rect l="l" t="t" r="r" b="b"/>
              <a:pathLst>
                <a:path w="149" h="49570" extrusionOk="0">
                  <a:moveTo>
                    <a:pt x="1" y="0"/>
                  </a:moveTo>
                  <a:lnTo>
                    <a:pt x="1" y="49570"/>
                  </a:lnTo>
                  <a:lnTo>
                    <a:pt x="149" y="49570"/>
                  </a:lnTo>
                  <a:lnTo>
                    <a:pt x="1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10" name="Google Shape;1210;p11"/>
          <p:cNvGrpSpPr/>
          <p:nvPr/>
        </p:nvGrpSpPr>
        <p:grpSpPr>
          <a:xfrm>
            <a:off x="9943475" y="2715709"/>
            <a:ext cx="4443028" cy="4443028"/>
            <a:chOff x="2924725" y="208150"/>
            <a:chExt cx="1242550" cy="1242550"/>
          </a:xfrm>
        </p:grpSpPr>
        <p:sp>
          <p:nvSpPr>
            <p:cNvPr id="1211" name="Google Shape;1211;p11"/>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11"/>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11"/>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11"/>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11"/>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11"/>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11"/>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11"/>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11"/>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11"/>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11"/>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11"/>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11"/>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11"/>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11"/>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11"/>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11"/>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11"/>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114667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9"/>
        <p:cNvGrpSpPr/>
        <p:nvPr/>
      </p:nvGrpSpPr>
      <p:grpSpPr>
        <a:xfrm>
          <a:off x="0" y="0"/>
          <a:ext cx="0" cy="0"/>
          <a:chOff x="0" y="0"/>
          <a:chExt cx="0" cy="0"/>
        </a:xfrm>
      </p:grpSpPr>
    </p:spTree>
    <p:extLst>
      <p:ext uri="{BB962C8B-B14F-4D97-AF65-F5344CB8AC3E}">
        <p14:creationId xmlns:p14="http://schemas.microsoft.com/office/powerpoint/2010/main" val="2252128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230"/>
        <p:cNvGrpSpPr/>
        <p:nvPr/>
      </p:nvGrpSpPr>
      <p:grpSpPr>
        <a:xfrm>
          <a:off x="0" y="0"/>
          <a:ext cx="0" cy="0"/>
          <a:chOff x="0" y="0"/>
          <a:chExt cx="0" cy="0"/>
        </a:xfrm>
      </p:grpSpPr>
      <p:sp>
        <p:nvSpPr>
          <p:cNvPr id="1231" name="Google Shape;1231;p13"/>
          <p:cNvSpPr txBox="1">
            <a:spLocks noGrp="1"/>
          </p:cNvSpPr>
          <p:nvPr>
            <p:ph type="title"/>
          </p:nvPr>
        </p:nvSpPr>
        <p:spPr>
          <a:xfrm>
            <a:off x="2668080" y="2249323"/>
            <a:ext cx="3115200" cy="341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0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32" name="Google Shape;1232;p13"/>
          <p:cNvSpPr txBox="1">
            <a:spLocks noGrp="1"/>
          </p:cNvSpPr>
          <p:nvPr>
            <p:ph type="title" idx="2" hasCustomPrompt="1"/>
          </p:nvPr>
        </p:nvSpPr>
        <p:spPr>
          <a:xfrm>
            <a:off x="1625315" y="2351979"/>
            <a:ext cx="895600" cy="79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33" name="Google Shape;1233;p13"/>
          <p:cNvSpPr txBox="1">
            <a:spLocks noGrp="1"/>
          </p:cNvSpPr>
          <p:nvPr>
            <p:ph type="subTitle" idx="1"/>
          </p:nvPr>
        </p:nvSpPr>
        <p:spPr>
          <a:xfrm>
            <a:off x="2668080" y="2627477"/>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34" name="Google Shape;1234;p13"/>
          <p:cNvSpPr txBox="1">
            <a:spLocks noGrp="1"/>
          </p:cNvSpPr>
          <p:nvPr>
            <p:ph type="title" idx="3"/>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1235" name="Google Shape;1235;p13"/>
          <p:cNvSpPr txBox="1">
            <a:spLocks noGrp="1"/>
          </p:cNvSpPr>
          <p:nvPr>
            <p:ph type="title" idx="4"/>
          </p:nvPr>
        </p:nvSpPr>
        <p:spPr>
          <a:xfrm>
            <a:off x="2668080" y="4525189"/>
            <a:ext cx="3115200" cy="341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0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36" name="Google Shape;1236;p13"/>
          <p:cNvSpPr txBox="1">
            <a:spLocks noGrp="1"/>
          </p:cNvSpPr>
          <p:nvPr>
            <p:ph type="title" idx="5" hasCustomPrompt="1"/>
          </p:nvPr>
        </p:nvSpPr>
        <p:spPr>
          <a:xfrm>
            <a:off x="1625315" y="4627845"/>
            <a:ext cx="895600" cy="79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37" name="Google Shape;1237;p13"/>
          <p:cNvSpPr txBox="1">
            <a:spLocks noGrp="1"/>
          </p:cNvSpPr>
          <p:nvPr>
            <p:ph type="subTitle" idx="6"/>
          </p:nvPr>
        </p:nvSpPr>
        <p:spPr>
          <a:xfrm>
            <a:off x="2668080" y="4903344"/>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38" name="Google Shape;1238;p13"/>
          <p:cNvSpPr txBox="1">
            <a:spLocks noGrp="1"/>
          </p:cNvSpPr>
          <p:nvPr>
            <p:ph type="title" idx="7"/>
          </p:nvPr>
        </p:nvSpPr>
        <p:spPr>
          <a:xfrm>
            <a:off x="7539447" y="2249323"/>
            <a:ext cx="3115200" cy="341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067"/>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39" name="Google Shape;1239;p13"/>
          <p:cNvSpPr txBox="1">
            <a:spLocks noGrp="1"/>
          </p:cNvSpPr>
          <p:nvPr>
            <p:ph type="title" idx="8" hasCustomPrompt="1"/>
          </p:nvPr>
        </p:nvSpPr>
        <p:spPr>
          <a:xfrm>
            <a:off x="6496681" y="2351979"/>
            <a:ext cx="895600" cy="79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40" name="Google Shape;1240;p13"/>
          <p:cNvSpPr txBox="1">
            <a:spLocks noGrp="1"/>
          </p:cNvSpPr>
          <p:nvPr>
            <p:ph type="subTitle" idx="9"/>
          </p:nvPr>
        </p:nvSpPr>
        <p:spPr>
          <a:xfrm>
            <a:off x="7539447" y="2627477"/>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241" name="Google Shape;1241;p13"/>
          <p:cNvSpPr txBox="1">
            <a:spLocks noGrp="1"/>
          </p:cNvSpPr>
          <p:nvPr>
            <p:ph type="title" idx="13"/>
          </p:nvPr>
        </p:nvSpPr>
        <p:spPr>
          <a:xfrm>
            <a:off x="7539447" y="4525189"/>
            <a:ext cx="3115200" cy="341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42" name="Google Shape;1242;p13"/>
          <p:cNvSpPr txBox="1">
            <a:spLocks noGrp="1"/>
          </p:cNvSpPr>
          <p:nvPr>
            <p:ph type="title" idx="14" hasCustomPrompt="1"/>
          </p:nvPr>
        </p:nvSpPr>
        <p:spPr>
          <a:xfrm>
            <a:off x="6496681" y="4627845"/>
            <a:ext cx="895600" cy="79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00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43" name="Google Shape;1243;p13"/>
          <p:cNvSpPr txBox="1">
            <a:spLocks noGrp="1"/>
          </p:cNvSpPr>
          <p:nvPr>
            <p:ph type="subTitle" idx="15"/>
          </p:nvPr>
        </p:nvSpPr>
        <p:spPr>
          <a:xfrm>
            <a:off x="7539447" y="4903344"/>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1244" name="Google Shape;1244;p13"/>
          <p:cNvGrpSpPr/>
          <p:nvPr/>
        </p:nvGrpSpPr>
        <p:grpSpPr>
          <a:xfrm>
            <a:off x="10348205" y="-1500553"/>
            <a:ext cx="2952631" cy="2952796"/>
            <a:chOff x="2924725" y="208150"/>
            <a:chExt cx="1242550" cy="1242550"/>
          </a:xfrm>
        </p:grpSpPr>
        <p:sp>
          <p:nvSpPr>
            <p:cNvPr id="1245" name="Google Shape;1245;p13"/>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13"/>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13"/>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13"/>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13"/>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13"/>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13"/>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13"/>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13"/>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13"/>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13"/>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13"/>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13"/>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13"/>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13"/>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13"/>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13"/>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13"/>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63" name="Google Shape;1263;p13"/>
          <p:cNvGrpSpPr/>
          <p:nvPr/>
        </p:nvGrpSpPr>
        <p:grpSpPr>
          <a:xfrm>
            <a:off x="10729897" y="5635957"/>
            <a:ext cx="1017272" cy="1017427"/>
            <a:chOff x="940300" y="793900"/>
            <a:chExt cx="1313400" cy="1313600"/>
          </a:xfrm>
        </p:grpSpPr>
        <p:sp>
          <p:nvSpPr>
            <p:cNvPr id="1264" name="Google Shape;1264;p13"/>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13"/>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13"/>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13"/>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13"/>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13"/>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13"/>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13"/>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13"/>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13"/>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13"/>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13"/>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13"/>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13"/>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13"/>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13"/>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13"/>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13"/>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13"/>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13"/>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13"/>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13"/>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13"/>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13"/>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13"/>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9" name="Google Shape;1289;p13"/>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13"/>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13"/>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13"/>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13"/>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13"/>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13"/>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13"/>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13"/>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13"/>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13"/>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00" name="Google Shape;1300;p13"/>
          <p:cNvGrpSpPr/>
          <p:nvPr/>
        </p:nvGrpSpPr>
        <p:grpSpPr>
          <a:xfrm>
            <a:off x="11422269" y="-2016101"/>
            <a:ext cx="624648" cy="4606623"/>
            <a:chOff x="7905800" y="2474325"/>
            <a:chExt cx="177450" cy="1308650"/>
          </a:xfrm>
        </p:grpSpPr>
        <p:sp>
          <p:nvSpPr>
            <p:cNvPr id="1301" name="Google Shape;1301;p13"/>
            <p:cNvSpPr/>
            <p:nvPr/>
          </p:nvSpPr>
          <p:spPr>
            <a:xfrm>
              <a:off x="7905800" y="3605550"/>
              <a:ext cx="177450" cy="177425"/>
            </a:xfrm>
            <a:custGeom>
              <a:avLst/>
              <a:gdLst/>
              <a:ahLst/>
              <a:cxnLst/>
              <a:rect l="l" t="t" r="r" b="b"/>
              <a:pathLst>
                <a:path w="7098" h="7097" extrusionOk="0">
                  <a:moveTo>
                    <a:pt x="3548" y="672"/>
                  </a:moveTo>
                  <a:lnTo>
                    <a:pt x="4398" y="1515"/>
                  </a:lnTo>
                  <a:lnTo>
                    <a:pt x="5588" y="1515"/>
                  </a:lnTo>
                  <a:lnTo>
                    <a:pt x="5588" y="2699"/>
                  </a:lnTo>
                  <a:lnTo>
                    <a:pt x="6425" y="3548"/>
                  </a:lnTo>
                  <a:lnTo>
                    <a:pt x="5588" y="4398"/>
                  </a:lnTo>
                  <a:lnTo>
                    <a:pt x="5588" y="5580"/>
                  </a:lnTo>
                  <a:lnTo>
                    <a:pt x="4398" y="5580"/>
                  </a:lnTo>
                  <a:lnTo>
                    <a:pt x="3548" y="6425"/>
                  </a:lnTo>
                  <a:lnTo>
                    <a:pt x="2699" y="5580"/>
                  </a:lnTo>
                  <a:lnTo>
                    <a:pt x="1515" y="5580"/>
                  </a:lnTo>
                  <a:lnTo>
                    <a:pt x="1515" y="4398"/>
                  </a:lnTo>
                  <a:lnTo>
                    <a:pt x="672" y="3548"/>
                  </a:lnTo>
                  <a:lnTo>
                    <a:pt x="1515" y="2699"/>
                  </a:lnTo>
                  <a:lnTo>
                    <a:pt x="1515" y="1515"/>
                  </a:lnTo>
                  <a:lnTo>
                    <a:pt x="2699" y="1515"/>
                  </a:lnTo>
                  <a:lnTo>
                    <a:pt x="3548" y="672"/>
                  </a:lnTo>
                  <a:close/>
                  <a:moveTo>
                    <a:pt x="3548" y="0"/>
                  </a:moveTo>
                  <a:lnTo>
                    <a:pt x="2508" y="1040"/>
                  </a:lnTo>
                  <a:lnTo>
                    <a:pt x="1040" y="1040"/>
                  </a:lnTo>
                  <a:lnTo>
                    <a:pt x="1040" y="2508"/>
                  </a:lnTo>
                  <a:lnTo>
                    <a:pt x="0" y="3548"/>
                  </a:lnTo>
                  <a:lnTo>
                    <a:pt x="1040" y="4589"/>
                  </a:lnTo>
                  <a:lnTo>
                    <a:pt x="1040" y="6057"/>
                  </a:lnTo>
                  <a:lnTo>
                    <a:pt x="2508" y="6057"/>
                  </a:lnTo>
                  <a:lnTo>
                    <a:pt x="3548" y="7097"/>
                  </a:lnTo>
                  <a:lnTo>
                    <a:pt x="4589" y="6057"/>
                  </a:lnTo>
                  <a:lnTo>
                    <a:pt x="6057" y="6057"/>
                  </a:lnTo>
                  <a:lnTo>
                    <a:pt x="6057" y="4589"/>
                  </a:lnTo>
                  <a:lnTo>
                    <a:pt x="7097" y="3548"/>
                  </a:lnTo>
                  <a:lnTo>
                    <a:pt x="6057" y="2508"/>
                  </a:lnTo>
                  <a:lnTo>
                    <a:pt x="6057" y="1040"/>
                  </a:lnTo>
                  <a:lnTo>
                    <a:pt x="4589" y="1040"/>
                  </a:lnTo>
                  <a:lnTo>
                    <a:pt x="35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13"/>
            <p:cNvSpPr/>
            <p:nvPr/>
          </p:nvSpPr>
          <p:spPr>
            <a:xfrm>
              <a:off x="7992700" y="2474325"/>
              <a:ext cx="3775" cy="1138650"/>
            </a:xfrm>
            <a:custGeom>
              <a:avLst/>
              <a:gdLst/>
              <a:ahLst/>
              <a:cxnLst/>
              <a:rect l="l" t="t" r="r" b="b"/>
              <a:pathLst>
                <a:path w="151" h="45546" extrusionOk="0">
                  <a:moveTo>
                    <a:pt x="1" y="0"/>
                  </a:moveTo>
                  <a:lnTo>
                    <a:pt x="1" y="45546"/>
                  </a:lnTo>
                  <a:lnTo>
                    <a:pt x="151" y="45546"/>
                  </a:lnTo>
                  <a:lnTo>
                    <a:pt x="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03" name="Google Shape;1303;p13"/>
          <p:cNvGrpSpPr/>
          <p:nvPr/>
        </p:nvGrpSpPr>
        <p:grpSpPr>
          <a:xfrm>
            <a:off x="278962" y="-1549483"/>
            <a:ext cx="490780" cy="2455971"/>
            <a:chOff x="6715575" y="2474325"/>
            <a:chExt cx="177450" cy="888000"/>
          </a:xfrm>
        </p:grpSpPr>
        <p:sp>
          <p:nvSpPr>
            <p:cNvPr id="1304" name="Google Shape;1304;p13"/>
            <p:cNvSpPr/>
            <p:nvPr/>
          </p:nvSpPr>
          <p:spPr>
            <a:xfrm>
              <a:off x="6715575" y="3184875"/>
              <a:ext cx="177450" cy="177450"/>
            </a:xfrm>
            <a:custGeom>
              <a:avLst/>
              <a:gdLst/>
              <a:ahLst/>
              <a:cxnLst/>
              <a:rect l="l" t="t" r="r" b="b"/>
              <a:pathLst>
                <a:path w="7098" h="7098" extrusionOk="0">
                  <a:moveTo>
                    <a:pt x="3549" y="672"/>
                  </a:moveTo>
                  <a:lnTo>
                    <a:pt x="4399" y="1517"/>
                  </a:lnTo>
                  <a:lnTo>
                    <a:pt x="5581" y="1517"/>
                  </a:lnTo>
                  <a:lnTo>
                    <a:pt x="5581" y="2699"/>
                  </a:lnTo>
                  <a:lnTo>
                    <a:pt x="6426" y="3550"/>
                  </a:lnTo>
                  <a:lnTo>
                    <a:pt x="5581" y="4398"/>
                  </a:lnTo>
                  <a:lnTo>
                    <a:pt x="5581" y="5588"/>
                  </a:lnTo>
                  <a:lnTo>
                    <a:pt x="4399" y="5588"/>
                  </a:lnTo>
                  <a:lnTo>
                    <a:pt x="3549" y="6431"/>
                  </a:lnTo>
                  <a:lnTo>
                    <a:pt x="2700" y="5588"/>
                  </a:lnTo>
                  <a:lnTo>
                    <a:pt x="1516" y="5588"/>
                  </a:lnTo>
                  <a:lnTo>
                    <a:pt x="1516" y="4398"/>
                  </a:lnTo>
                  <a:lnTo>
                    <a:pt x="673" y="3550"/>
                  </a:lnTo>
                  <a:lnTo>
                    <a:pt x="1516" y="2699"/>
                  </a:lnTo>
                  <a:lnTo>
                    <a:pt x="1516" y="1517"/>
                  </a:lnTo>
                  <a:lnTo>
                    <a:pt x="2700" y="1517"/>
                  </a:lnTo>
                  <a:lnTo>
                    <a:pt x="3549" y="672"/>
                  </a:lnTo>
                  <a:close/>
                  <a:moveTo>
                    <a:pt x="3549" y="0"/>
                  </a:moveTo>
                  <a:lnTo>
                    <a:pt x="2509" y="1040"/>
                  </a:lnTo>
                  <a:lnTo>
                    <a:pt x="1041" y="1040"/>
                  </a:lnTo>
                  <a:lnTo>
                    <a:pt x="1041" y="2508"/>
                  </a:lnTo>
                  <a:lnTo>
                    <a:pt x="1" y="3550"/>
                  </a:lnTo>
                  <a:lnTo>
                    <a:pt x="1041" y="4589"/>
                  </a:lnTo>
                  <a:lnTo>
                    <a:pt x="1041" y="6057"/>
                  </a:lnTo>
                  <a:lnTo>
                    <a:pt x="2509" y="6057"/>
                  </a:lnTo>
                  <a:lnTo>
                    <a:pt x="3549" y="7097"/>
                  </a:lnTo>
                  <a:lnTo>
                    <a:pt x="4590" y="6057"/>
                  </a:lnTo>
                  <a:lnTo>
                    <a:pt x="6058" y="6057"/>
                  </a:lnTo>
                  <a:lnTo>
                    <a:pt x="6058" y="4589"/>
                  </a:lnTo>
                  <a:lnTo>
                    <a:pt x="7098" y="3550"/>
                  </a:lnTo>
                  <a:lnTo>
                    <a:pt x="6058" y="2508"/>
                  </a:lnTo>
                  <a:lnTo>
                    <a:pt x="6058" y="1040"/>
                  </a:lnTo>
                  <a:lnTo>
                    <a:pt x="4590" y="1040"/>
                  </a:lnTo>
                  <a:lnTo>
                    <a:pt x="3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13"/>
            <p:cNvSpPr/>
            <p:nvPr/>
          </p:nvSpPr>
          <p:spPr>
            <a:xfrm>
              <a:off x="6802500" y="2474325"/>
              <a:ext cx="3575" cy="719350"/>
            </a:xfrm>
            <a:custGeom>
              <a:avLst/>
              <a:gdLst/>
              <a:ahLst/>
              <a:cxnLst/>
              <a:rect l="l" t="t" r="r" b="b"/>
              <a:pathLst>
                <a:path w="143" h="28774" extrusionOk="0">
                  <a:moveTo>
                    <a:pt x="0" y="0"/>
                  </a:moveTo>
                  <a:lnTo>
                    <a:pt x="0" y="28773"/>
                  </a:lnTo>
                  <a:lnTo>
                    <a:pt x="143" y="28773"/>
                  </a:lnTo>
                  <a:lnTo>
                    <a:pt x="1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06" name="Google Shape;1306;p13"/>
          <p:cNvGrpSpPr/>
          <p:nvPr/>
        </p:nvGrpSpPr>
        <p:grpSpPr>
          <a:xfrm>
            <a:off x="-1702315" y="5068974"/>
            <a:ext cx="3454620" cy="3454620"/>
            <a:chOff x="2924725" y="208150"/>
            <a:chExt cx="1242550" cy="1242550"/>
          </a:xfrm>
        </p:grpSpPr>
        <p:sp>
          <p:nvSpPr>
            <p:cNvPr id="1307" name="Google Shape;1307;p13"/>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13"/>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13"/>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13"/>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13"/>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13"/>
            <p:cNvSpPr/>
            <p:nvPr/>
          </p:nvSpPr>
          <p:spPr>
            <a:xfrm>
              <a:off x="3188344"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13"/>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13"/>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13"/>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13"/>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13"/>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13"/>
            <p:cNvSpPr/>
            <p:nvPr/>
          </p:nvSpPr>
          <p:spPr>
            <a:xfrm>
              <a:off x="3743642"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13"/>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13"/>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13"/>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13"/>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13"/>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13"/>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25" name="Google Shape;1325;p13"/>
          <p:cNvGrpSpPr/>
          <p:nvPr/>
        </p:nvGrpSpPr>
        <p:grpSpPr>
          <a:xfrm>
            <a:off x="10797299" y="-2475794"/>
            <a:ext cx="525848" cy="4183835"/>
            <a:chOff x="7324500" y="2391875"/>
            <a:chExt cx="177300" cy="1410725"/>
          </a:xfrm>
        </p:grpSpPr>
        <p:sp>
          <p:nvSpPr>
            <p:cNvPr id="1326" name="Google Shape;1326;p13"/>
            <p:cNvSpPr/>
            <p:nvPr/>
          </p:nvSpPr>
          <p:spPr>
            <a:xfrm>
              <a:off x="7324500" y="3625150"/>
              <a:ext cx="177300" cy="177450"/>
            </a:xfrm>
            <a:custGeom>
              <a:avLst/>
              <a:gdLst/>
              <a:ahLst/>
              <a:cxnLst/>
              <a:rect l="l" t="t" r="r" b="b"/>
              <a:pathLst>
                <a:path w="7092" h="7098" extrusionOk="0">
                  <a:moveTo>
                    <a:pt x="3549" y="673"/>
                  </a:moveTo>
                  <a:lnTo>
                    <a:pt x="4393" y="1510"/>
                  </a:lnTo>
                  <a:lnTo>
                    <a:pt x="5581" y="1510"/>
                  </a:lnTo>
                  <a:lnTo>
                    <a:pt x="5581" y="2700"/>
                  </a:lnTo>
                  <a:lnTo>
                    <a:pt x="6426" y="3548"/>
                  </a:lnTo>
                  <a:lnTo>
                    <a:pt x="5581" y="4398"/>
                  </a:lnTo>
                  <a:lnTo>
                    <a:pt x="5581" y="5581"/>
                  </a:lnTo>
                  <a:lnTo>
                    <a:pt x="4393" y="5581"/>
                  </a:lnTo>
                  <a:lnTo>
                    <a:pt x="3543" y="6425"/>
                  </a:lnTo>
                  <a:lnTo>
                    <a:pt x="2693" y="5581"/>
                  </a:lnTo>
                  <a:lnTo>
                    <a:pt x="1510" y="5581"/>
                  </a:lnTo>
                  <a:lnTo>
                    <a:pt x="1510" y="4398"/>
                  </a:lnTo>
                  <a:lnTo>
                    <a:pt x="667" y="3548"/>
                  </a:lnTo>
                  <a:lnTo>
                    <a:pt x="1510" y="2700"/>
                  </a:lnTo>
                  <a:lnTo>
                    <a:pt x="1510" y="1510"/>
                  </a:lnTo>
                  <a:lnTo>
                    <a:pt x="2700" y="1510"/>
                  </a:lnTo>
                  <a:lnTo>
                    <a:pt x="3549" y="673"/>
                  </a:lnTo>
                  <a:close/>
                  <a:moveTo>
                    <a:pt x="3549" y="1"/>
                  </a:moveTo>
                  <a:lnTo>
                    <a:pt x="2509" y="1041"/>
                  </a:lnTo>
                  <a:lnTo>
                    <a:pt x="1035" y="1041"/>
                  </a:lnTo>
                  <a:lnTo>
                    <a:pt x="1035" y="2508"/>
                  </a:lnTo>
                  <a:lnTo>
                    <a:pt x="1" y="3548"/>
                  </a:lnTo>
                  <a:lnTo>
                    <a:pt x="1035" y="4590"/>
                  </a:lnTo>
                  <a:lnTo>
                    <a:pt x="1035" y="6057"/>
                  </a:lnTo>
                  <a:lnTo>
                    <a:pt x="2509" y="6057"/>
                  </a:lnTo>
                  <a:lnTo>
                    <a:pt x="3549" y="7097"/>
                  </a:lnTo>
                  <a:lnTo>
                    <a:pt x="4583" y="6057"/>
                  </a:lnTo>
                  <a:lnTo>
                    <a:pt x="6058" y="6057"/>
                  </a:lnTo>
                  <a:lnTo>
                    <a:pt x="6058" y="4590"/>
                  </a:lnTo>
                  <a:lnTo>
                    <a:pt x="7092" y="3548"/>
                  </a:lnTo>
                  <a:lnTo>
                    <a:pt x="6058" y="2508"/>
                  </a:lnTo>
                  <a:lnTo>
                    <a:pt x="6058" y="1041"/>
                  </a:lnTo>
                  <a:lnTo>
                    <a:pt x="4583" y="1041"/>
                  </a:lnTo>
                  <a:lnTo>
                    <a:pt x="35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13"/>
            <p:cNvSpPr/>
            <p:nvPr/>
          </p:nvSpPr>
          <p:spPr>
            <a:xfrm>
              <a:off x="7411275" y="2391875"/>
              <a:ext cx="3725" cy="1239250"/>
            </a:xfrm>
            <a:custGeom>
              <a:avLst/>
              <a:gdLst/>
              <a:ahLst/>
              <a:cxnLst/>
              <a:rect l="l" t="t" r="r" b="b"/>
              <a:pathLst>
                <a:path w="149" h="49570" extrusionOk="0">
                  <a:moveTo>
                    <a:pt x="1" y="0"/>
                  </a:moveTo>
                  <a:lnTo>
                    <a:pt x="1" y="49570"/>
                  </a:lnTo>
                  <a:lnTo>
                    <a:pt x="149" y="49570"/>
                  </a:lnTo>
                  <a:lnTo>
                    <a:pt x="1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449583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328"/>
        <p:cNvGrpSpPr/>
        <p:nvPr/>
      </p:nvGrpSpPr>
      <p:grpSpPr>
        <a:xfrm>
          <a:off x="0" y="0"/>
          <a:ext cx="0" cy="0"/>
          <a:chOff x="0" y="0"/>
          <a:chExt cx="0" cy="0"/>
        </a:xfrm>
      </p:grpSpPr>
      <p:sp>
        <p:nvSpPr>
          <p:cNvPr id="1329" name="Google Shape;1329;p14"/>
          <p:cNvSpPr txBox="1">
            <a:spLocks noGrp="1"/>
          </p:cNvSpPr>
          <p:nvPr>
            <p:ph type="title"/>
          </p:nvPr>
        </p:nvSpPr>
        <p:spPr>
          <a:xfrm>
            <a:off x="3053400" y="4239677"/>
            <a:ext cx="60852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2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1330" name="Google Shape;1330;p14"/>
          <p:cNvSpPr txBox="1">
            <a:spLocks noGrp="1"/>
          </p:cNvSpPr>
          <p:nvPr>
            <p:ph type="subTitle" idx="1"/>
          </p:nvPr>
        </p:nvSpPr>
        <p:spPr>
          <a:xfrm>
            <a:off x="2942200" y="1909123"/>
            <a:ext cx="6307600" cy="232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3600"/>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grpSp>
        <p:nvGrpSpPr>
          <p:cNvPr id="1331" name="Google Shape;1331;p14"/>
          <p:cNvGrpSpPr/>
          <p:nvPr/>
        </p:nvGrpSpPr>
        <p:grpSpPr>
          <a:xfrm>
            <a:off x="10729897" y="204608"/>
            <a:ext cx="1017272" cy="1017427"/>
            <a:chOff x="940300" y="793900"/>
            <a:chExt cx="1313400" cy="1313600"/>
          </a:xfrm>
        </p:grpSpPr>
        <p:sp>
          <p:nvSpPr>
            <p:cNvPr id="1332" name="Google Shape;1332;p14"/>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14"/>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14"/>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14"/>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14"/>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14"/>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14"/>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14"/>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14"/>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14"/>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14"/>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14"/>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14"/>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14"/>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14"/>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14"/>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14"/>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14"/>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14"/>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14"/>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14"/>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14"/>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14"/>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14"/>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14"/>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14"/>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14"/>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14"/>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14"/>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14"/>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14"/>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14"/>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14"/>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14"/>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14"/>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14"/>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68" name="Google Shape;1368;p14"/>
          <p:cNvGrpSpPr/>
          <p:nvPr/>
        </p:nvGrpSpPr>
        <p:grpSpPr>
          <a:xfrm>
            <a:off x="444831" y="5635941"/>
            <a:ext cx="1017272" cy="1017427"/>
            <a:chOff x="940300" y="793900"/>
            <a:chExt cx="1313400" cy="1313600"/>
          </a:xfrm>
        </p:grpSpPr>
        <p:sp>
          <p:nvSpPr>
            <p:cNvPr id="1369" name="Google Shape;1369;p14"/>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14"/>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14"/>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14"/>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14"/>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14"/>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14"/>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14"/>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14"/>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14"/>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14"/>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14"/>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14"/>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14"/>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14"/>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4" name="Google Shape;1384;p14"/>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5" name="Google Shape;1385;p14"/>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14"/>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14"/>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14"/>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14"/>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14"/>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14"/>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14"/>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14"/>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14"/>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14"/>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14"/>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14"/>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14"/>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14"/>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14"/>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14"/>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14"/>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14"/>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14"/>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05" name="Google Shape;1405;p14"/>
          <p:cNvGrpSpPr/>
          <p:nvPr/>
        </p:nvGrpSpPr>
        <p:grpSpPr>
          <a:xfrm>
            <a:off x="5766132" y="-3384601"/>
            <a:ext cx="624648" cy="4606623"/>
            <a:chOff x="7905800" y="2474325"/>
            <a:chExt cx="177450" cy="1308650"/>
          </a:xfrm>
        </p:grpSpPr>
        <p:sp>
          <p:nvSpPr>
            <p:cNvPr id="1406" name="Google Shape;1406;p14"/>
            <p:cNvSpPr/>
            <p:nvPr/>
          </p:nvSpPr>
          <p:spPr>
            <a:xfrm>
              <a:off x="7905800" y="3605550"/>
              <a:ext cx="177450" cy="177425"/>
            </a:xfrm>
            <a:custGeom>
              <a:avLst/>
              <a:gdLst/>
              <a:ahLst/>
              <a:cxnLst/>
              <a:rect l="l" t="t" r="r" b="b"/>
              <a:pathLst>
                <a:path w="7098" h="7097" extrusionOk="0">
                  <a:moveTo>
                    <a:pt x="3548" y="672"/>
                  </a:moveTo>
                  <a:lnTo>
                    <a:pt x="4398" y="1515"/>
                  </a:lnTo>
                  <a:lnTo>
                    <a:pt x="5588" y="1515"/>
                  </a:lnTo>
                  <a:lnTo>
                    <a:pt x="5588" y="2699"/>
                  </a:lnTo>
                  <a:lnTo>
                    <a:pt x="6425" y="3548"/>
                  </a:lnTo>
                  <a:lnTo>
                    <a:pt x="5588" y="4398"/>
                  </a:lnTo>
                  <a:lnTo>
                    <a:pt x="5588" y="5580"/>
                  </a:lnTo>
                  <a:lnTo>
                    <a:pt x="4398" y="5580"/>
                  </a:lnTo>
                  <a:lnTo>
                    <a:pt x="3548" y="6425"/>
                  </a:lnTo>
                  <a:lnTo>
                    <a:pt x="2699" y="5580"/>
                  </a:lnTo>
                  <a:lnTo>
                    <a:pt x="1515" y="5580"/>
                  </a:lnTo>
                  <a:lnTo>
                    <a:pt x="1515" y="4398"/>
                  </a:lnTo>
                  <a:lnTo>
                    <a:pt x="672" y="3548"/>
                  </a:lnTo>
                  <a:lnTo>
                    <a:pt x="1515" y="2699"/>
                  </a:lnTo>
                  <a:lnTo>
                    <a:pt x="1515" y="1515"/>
                  </a:lnTo>
                  <a:lnTo>
                    <a:pt x="2699" y="1515"/>
                  </a:lnTo>
                  <a:lnTo>
                    <a:pt x="3548" y="672"/>
                  </a:lnTo>
                  <a:close/>
                  <a:moveTo>
                    <a:pt x="3548" y="0"/>
                  </a:moveTo>
                  <a:lnTo>
                    <a:pt x="2508" y="1040"/>
                  </a:lnTo>
                  <a:lnTo>
                    <a:pt x="1040" y="1040"/>
                  </a:lnTo>
                  <a:lnTo>
                    <a:pt x="1040" y="2508"/>
                  </a:lnTo>
                  <a:lnTo>
                    <a:pt x="0" y="3548"/>
                  </a:lnTo>
                  <a:lnTo>
                    <a:pt x="1040" y="4589"/>
                  </a:lnTo>
                  <a:lnTo>
                    <a:pt x="1040" y="6057"/>
                  </a:lnTo>
                  <a:lnTo>
                    <a:pt x="2508" y="6057"/>
                  </a:lnTo>
                  <a:lnTo>
                    <a:pt x="3548" y="7097"/>
                  </a:lnTo>
                  <a:lnTo>
                    <a:pt x="4589" y="6057"/>
                  </a:lnTo>
                  <a:lnTo>
                    <a:pt x="6057" y="6057"/>
                  </a:lnTo>
                  <a:lnTo>
                    <a:pt x="6057" y="4589"/>
                  </a:lnTo>
                  <a:lnTo>
                    <a:pt x="7097" y="3548"/>
                  </a:lnTo>
                  <a:lnTo>
                    <a:pt x="6057" y="2508"/>
                  </a:lnTo>
                  <a:lnTo>
                    <a:pt x="6057" y="1040"/>
                  </a:lnTo>
                  <a:lnTo>
                    <a:pt x="4589" y="1040"/>
                  </a:lnTo>
                  <a:lnTo>
                    <a:pt x="35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14"/>
            <p:cNvSpPr/>
            <p:nvPr/>
          </p:nvSpPr>
          <p:spPr>
            <a:xfrm>
              <a:off x="7992700" y="2474325"/>
              <a:ext cx="3775" cy="1138650"/>
            </a:xfrm>
            <a:custGeom>
              <a:avLst/>
              <a:gdLst/>
              <a:ahLst/>
              <a:cxnLst/>
              <a:rect l="l" t="t" r="r" b="b"/>
              <a:pathLst>
                <a:path w="151" h="45546" extrusionOk="0">
                  <a:moveTo>
                    <a:pt x="1" y="0"/>
                  </a:moveTo>
                  <a:lnTo>
                    <a:pt x="1" y="45546"/>
                  </a:lnTo>
                  <a:lnTo>
                    <a:pt x="151" y="45546"/>
                  </a:lnTo>
                  <a:lnTo>
                    <a:pt x="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08" name="Google Shape;1408;p14"/>
          <p:cNvGrpSpPr/>
          <p:nvPr/>
        </p:nvGrpSpPr>
        <p:grpSpPr>
          <a:xfrm>
            <a:off x="1641558" y="0"/>
            <a:ext cx="490780" cy="3492888"/>
            <a:chOff x="6715575" y="2099409"/>
            <a:chExt cx="177450" cy="1262916"/>
          </a:xfrm>
        </p:grpSpPr>
        <p:sp>
          <p:nvSpPr>
            <p:cNvPr id="1409" name="Google Shape;1409;p14"/>
            <p:cNvSpPr/>
            <p:nvPr/>
          </p:nvSpPr>
          <p:spPr>
            <a:xfrm>
              <a:off x="6715575" y="3184875"/>
              <a:ext cx="177450" cy="177450"/>
            </a:xfrm>
            <a:custGeom>
              <a:avLst/>
              <a:gdLst/>
              <a:ahLst/>
              <a:cxnLst/>
              <a:rect l="l" t="t" r="r" b="b"/>
              <a:pathLst>
                <a:path w="7098" h="7098" extrusionOk="0">
                  <a:moveTo>
                    <a:pt x="3549" y="672"/>
                  </a:moveTo>
                  <a:lnTo>
                    <a:pt x="4399" y="1517"/>
                  </a:lnTo>
                  <a:lnTo>
                    <a:pt x="5581" y="1517"/>
                  </a:lnTo>
                  <a:lnTo>
                    <a:pt x="5581" y="2699"/>
                  </a:lnTo>
                  <a:lnTo>
                    <a:pt x="6426" y="3550"/>
                  </a:lnTo>
                  <a:lnTo>
                    <a:pt x="5581" y="4398"/>
                  </a:lnTo>
                  <a:lnTo>
                    <a:pt x="5581" y="5588"/>
                  </a:lnTo>
                  <a:lnTo>
                    <a:pt x="4399" y="5588"/>
                  </a:lnTo>
                  <a:lnTo>
                    <a:pt x="3549" y="6431"/>
                  </a:lnTo>
                  <a:lnTo>
                    <a:pt x="2700" y="5588"/>
                  </a:lnTo>
                  <a:lnTo>
                    <a:pt x="1516" y="5588"/>
                  </a:lnTo>
                  <a:lnTo>
                    <a:pt x="1516" y="4398"/>
                  </a:lnTo>
                  <a:lnTo>
                    <a:pt x="673" y="3550"/>
                  </a:lnTo>
                  <a:lnTo>
                    <a:pt x="1516" y="2699"/>
                  </a:lnTo>
                  <a:lnTo>
                    <a:pt x="1516" y="1517"/>
                  </a:lnTo>
                  <a:lnTo>
                    <a:pt x="2700" y="1517"/>
                  </a:lnTo>
                  <a:lnTo>
                    <a:pt x="3549" y="672"/>
                  </a:lnTo>
                  <a:close/>
                  <a:moveTo>
                    <a:pt x="3549" y="0"/>
                  </a:moveTo>
                  <a:lnTo>
                    <a:pt x="2509" y="1040"/>
                  </a:lnTo>
                  <a:lnTo>
                    <a:pt x="1041" y="1040"/>
                  </a:lnTo>
                  <a:lnTo>
                    <a:pt x="1041" y="2508"/>
                  </a:lnTo>
                  <a:lnTo>
                    <a:pt x="1" y="3550"/>
                  </a:lnTo>
                  <a:lnTo>
                    <a:pt x="1041" y="4589"/>
                  </a:lnTo>
                  <a:lnTo>
                    <a:pt x="1041" y="6057"/>
                  </a:lnTo>
                  <a:lnTo>
                    <a:pt x="2509" y="6057"/>
                  </a:lnTo>
                  <a:lnTo>
                    <a:pt x="3549" y="7097"/>
                  </a:lnTo>
                  <a:lnTo>
                    <a:pt x="4590" y="6057"/>
                  </a:lnTo>
                  <a:lnTo>
                    <a:pt x="6058" y="6057"/>
                  </a:lnTo>
                  <a:lnTo>
                    <a:pt x="6058" y="4589"/>
                  </a:lnTo>
                  <a:lnTo>
                    <a:pt x="7098" y="3550"/>
                  </a:lnTo>
                  <a:lnTo>
                    <a:pt x="6058" y="2508"/>
                  </a:lnTo>
                  <a:lnTo>
                    <a:pt x="6058" y="1040"/>
                  </a:lnTo>
                  <a:lnTo>
                    <a:pt x="4590" y="1040"/>
                  </a:lnTo>
                  <a:lnTo>
                    <a:pt x="3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14"/>
            <p:cNvSpPr/>
            <p:nvPr/>
          </p:nvSpPr>
          <p:spPr>
            <a:xfrm>
              <a:off x="6802499" y="2099409"/>
              <a:ext cx="3580" cy="1094275"/>
            </a:xfrm>
            <a:custGeom>
              <a:avLst/>
              <a:gdLst/>
              <a:ahLst/>
              <a:cxnLst/>
              <a:rect l="l" t="t" r="r" b="b"/>
              <a:pathLst>
                <a:path w="143" h="28774" extrusionOk="0">
                  <a:moveTo>
                    <a:pt x="0" y="0"/>
                  </a:moveTo>
                  <a:lnTo>
                    <a:pt x="0" y="28773"/>
                  </a:lnTo>
                  <a:lnTo>
                    <a:pt x="143" y="28773"/>
                  </a:lnTo>
                  <a:lnTo>
                    <a:pt x="1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11" name="Google Shape;1411;p14"/>
          <p:cNvGrpSpPr/>
          <p:nvPr/>
        </p:nvGrpSpPr>
        <p:grpSpPr>
          <a:xfrm>
            <a:off x="10443451" y="1701690"/>
            <a:ext cx="3454620" cy="3454620"/>
            <a:chOff x="2924725" y="208150"/>
            <a:chExt cx="1242550" cy="1242550"/>
          </a:xfrm>
        </p:grpSpPr>
        <p:sp>
          <p:nvSpPr>
            <p:cNvPr id="1412" name="Google Shape;1412;p14"/>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14"/>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14"/>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14"/>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14"/>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14"/>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14"/>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14"/>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14"/>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14"/>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14"/>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14"/>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14"/>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14"/>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14"/>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14"/>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14"/>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14"/>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0" name="Google Shape;1430;p14"/>
          <p:cNvGrpSpPr/>
          <p:nvPr/>
        </p:nvGrpSpPr>
        <p:grpSpPr>
          <a:xfrm>
            <a:off x="-1923929" y="-1500553"/>
            <a:ext cx="2952631" cy="2952796"/>
            <a:chOff x="2924725" y="208150"/>
            <a:chExt cx="1242550" cy="1242550"/>
          </a:xfrm>
        </p:grpSpPr>
        <p:sp>
          <p:nvSpPr>
            <p:cNvPr id="1431" name="Google Shape;1431;p14"/>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14"/>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3" name="Google Shape;1433;p14"/>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4" name="Google Shape;1434;p14"/>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5" name="Google Shape;1435;p14"/>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6" name="Google Shape;1436;p14"/>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14"/>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14"/>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14"/>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14"/>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14"/>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14"/>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14"/>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14"/>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14"/>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14"/>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14"/>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14"/>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49" name="Google Shape;1449;p14"/>
          <p:cNvGrpSpPr/>
          <p:nvPr/>
        </p:nvGrpSpPr>
        <p:grpSpPr>
          <a:xfrm>
            <a:off x="10024561" y="-1653794"/>
            <a:ext cx="525848" cy="4183835"/>
            <a:chOff x="7324500" y="2391875"/>
            <a:chExt cx="177300" cy="1410725"/>
          </a:xfrm>
        </p:grpSpPr>
        <p:sp>
          <p:nvSpPr>
            <p:cNvPr id="1450" name="Google Shape;1450;p14"/>
            <p:cNvSpPr/>
            <p:nvPr/>
          </p:nvSpPr>
          <p:spPr>
            <a:xfrm>
              <a:off x="7324500" y="3625150"/>
              <a:ext cx="177300" cy="177450"/>
            </a:xfrm>
            <a:custGeom>
              <a:avLst/>
              <a:gdLst/>
              <a:ahLst/>
              <a:cxnLst/>
              <a:rect l="l" t="t" r="r" b="b"/>
              <a:pathLst>
                <a:path w="7092" h="7098" extrusionOk="0">
                  <a:moveTo>
                    <a:pt x="3549" y="673"/>
                  </a:moveTo>
                  <a:lnTo>
                    <a:pt x="4393" y="1510"/>
                  </a:lnTo>
                  <a:lnTo>
                    <a:pt x="5581" y="1510"/>
                  </a:lnTo>
                  <a:lnTo>
                    <a:pt x="5581" y="2700"/>
                  </a:lnTo>
                  <a:lnTo>
                    <a:pt x="6426" y="3548"/>
                  </a:lnTo>
                  <a:lnTo>
                    <a:pt x="5581" y="4398"/>
                  </a:lnTo>
                  <a:lnTo>
                    <a:pt x="5581" y="5581"/>
                  </a:lnTo>
                  <a:lnTo>
                    <a:pt x="4393" y="5581"/>
                  </a:lnTo>
                  <a:lnTo>
                    <a:pt x="3543" y="6425"/>
                  </a:lnTo>
                  <a:lnTo>
                    <a:pt x="2693" y="5581"/>
                  </a:lnTo>
                  <a:lnTo>
                    <a:pt x="1510" y="5581"/>
                  </a:lnTo>
                  <a:lnTo>
                    <a:pt x="1510" y="4398"/>
                  </a:lnTo>
                  <a:lnTo>
                    <a:pt x="667" y="3548"/>
                  </a:lnTo>
                  <a:lnTo>
                    <a:pt x="1510" y="2700"/>
                  </a:lnTo>
                  <a:lnTo>
                    <a:pt x="1510" y="1510"/>
                  </a:lnTo>
                  <a:lnTo>
                    <a:pt x="2700" y="1510"/>
                  </a:lnTo>
                  <a:lnTo>
                    <a:pt x="3549" y="673"/>
                  </a:lnTo>
                  <a:close/>
                  <a:moveTo>
                    <a:pt x="3549" y="1"/>
                  </a:moveTo>
                  <a:lnTo>
                    <a:pt x="2509" y="1041"/>
                  </a:lnTo>
                  <a:lnTo>
                    <a:pt x="1035" y="1041"/>
                  </a:lnTo>
                  <a:lnTo>
                    <a:pt x="1035" y="2508"/>
                  </a:lnTo>
                  <a:lnTo>
                    <a:pt x="1" y="3548"/>
                  </a:lnTo>
                  <a:lnTo>
                    <a:pt x="1035" y="4590"/>
                  </a:lnTo>
                  <a:lnTo>
                    <a:pt x="1035" y="6057"/>
                  </a:lnTo>
                  <a:lnTo>
                    <a:pt x="2509" y="6057"/>
                  </a:lnTo>
                  <a:lnTo>
                    <a:pt x="3549" y="7097"/>
                  </a:lnTo>
                  <a:lnTo>
                    <a:pt x="4583" y="6057"/>
                  </a:lnTo>
                  <a:lnTo>
                    <a:pt x="6058" y="6057"/>
                  </a:lnTo>
                  <a:lnTo>
                    <a:pt x="6058" y="4590"/>
                  </a:lnTo>
                  <a:lnTo>
                    <a:pt x="7092" y="3548"/>
                  </a:lnTo>
                  <a:lnTo>
                    <a:pt x="6058" y="2508"/>
                  </a:lnTo>
                  <a:lnTo>
                    <a:pt x="6058" y="1041"/>
                  </a:lnTo>
                  <a:lnTo>
                    <a:pt x="4583" y="1041"/>
                  </a:lnTo>
                  <a:lnTo>
                    <a:pt x="35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14"/>
            <p:cNvSpPr/>
            <p:nvPr/>
          </p:nvSpPr>
          <p:spPr>
            <a:xfrm>
              <a:off x="7411275" y="2391875"/>
              <a:ext cx="3725" cy="1239250"/>
            </a:xfrm>
            <a:custGeom>
              <a:avLst/>
              <a:gdLst/>
              <a:ahLst/>
              <a:cxnLst/>
              <a:rect l="l" t="t" r="r" b="b"/>
              <a:pathLst>
                <a:path w="149" h="49570" extrusionOk="0">
                  <a:moveTo>
                    <a:pt x="1" y="0"/>
                  </a:moveTo>
                  <a:lnTo>
                    <a:pt x="1" y="49570"/>
                  </a:lnTo>
                  <a:lnTo>
                    <a:pt x="149" y="49570"/>
                  </a:lnTo>
                  <a:lnTo>
                    <a:pt x="1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739009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Title and two columns">
    <p:spTree>
      <p:nvGrpSpPr>
        <p:cNvPr id="1" name="Shape 415"/>
        <p:cNvGrpSpPr/>
        <p:nvPr/>
      </p:nvGrpSpPr>
      <p:grpSpPr>
        <a:xfrm>
          <a:off x="0" y="0"/>
          <a:ext cx="0" cy="0"/>
          <a:chOff x="0" y="0"/>
          <a:chExt cx="0" cy="0"/>
        </a:xfrm>
      </p:grpSpPr>
      <p:grpSp>
        <p:nvGrpSpPr>
          <p:cNvPr id="421" name="Google Shape;421;p5"/>
          <p:cNvGrpSpPr/>
          <p:nvPr/>
        </p:nvGrpSpPr>
        <p:grpSpPr>
          <a:xfrm>
            <a:off x="10443451" y="1701690"/>
            <a:ext cx="3454620" cy="3454620"/>
            <a:chOff x="2924725" y="208150"/>
            <a:chExt cx="1242550" cy="1242550"/>
          </a:xfrm>
        </p:grpSpPr>
        <p:sp>
          <p:nvSpPr>
            <p:cNvPr id="422" name="Google Shape;422;p5"/>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5"/>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5"/>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5"/>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5"/>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5"/>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5"/>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5"/>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5"/>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5"/>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5"/>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5"/>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5"/>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5"/>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5"/>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5"/>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5"/>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5"/>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0" name="Google Shape;440;p5"/>
          <p:cNvGrpSpPr/>
          <p:nvPr/>
        </p:nvGrpSpPr>
        <p:grpSpPr>
          <a:xfrm>
            <a:off x="10729897" y="5635957"/>
            <a:ext cx="1017272" cy="1017427"/>
            <a:chOff x="940300" y="793900"/>
            <a:chExt cx="1313400" cy="1313600"/>
          </a:xfrm>
        </p:grpSpPr>
        <p:sp>
          <p:nvSpPr>
            <p:cNvPr id="441" name="Google Shape;441;p5"/>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5"/>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5"/>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5"/>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5"/>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5"/>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5"/>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5"/>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5"/>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5"/>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5"/>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5"/>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5"/>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5"/>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5"/>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5"/>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5"/>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5"/>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5"/>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5"/>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5"/>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5"/>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5"/>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5"/>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5"/>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5"/>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5"/>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5"/>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5"/>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5"/>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5"/>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5"/>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5"/>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5"/>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5"/>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5"/>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7" name="Google Shape;477;p5"/>
          <p:cNvGrpSpPr/>
          <p:nvPr/>
        </p:nvGrpSpPr>
        <p:grpSpPr>
          <a:xfrm>
            <a:off x="7185081" y="-3000985"/>
            <a:ext cx="624648" cy="4606623"/>
            <a:chOff x="7905800" y="2474325"/>
            <a:chExt cx="177450" cy="1308650"/>
          </a:xfrm>
        </p:grpSpPr>
        <p:sp>
          <p:nvSpPr>
            <p:cNvPr id="478" name="Google Shape;478;p5"/>
            <p:cNvSpPr/>
            <p:nvPr/>
          </p:nvSpPr>
          <p:spPr>
            <a:xfrm>
              <a:off x="7905800" y="3605550"/>
              <a:ext cx="177450" cy="177425"/>
            </a:xfrm>
            <a:custGeom>
              <a:avLst/>
              <a:gdLst/>
              <a:ahLst/>
              <a:cxnLst/>
              <a:rect l="l" t="t" r="r" b="b"/>
              <a:pathLst>
                <a:path w="7098" h="7097" extrusionOk="0">
                  <a:moveTo>
                    <a:pt x="3548" y="672"/>
                  </a:moveTo>
                  <a:lnTo>
                    <a:pt x="4398" y="1515"/>
                  </a:lnTo>
                  <a:lnTo>
                    <a:pt x="5588" y="1515"/>
                  </a:lnTo>
                  <a:lnTo>
                    <a:pt x="5588" y="2699"/>
                  </a:lnTo>
                  <a:lnTo>
                    <a:pt x="6425" y="3548"/>
                  </a:lnTo>
                  <a:lnTo>
                    <a:pt x="5588" y="4398"/>
                  </a:lnTo>
                  <a:lnTo>
                    <a:pt x="5588" y="5580"/>
                  </a:lnTo>
                  <a:lnTo>
                    <a:pt x="4398" y="5580"/>
                  </a:lnTo>
                  <a:lnTo>
                    <a:pt x="3548" y="6425"/>
                  </a:lnTo>
                  <a:lnTo>
                    <a:pt x="2699" y="5580"/>
                  </a:lnTo>
                  <a:lnTo>
                    <a:pt x="1515" y="5580"/>
                  </a:lnTo>
                  <a:lnTo>
                    <a:pt x="1515" y="4398"/>
                  </a:lnTo>
                  <a:lnTo>
                    <a:pt x="672" y="3548"/>
                  </a:lnTo>
                  <a:lnTo>
                    <a:pt x="1515" y="2699"/>
                  </a:lnTo>
                  <a:lnTo>
                    <a:pt x="1515" y="1515"/>
                  </a:lnTo>
                  <a:lnTo>
                    <a:pt x="2699" y="1515"/>
                  </a:lnTo>
                  <a:lnTo>
                    <a:pt x="3548" y="672"/>
                  </a:lnTo>
                  <a:close/>
                  <a:moveTo>
                    <a:pt x="3548" y="0"/>
                  </a:moveTo>
                  <a:lnTo>
                    <a:pt x="2508" y="1040"/>
                  </a:lnTo>
                  <a:lnTo>
                    <a:pt x="1040" y="1040"/>
                  </a:lnTo>
                  <a:lnTo>
                    <a:pt x="1040" y="2508"/>
                  </a:lnTo>
                  <a:lnTo>
                    <a:pt x="0" y="3548"/>
                  </a:lnTo>
                  <a:lnTo>
                    <a:pt x="1040" y="4589"/>
                  </a:lnTo>
                  <a:lnTo>
                    <a:pt x="1040" y="6057"/>
                  </a:lnTo>
                  <a:lnTo>
                    <a:pt x="2508" y="6057"/>
                  </a:lnTo>
                  <a:lnTo>
                    <a:pt x="3548" y="7097"/>
                  </a:lnTo>
                  <a:lnTo>
                    <a:pt x="4589" y="6057"/>
                  </a:lnTo>
                  <a:lnTo>
                    <a:pt x="6057" y="6057"/>
                  </a:lnTo>
                  <a:lnTo>
                    <a:pt x="6057" y="4589"/>
                  </a:lnTo>
                  <a:lnTo>
                    <a:pt x="7097" y="3548"/>
                  </a:lnTo>
                  <a:lnTo>
                    <a:pt x="6057" y="2508"/>
                  </a:lnTo>
                  <a:lnTo>
                    <a:pt x="6057" y="1040"/>
                  </a:lnTo>
                  <a:lnTo>
                    <a:pt x="4589" y="1040"/>
                  </a:lnTo>
                  <a:lnTo>
                    <a:pt x="35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5"/>
            <p:cNvSpPr/>
            <p:nvPr/>
          </p:nvSpPr>
          <p:spPr>
            <a:xfrm>
              <a:off x="7992700" y="2474325"/>
              <a:ext cx="3775" cy="1138650"/>
            </a:xfrm>
            <a:custGeom>
              <a:avLst/>
              <a:gdLst/>
              <a:ahLst/>
              <a:cxnLst/>
              <a:rect l="l" t="t" r="r" b="b"/>
              <a:pathLst>
                <a:path w="151" h="45546" extrusionOk="0">
                  <a:moveTo>
                    <a:pt x="1" y="0"/>
                  </a:moveTo>
                  <a:lnTo>
                    <a:pt x="1" y="45546"/>
                  </a:lnTo>
                  <a:lnTo>
                    <a:pt x="151" y="45546"/>
                  </a:lnTo>
                  <a:lnTo>
                    <a:pt x="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0" name="Google Shape;480;p5"/>
          <p:cNvGrpSpPr/>
          <p:nvPr/>
        </p:nvGrpSpPr>
        <p:grpSpPr>
          <a:xfrm>
            <a:off x="9511974" y="-2040667"/>
            <a:ext cx="490780" cy="3492888"/>
            <a:chOff x="6715575" y="2099409"/>
            <a:chExt cx="177450" cy="1262916"/>
          </a:xfrm>
        </p:grpSpPr>
        <p:sp>
          <p:nvSpPr>
            <p:cNvPr id="481" name="Google Shape;481;p5"/>
            <p:cNvSpPr/>
            <p:nvPr/>
          </p:nvSpPr>
          <p:spPr>
            <a:xfrm>
              <a:off x="6715575" y="3184875"/>
              <a:ext cx="177450" cy="177450"/>
            </a:xfrm>
            <a:custGeom>
              <a:avLst/>
              <a:gdLst/>
              <a:ahLst/>
              <a:cxnLst/>
              <a:rect l="l" t="t" r="r" b="b"/>
              <a:pathLst>
                <a:path w="7098" h="7098" extrusionOk="0">
                  <a:moveTo>
                    <a:pt x="3549" y="672"/>
                  </a:moveTo>
                  <a:lnTo>
                    <a:pt x="4399" y="1517"/>
                  </a:lnTo>
                  <a:lnTo>
                    <a:pt x="5581" y="1517"/>
                  </a:lnTo>
                  <a:lnTo>
                    <a:pt x="5581" y="2699"/>
                  </a:lnTo>
                  <a:lnTo>
                    <a:pt x="6426" y="3550"/>
                  </a:lnTo>
                  <a:lnTo>
                    <a:pt x="5581" y="4398"/>
                  </a:lnTo>
                  <a:lnTo>
                    <a:pt x="5581" y="5588"/>
                  </a:lnTo>
                  <a:lnTo>
                    <a:pt x="4399" y="5588"/>
                  </a:lnTo>
                  <a:lnTo>
                    <a:pt x="3549" y="6431"/>
                  </a:lnTo>
                  <a:lnTo>
                    <a:pt x="2700" y="5588"/>
                  </a:lnTo>
                  <a:lnTo>
                    <a:pt x="1516" y="5588"/>
                  </a:lnTo>
                  <a:lnTo>
                    <a:pt x="1516" y="4398"/>
                  </a:lnTo>
                  <a:lnTo>
                    <a:pt x="673" y="3550"/>
                  </a:lnTo>
                  <a:lnTo>
                    <a:pt x="1516" y="2699"/>
                  </a:lnTo>
                  <a:lnTo>
                    <a:pt x="1516" y="1517"/>
                  </a:lnTo>
                  <a:lnTo>
                    <a:pt x="2700" y="1517"/>
                  </a:lnTo>
                  <a:lnTo>
                    <a:pt x="3549" y="672"/>
                  </a:lnTo>
                  <a:close/>
                  <a:moveTo>
                    <a:pt x="3549" y="0"/>
                  </a:moveTo>
                  <a:lnTo>
                    <a:pt x="2509" y="1040"/>
                  </a:lnTo>
                  <a:lnTo>
                    <a:pt x="1041" y="1040"/>
                  </a:lnTo>
                  <a:lnTo>
                    <a:pt x="1041" y="2508"/>
                  </a:lnTo>
                  <a:lnTo>
                    <a:pt x="1" y="3550"/>
                  </a:lnTo>
                  <a:lnTo>
                    <a:pt x="1041" y="4589"/>
                  </a:lnTo>
                  <a:lnTo>
                    <a:pt x="1041" y="6057"/>
                  </a:lnTo>
                  <a:lnTo>
                    <a:pt x="2509" y="6057"/>
                  </a:lnTo>
                  <a:lnTo>
                    <a:pt x="3549" y="7097"/>
                  </a:lnTo>
                  <a:lnTo>
                    <a:pt x="4590" y="6057"/>
                  </a:lnTo>
                  <a:lnTo>
                    <a:pt x="6058" y="6057"/>
                  </a:lnTo>
                  <a:lnTo>
                    <a:pt x="6058" y="4589"/>
                  </a:lnTo>
                  <a:lnTo>
                    <a:pt x="7098" y="3550"/>
                  </a:lnTo>
                  <a:lnTo>
                    <a:pt x="6058" y="2508"/>
                  </a:lnTo>
                  <a:lnTo>
                    <a:pt x="6058" y="1040"/>
                  </a:lnTo>
                  <a:lnTo>
                    <a:pt x="4590" y="1040"/>
                  </a:lnTo>
                  <a:lnTo>
                    <a:pt x="3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5"/>
            <p:cNvSpPr/>
            <p:nvPr/>
          </p:nvSpPr>
          <p:spPr>
            <a:xfrm>
              <a:off x="6802499" y="2099409"/>
              <a:ext cx="3580" cy="1094275"/>
            </a:xfrm>
            <a:custGeom>
              <a:avLst/>
              <a:gdLst/>
              <a:ahLst/>
              <a:cxnLst/>
              <a:rect l="l" t="t" r="r" b="b"/>
              <a:pathLst>
                <a:path w="143" h="28774" extrusionOk="0">
                  <a:moveTo>
                    <a:pt x="0" y="0"/>
                  </a:moveTo>
                  <a:lnTo>
                    <a:pt x="0" y="28773"/>
                  </a:lnTo>
                  <a:lnTo>
                    <a:pt x="143" y="28773"/>
                  </a:lnTo>
                  <a:lnTo>
                    <a:pt x="1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3" name="Google Shape;483;p5"/>
          <p:cNvGrpSpPr/>
          <p:nvPr/>
        </p:nvGrpSpPr>
        <p:grpSpPr>
          <a:xfrm>
            <a:off x="444831" y="5635941"/>
            <a:ext cx="1017272" cy="1017427"/>
            <a:chOff x="940300" y="793900"/>
            <a:chExt cx="1313400" cy="1313600"/>
          </a:xfrm>
        </p:grpSpPr>
        <p:sp>
          <p:nvSpPr>
            <p:cNvPr id="484" name="Google Shape;484;p5"/>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5"/>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5"/>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5"/>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5"/>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5"/>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5"/>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5"/>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5"/>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5"/>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5"/>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5"/>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5"/>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5"/>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5"/>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5"/>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5"/>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5"/>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5"/>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5"/>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5"/>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5"/>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5"/>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5"/>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5"/>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5"/>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5"/>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5"/>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5"/>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5"/>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5"/>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5"/>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5"/>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5"/>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5"/>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5"/>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0" name="Google Shape;520;p5"/>
          <p:cNvGrpSpPr/>
          <p:nvPr/>
        </p:nvGrpSpPr>
        <p:grpSpPr>
          <a:xfrm flipH="1">
            <a:off x="10850572" y="-2040660"/>
            <a:ext cx="525848" cy="4183835"/>
            <a:chOff x="7324500" y="2391875"/>
            <a:chExt cx="177300" cy="1410725"/>
          </a:xfrm>
        </p:grpSpPr>
        <p:sp>
          <p:nvSpPr>
            <p:cNvPr id="521" name="Google Shape;521;p5"/>
            <p:cNvSpPr/>
            <p:nvPr/>
          </p:nvSpPr>
          <p:spPr>
            <a:xfrm>
              <a:off x="7324500" y="3625150"/>
              <a:ext cx="177300" cy="177450"/>
            </a:xfrm>
            <a:custGeom>
              <a:avLst/>
              <a:gdLst/>
              <a:ahLst/>
              <a:cxnLst/>
              <a:rect l="l" t="t" r="r" b="b"/>
              <a:pathLst>
                <a:path w="7092" h="7098" extrusionOk="0">
                  <a:moveTo>
                    <a:pt x="3549" y="673"/>
                  </a:moveTo>
                  <a:lnTo>
                    <a:pt x="4393" y="1510"/>
                  </a:lnTo>
                  <a:lnTo>
                    <a:pt x="5581" y="1510"/>
                  </a:lnTo>
                  <a:lnTo>
                    <a:pt x="5581" y="2700"/>
                  </a:lnTo>
                  <a:lnTo>
                    <a:pt x="6426" y="3548"/>
                  </a:lnTo>
                  <a:lnTo>
                    <a:pt x="5581" y="4398"/>
                  </a:lnTo>
                  <a:lnTo>
                    <a:pt x="5581" y="5581"/>
                  </a:lnTo>
                  <a:lnTo>
                    <a:pt x="4393" y="5581"/>
                  </a:lnTo>
                  <a:lnTo>
                    <a:pt x="3543" y="6425"/>
                  </a:lnTo>
                  <a:lnTo>
                    <a:pt x="2693" y="5581"/>
                  </a:lnTo>
                  <a:lnTo>
                    <a:pt x="1510" y="5581"/>
                  </a:lnTo>
                  <a:lnTo>
                    <a:pt x="1510" y="4398"/>
                  </a:lnTo>
                  <a:lnTo>
                    <a:pt x="667" y="3548"/>
                  </a:lnTo>
                  <a:lnTo>
                    <a:pt x="1510" y="2700"/>
                  </a:lnTo>
                  <a:lnTo>
                    <a:pt x="1510" y="1510"/>
                  </a:lnTo>
                  <a:lnTo>
                    <a:pt x="2700" y="1510"/>
                  </a:lnTo>
                  <a:lnTo>
                    <a:pt x="3549" y="673"/>
                  </a:lnTo>
                  <a:close/>
                  <a:moveTo>
                    <a:pt x="3549" y="1"/>
                  </a:moveTo>
                  <a:lnTo>
                    <a:pt x="2509" y="1041"/>
                  </a:lnTo>
                  <a:lnTo>
                    <a:pt x="1035" y="1041"/>
                  </a:lnTo>
                  <a:lnTo>
                    <a:pt x="1035" y="2508"/>
                  </a:lnTo>
                  <a:lnTo>
                    <a:pt x="1" y="3548"/>
                  </a:lnTo>
                  <a:lnTo>
                    <a:pt x="1035" y="4590"/>
                  </a:lnTo>
                  <a:lnTo>
                    <a:pt x="1035" y="6057"/>
                  </a:lnTo>
                  <a:lnTo>
                    <a:pt x="2509" y="6057"/>
                  </a:lnTo>
                  <a:lnTo>
                    <a:pt x="3549" y="7097"/>
                  </a:lnTo>
                  <a:lnTo>
                    <a:pt x="4583" y="6057"/>
                  </a:lnTo>
                  <a:lnTo>
                    <a:pt x="6058" y="6057"/>
                  </a:lnTo>
                  <a:lnTo>
                    <a:pt x="6058" y="4590"/>
                  </a:lnTo>
                  <a:lnTo>
                    <a:pt x="7092" y="3548"/>
                  </a:lnTo>
                  <a:lnTo>
                    <a:pt x="6058" y="2508"/>
                  </a:lnTo>
                  <a:lnTo>
                    <a:pt x="6058" y="1041"/>
                  </a:lnTo>
                  <a:lnTo>
                    <a:pt x="4583" y="1041"/>
                  </a:lnTo>
                  <a:lnTo>
                    <a:pt x="35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5"/>
            <p:cNvSpPr/>
            <p:nvPr/>
          </p:nvSpPr>
          <p:spPr>
            <a:xfrm>
              <a:off x="7411275" y="2391875"/>
              <a:ext cx="3725" cy="1239250"/>
            </a:xfrm>
            <a:custGeom>
              <a:avLst/>
              <a:gdLst/>
              <a:ahLst/>
              <a:cxnLst/>
              <a:rect l="l" t="t" r="r" b="b"/>
              <a:pathLst>
                <a:path w="149" h="49570" extrusionOk="0">
                  <a:moveTo>
                    <a:pt x="1" y="0"/>
                  </a:moveTo>
                  <a:lnTo>
                    <a:pt x="1" y="49570"/>
                  </a:lnTo>
                  <a:lnTo>
                    <a:pt x="149" y="49570"/>
                  </a:lnTo>
                  <a:lnTo>
                    <a:pt x="1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3" name="Google Shape;523;p5"/>
          <p:cNvGrpSpPr/>
          <p:nvPr/>
        </p:nvGrpSpPr>
        <p:grpSpPr>
          <a:xfrm>
            <a:off x="-1923929" y="-1500553"/>
            <a:ext cx="2952631" cy="2952796"/>
            <a:chOff x="2924725" y="208150"/>
            <a:chExt cx="1242550" cy="1242550"/>
          </a:xfrm>
        </p:grpSpPr>
        <p:sp>
          <p:nvSpPr>
            <p:cNvPr id="524" name="Google Shape;524;p5"/>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5"/>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5"/>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5"/>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5"/>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5"/>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5"/>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5"/>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5"/>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5"/>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5"/>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5"/>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5"/>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5"/>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5"/>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5"/>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5"/>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5"/>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527999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452"/>
        <p:cNvGrpSpPr/>
        <p:nvPr/>
      </p:nvGrpSpPr>
      <p:grpSpPr>
        <a:xfrm>
          <a:off x="0" y="0"/>
          <a:ext cx="0" cy="0"/>
          <a:chOff x="0" y="0"/>
          <a:chExt cx="0" cy="0"/>
        </a:xfrm>
      </p:grpSpPr>
      <p:sp>
        <p:nvSpPr>
          <p:cNvPr id="1453" name="Google Shape;1453;p15"/>
          <p:cNvSpPr txBox="1">
            <a:spLocks noGrp="1"/>
          </p:cNvSpPr>
          <p:nvPr>
            <p:ph type="subTitle" idx="1"/>
          </p:nvPr>
        </p:nvSpPr>
        <p:spPr>
          <a:xfrm>
            <a:off x="2633800" y="2148533"/>
            <a:ext cx="6924400" cy="368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454" name="Google Shape;1454;p1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grpSp>
        <p:nvGrpSpPr>
          <p:cNvPr id="1455" name="Google Shape;1455;p15"/>
          <p:cNvGrpSpPr/>
          <p:nvPr/>
        </p:nvGrpSpPr>
        <p:grpSpPr>
          <a:xfrm>
            <a:off x="-1827115" y="-813177"/>
            <a:ext cx="3454620" cy="3454620"/>
            <a:chOff x="2924725" y="208150"/>
            <a:chExt cx="1242550" cy="1242550"/>
          </a:xfrm>
        </p:grpSpPr>
        <p:sp>
          <p:nvSpPr>
            <p:cNvPr id="1456" name="Google Shape;1456;p15"/>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15"/>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15"/>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15"/>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15"/>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15"/>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15"/>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15"/>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15"/>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15"/>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15"/>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15"/>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15"/>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15"/>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15"/>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15"/>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15"/>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15"/>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4" name="Google Shape;1474;p15"/>
          <p:cNvGrpSpPr/>
          <p:nvPr/>
        </p:nvGrpSpPr>
        <p:grpSpPr>
          <a:xfrm>
            <a:off x="10538850" y="3422293"/>
            <a:ext cx="4214399" cy="4214399"/>
            <a:chOff x="2924725" y="208150"/>
            <a:chExt cx="1242550" cy="1242550"/>
          </a:xfrm>
        </p:grpSpPr>
        <p:sp>
          <p:nvSpPr>
            <p:cNvPr id="1475" name="Google Shape;1475;p15"/>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15"/>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15"/>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15"/>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15"/>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15"/>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15"/>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15"/>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15"/>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15"/>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15"/>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15"/>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15"/>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15"/>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15"/>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15"/>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15"/>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15"/>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93" name="Google Shape;1493;p15"/>
          <p:cNvGrpSpPr/>
          <p:nvPr/>
        </p:nvGrpSpPr>
        <p:grpSpPr>
          <a:xfrm>
            <a:off x="10729897" y="5635957"/>
            <a:ext cx="1017272" cy="1017427"/>
            <a:chOff x="940300" y="793900"/>
            <a:chExt cx="1313400" cy="1313600"/>
          </a:xfrm>
        </p:grpSpPr>
        <p:sp>
          <p:nvSpPr>
            <p:cNvPr id="1494" name="Google Shape;1494;p15"/>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15"/>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15"/>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15"/>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15"/>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15"/>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15"/>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15"/>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15"/>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15"/>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15"/>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15"/>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15"/>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15"/>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15"/>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15"/>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15"/>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15"/>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15"/>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15"/>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15"/>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15"/>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6" name="Google Shape;1516;p15"/>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7" name="Google Shape;1517;p15"/>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15"/>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15"/>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15"/>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15"/>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15"/>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15"/>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15"/>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15"/>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15"/>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15"/>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15"/>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15"/>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30" name="Google Shape;1530;p15"/>
          <p:cNvGrpSpPr/>
          <p:nvPr/>
        </p:nvGrpSpPr>
        <p:grpSpPr>
          <a:xfrm>
            <a:off x="444831" y="5635941"/>
            <a:ext cx="1017272" cy="1017427"/>
            <a:chOff x="940300" y="793900"/>
            <a:chExt cx="1313400" cy="1313600"/>
          </a:xfrm>
        </p:grpSpPr>
        <p:sp>
          <p:nvSpPr>
            <p:cNvPr id="1531" name="Google Shape;1531;p15"/>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15"/>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15"/>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15"/>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15"/>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15"/>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15"/>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15"/>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15"/>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0" name="Google Shape;1540;p15"/>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15"/>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15"/>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15"/>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15"/>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15"/>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15"/>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15"/>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15"/>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15"/>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15"/>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15"/>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15"/>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15"/>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15"/>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15"/>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15"/>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7" name="Google Shape;1557;p15"/>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15"/>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15"/>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15"/>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15"/>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15"/>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15"/>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15"/>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15"/>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15"/>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67" name="Google Shape;1567;p15"/>
          <p:cNvGrpSpPr/>
          <p:nvPr/>
        </p:nvGrpSpPr>
        <p:grpSpPr>
          <a:xfrm>
            <a:off x="10993141" y="-2135933"/>
            <a:ext cx="490780" cy="3492888"/>
            <a:chOff x="6715575" y="2099409"/>
            <a:chExt cx="177450" cy="1262916"/>
          </a:xfrm>
        </p:grpSpPr>
        <p:sp>
          <p:nvSpPr>
            <p:cNvPr id="1568" name="Google Shape;1568;p15"/>
            <p:cNvSpPr/>
            <p:nvPr/>
          </p:nvSpPr>
          <p:spPr>
            <a:xfrm>
              <a:off x="6715575" y="3184875"/>
              <a:ext cx="177450" cy="177450"/>
            </a:xfrm>
            <a:custGeom>
              <a:avLst/>
              <a:gdLst/>
              <a:ahLst/>
              <a:cxnLst/>
              <a:rect l="l" t="t" r="r" b="b"/>
              <a:pathLst>
                <a:path w="7098" h="7098" extrusionOk="0">
                  <a:moveTo>
                    <a:pt x="3549" y="672"/>
                  </a:moveTo>
                  <a:lnTo>
                    <a:pt x="4399" y="1517"/>
                  </a:lnTo>
                  <a:lnTo>
                    <a:pt x="5581" y="1517"/>
                  </a:lnTo>
                  <a:lnTo>
                    <a:pt x="5581" y="2699"/>
                  </a:lnTo>
                  <a:lnTo>
                    <a:pt x="6426" y="3550"/>
                  </a:lnTo>
                  <a:lnTo>
                    <a:pt x="5581" y="4398"/>
                  </a:lnTo>
                  <a:lnTo>
                    <a:pt x="5581" y="5588"/>
                  </a:lnTo>
                  <a:lnTo>
                    <a:pt x="4399" y="5588"/>
                  </a:lnTo>
                  <a:lnTo>
                    <a:pt x="3549" y="6431"/>
                  </a:lnTo>
                  <a:lnTo>
                    <a:pt x="2700" y="5588"/>
                  </a:lnTo>
                  <a:lnTo>
                    <a:pt x="1516" y="5588"/>
                  </a:lnTo>
                  <a:lnTo>
                    <a:pt x="1516" y="4398"/>
                  </a:lnTo>
                  <a:lnTo>
                    <a:pt x="673" y="3550"/>
                  </a:lnTo>
                  <a:lnTo>
                    <a:pt x="1516" y="2699"/>
                  </a:lnTo>
                  <a:lnTo>
                    <a:pt x="1516" y="1517"/>
                  </a:lnTo>
                  <a:lnTo>
                    <a:pt x="2700" y="1517"/>
                  </a:lnTo>
                  <a:lnTo>
                    <a:pt x="3549" y="672"/>
                  </a:lnTo>
                  <a:close/>
                  <a:moveTo>
                    <a:pt x="3549" y="0"/>
                  </a:moveTo>
                  <a:lnTo>
                    <a:pt x="2509" y="1040"/>
                  </a:lnTo>
                  <a:lnTo>
                    <a:pt x="1041" y="1040"/>
                  </a:lnTo>
                  <a:lnTo>
                    <a:pt x="1041" y="2508"/>
                  </a:lnTo>
                  <a:lnTo>
                    <a:pt x="1" y="3550"/>
                  </a:lnTo>
                  <a:lnTo>
                    <a:pt x="1041" y="4589"/>
                  </a:lnTo>
                  <a:lnTo>
                    <a:pt x="1041" y="6057"/>
                  </a:lnTo>
                  <a:lnTo>
                    <a:pt x="2509" y="6057"/>
                  </a:lnTo>
                  <a:lnTo>
                    <a:pt x="3549" y="7097"/>
                  </a:lnTo>
                  <a:lnTo>
                    <a:pt x="4590" y="6057"/>
                  </a:lnTo>
                  <a:lnTo>
                    <a:pt x="6058" y="6057"/>
                  </a:lnTo>
                  <a:lnTo>
                    <a:pt x="6058" y="4589"/>
                  </a:lnTo>
                  <a:lnTo>
                    <a:pt x="7098" y="3550"/>
                  </a:lnTo>
                  <a:lnTo>
                    <a:pt x="6058" y="2508"/>
                  </a:lnTo>
                  <a:lnTo>
                    <a:pt x="6058" y="1040"/>
                  </a:lnTo>
                  <a:lnTo>
                    <a:pt x="4590" y="1040"/>
                  </a:lnTo>
                  <a:lnTo>
                    <a:pt x="3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15"/>
            <p:cNvSpPr/>
            <p:nvPr/>
          </p:nvSpPr>
          <p:spPr>
            <a:xfrm>
              <a:off x="6802499" y="2099409"/>
              <a:ext cx="3580" cy="1094275"/>
            </a:xfrm>
            <a:custGeom>
              <a:avLst/>
              <a:gdLst/>
              <a:ahLst/>
              <a:cxnLst/>
              <a:rect l="l" t="t" r="r" b="b"/>
              <a:pathLst>
                <a:path w="143" h="28774" extrusionOk="0">
                  <a:moveTo>
                    <a:pt x="0" y="0"/>
                  </a:moveTo>
                  <a:lnTo>
                    <a:pt x="0" y="28773"/>
                  </a:lnTo>
                  <a:lnTo>
                    <a:pt x="143" y="28773"/>
                  </a:lnTo>
                  <a:lnTo>
                    <a:pt x="1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0" name="Google Shape;1570;p15"/>
          <p:cNvGrpSpPr/>
          <p:nvPr/>
        </p:nvGrpSpPr>
        <p:grpSpPr>
          <a:xfrm>
            <a:off x="1289395" y="-2135927"/>
            <a:ext cx="525848" cy="4183835"/>
            <a:chOff x="7324500" y="2391875"/>
            <a:chExt cx="177300" cy="1410725"/>
          </a:xfrm>
        </p:grpSpPr>
        <p:sp>
          <p:nvSpPr>
            <p:cNvPr id="1571" name="Google Shape;1571;p15"/>
            <p:cNvSpPr/>
            <p:nvPr/>
          </p:nvSpPr>
          <p:spPr>
            <a:xfrm>
              <a:off x="7324500" y="3625150"/>
              <a:ext cx="177300" cy="177450"/>
            </a:xfrm>
            <a:custGeom>
              <a:avLst/>
              <a:gdLst/>
              <a:ahLst/>
              <a:cxnLst/>
              <a:rect l="l" t="t" r="r" b="b"/>
              <a:pathLst>
                <a:path w="7092" h="7098" extrusionOk="0">
                  <a:moveTo>
                    <a:pt x="3549" y="673"/>
                  </a:moveTo>
                  <a:lnTo>
                    <a:pt x="4393" y="1510"/>
                  </a:lnTo>
                  <a:lnTo>
                    <a:pt x="5581" y="1510"/>
                  </a:lnTo>
                  <a:lnTo>
                    <a:pt x="5581" y="2700"/>
                  </a:lnTo>
                  <a:lnTo>
                    <a:pt x="6426" y="3548"/>
                  </a:lnTo>
                  <a:lnTo>
                    <a:pt x="5581" y="4398"/>
                  </a:lnTo>
                  <a:lnTo>
                    <a:pt x="5581" y="5581"/>
                  </a:lnTo>
                  <a:lnTo>
                    <a:pt x="4393" y="5581"/>
                  </a:lnTo>
                  <a:lnTo>
                    <a:pt x="3543" y="6425"/>
                  </a:lnTo>
                  <a:lnTo>
                    <a:pt x="2693" y="5581"/>
                  </a:lnTo>
                  <a:lnTo>
                    <a:pt x="1510" y="5581"/>
                  </a:lnTo>
                  <a:lnTo>
                    <a:pt x="1510" y="4398"/>
                  </a:lnTo>
                  <a:lnTo>
                    <a:pt x="667" y="3548"/>
                  </a:lnTo>
                  <a:lnTo>
                    <a:pt x="1510" y="2700"/>
                  </a:lnTo>
                  <a:lnTo>
                    <a:pt x="1510" y="1510"/>
                  </a:lnTo>
                  <a:lnTo>
                    <a:pt x="2700" y="1510"/>
                  </a:lnTo>
                  <a:lnTo>
                    <a:pt x="3549" y="673"/>
                  </a:lnTo>
                  <a:close/>
                  <a:moveTo>
                    <a:pt x="3549" y="1"/>
                  </a:moveTo>
                  <a:lnTo>
                    <a:pt x="2509" y="1041"/>
                  </a:lnTo>
                  <a:lnTo>
                    <a:pt x="1035" y="1041"/>
                  </a:lnTo>
                  <a:lnTo>
                    <a:pt x="1035" y="2508"/>
                  </a:lnTo>
                  <a:lnTo>
                    <a:pt x="1" y="3548"/>
                  </a:lnTo>
                  <a:lnTo>
                    <a:pt x="1035" y="4590"/>
                  </a:lnTo>
                  <a:lnTo>
                    <a:pt x="1035" y="6057"/>
                  </a:lnTo>
                  <a:lnTo>
                    <a:pt x="2509" y="6057"/>
                  </a:lnTo>
                  <a:lnTo>
                    <a:pt x="3549" y="7097"/>
                  </a:lnTo>
                  <a:lnTo>
                    <a:pt x="4583" y="6057"/>
                  </a:lnTo>
                  <a:lnTo>
                    <a:pt x="6058" y="6057"/>
                  </a:lnTo>
                  <a:lnTo>
                    <a:pt x="6058" y="4590"/>
                  </a:lnTo>
                  <a:lnTo>
                    <a:pt x="7092" y="3548"/>
                  </a:lnTo>
                  <a:lnTo>
                    <a:pt x="6058" y="2508"/>
                  </a:lnTo>
                  <a:lnTo>
                    <a:pt x="6058" y="1041"/>
                  </a:lnTo>
                  <a:lnTo>
                    <a:pt x="4583" y="1041"/>
                  </a:lnTo>
                  <a:lnTo>
                    <a:pt x="35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15"/>
            <p:cNvSpPr/>
            <p:nvPr/>
          </p:nvSpPr>
          <p:spPr>
            <a:xfrm>
              <a:off x="7411275" y="2391875"/>
              <a:ext cx="3725" cy="1239250"/>
            </a:xfrm>
            <a:custGeom>
              <a:avLst/>
              <a:gdLst/>
              <a:ahLst/>
              <a:cxnLst/>
              <a:rect l="l" t="t" r="r" b="b"/>
              <a:pathLst>
                <a:path w="149" h="49570" extrusionOk="0">
                  <a:moveTo>
                    <a:pt x="1" y="0"/>
                  </a:moveTo>
                  <a:lnTo>
                    <a:pt x="1" y="49570"/>
                  </a:lnTo>
                  <a:lnTo>
                    <a:pt x="149" y="49570"/>
                  </a:lnTo>
                  <a:lnTo>
                    <a:pt x="1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226335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73"/>
        <p:cNvGrpSpPr/>
        <p:nvPr/>
      </p:nvGrpSpPr>
      <p:grpSpPr>
        <a:xfrm>
          <a:off x="0" y="0"/>
          <a:ext cx="0" cy="0"/>
          <a:chOff x="0" y="0"/>
          <a:chExt cx="0" cy="0"/>
        </a:xfrm>
      </p:grpSpPr>
      <p:sp>
        <p:nvSpPr>
          <p:cNvPr id="1574" name="Google Shape;1574;p16"/>
          <p:cNvSpPr txBox="1">
            <a:spLocks noGrp="1"/>
          </p:cNvSpPr>
          <p:nvPr>
            <p:ph type="title"/>
          </p:nvPr>
        </p:nvSpPr>
        <p:spPr>
          <a:xfrm>
            <a:off x="960000" y="3840684"/>
            <a:ext cx="31152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0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575" name="Google Shape;1575;p16"/>
          <p:cNvSpPr txBox="1">
            <a:spLocks noGrp="1"/>
          </p:cNvSpPr>
          <p:nvPr>
            <p:ph type="subTitle" idx="1"/>
          </p:nvPr>
        </p:nvSpPr>
        <p:spPr>
          <a:xfrm>
            <a:off x="960000" y="4296279"/>
            <a:ext cx="3115200" cy="90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6" name="Google Shape;1576;p16"/>
          <p:cNvSpPr txBox="1">
            <a:spLocks noGrp="1"/>
          </p:cNvSpPr>
          <p:nvPr>
            <p:ph type="title" idx="2"/>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1577" name="Google Shape;1577;p16"/>
          <p:cNvSpPr txBox="1">
            <a:spLocks noGrp="1"/>
          </p:cNvSpPr>
          <p:nvPr>
            <p:ph type="title" idx="3"/>
          </p:nvPr>
        </p:nvSpPr>
        <p:spPr>
          <a:xfrm>
            <a:off x="4538400" y="3840684"/>
            <a:ext cx="31152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0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578" name="Google Shape;1578;p16"/>
          <p:cNvSpPr txBox="1">
            <a:spLocks noGrp="1"/>
          </p:cNvSpPr>
          <p:nvPr>
            <p:ph type="subTitle" idx="4"/>
          </p:nvPr>
        </p:nvSpPr>
        <p:spPr>
          <a:xfrm>
            <a:off x="4538400" y="4296279"/>
            <a:ext cx="3115200" cy="90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9" name="Google Shape;1579;p16"/>
          <p:cNvSpPr txBox="1">
            <a:spLocks noGrp="1"/>
          </p:cNvSpPr>
          <p:nvPr>
            <p:ph type="title" idx="5"/>
          </p:nvPr>
        </p:nvSpPr>
        <p:spPr>
          <a:xfrm>
            <a:off x="8116800" y="3840684"/>
            <a:ext cx="31152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0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580" name="Google Shape;1580;p16"/>
          <p:cNvSpPr txBox="1">
            <a:spLocks noGrp="1"/>
          </p:cNvSpPr>
          <p:nvPr>
            <p:ph type="subTitle" idx="6"/>
          </p:nvPr>
        </p:nvSpPr>
        <p:spPr>
          <a:xfrm>
            <a:off x="8116800" y="4296279"/>
            <a:ext cx="3115200" cy="90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581" name="Google Shape;1581;p16"/>
          <p:cNvGrpSpPr/>
          <p:nvPr/>
        </p:nvGrpSpPr>
        <p:grpSpPr>
          <a:xfrm>
            <a:off x="-2658183" y="4028578"/>
            <a:ext cx="3753164" cy="3753329"/>
            <a:chOff x="2924725" y="208150"/>
            <a:chExt cx="1242550" cy="1242550"/>
          </a:xfrm>
        </p:grpSpPr>
        <p:sp>
          <p:nvSpPr>
            <p:cNvPr id="1582" name="Google Shape;1582;p16"/>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16"/>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16"/>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16"/>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16"/>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16"/>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16"/>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16"/>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16"/>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16"/>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2" name="Google Shape;1592;p16"/>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16"/>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16"/>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16"/>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16"/>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16"/>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16"/>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16"/>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00" name="Google Shape;1600;p16"/>
          <p:cNvGrpSpPr/>
          <p:nvPr/>
        </p:nvGrpSpPr>
        <p:grpSpPr>
          <a:xfrm>
            <a:off x="9886000" y="-1359186"/>
            <a:ext cx="3572745" cy="3572745"/>
            <a:chOff x="2924725" y="208150"/>
            <a:chExt cx="1242550" cy="1242550"/>
          </a:xfrm>
        </p:grpSpPr>
        <p:sp>
          <p:nvSpPr>
            <p:cNvPr id="1601" name="Google Shape;1601;p16"/>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16"/>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16"/>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16"/>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16"/>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16"/>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16"/>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16"/>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16"/>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16"/>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16"/>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16"/>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16"/>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16"/>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16"/>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16"/>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16"/>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16"/>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19" name="Google Shape;1619;p16"/>
          <p:cNvGrpSpPr/>
          <p:nvPr/>
        </p:nvGrpSpPr>
        <p:grpSpPr>
          <a:xfrm>
            <a:off x="10729897" y="5635957"/>
            <a:ext cx="1017272" cy="1017427"/>
            <a:chOff x="940300" y="793900"/>
            <a:chExt cx="1313400" cy="1313600"/>
          </a:xfrm>
        </p:grpSpPr>
        <p:sp>
          <p:nvSpPr>
            <p:cNvPr id="1620" name="Google Shape;1620;p16"/>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1" name="Google Shape;1621;p16"/>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2" name="Google Shape;1622;p16"/>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3" name="Google Shape;1623;p16"/>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16"/>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16"/>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16"/>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16"/>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8" name="Google Shape;1628;p16"/>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9" name="Google Shape;1629;p16"/>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16"/>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16"/>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16"/>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16"/>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16"/>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16"/>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16"/>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7" name="Google Shape;1637;p16"/>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8" name="Google Shape;1638;p16"/>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16"/>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0" name="Google Shape;1640;p16"/>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1" name="Google Shape;1641;p16"/>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2" name="Google Shape;1642;p16"/>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3" name="Google Shape;1643;p16"/>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4" name="Google Shape;1644;p16"/>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5" name="Google Shape;1645;p16"/>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6" name="Google Shape;1646;p16"/>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7" name="Google Shape;1647;p16"/>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8" name="Google Shape;1648;p16"/>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9" name="Google Shape;1649;p16"/>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0" name="Google Shape;1650;p16"/>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1" name="Google Shape;1651;p16"/>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2" name="Google Shape;1652;p16"/>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3" name="Google Shape;1653;p16"/>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16"/>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16"/>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6" name="Google Shape;1656;p16"/>
          <p:cNvGrpSpPr/>
          <p:nvPr/>
        </p:nvGrpSpPr>
        <p:grpSpPr>
          <a:xfrm>
            <a:off x="9362081" y="-3054418"/>
            <a:ext cx="624648" cy="4606623"/>
            <a:chOff x="7905800" y="2474325"/>
            <a:chExt cx="177450" cy="1308650"/>
          </a:xfrm>
        </p:grpSpPr>
        <p:sp>
          <p:nvSpPr>
            <p:cNvPr id="1657" name="Google Shape;1657;p16"/>
            <p:cNvSpPr/>
            <p:nvPr/>
          </p:nvSpPr>
          <p:spPr>
            <a:xfrm>
              <a:off x="7905800" y="3605550"/>
              <a:ext cx="177450" cy="177425"/>
            </a:xfrm>
            <a:custGeom>
              <a:avLst/>
              <a:gdLst/>
              <a:ahLst/>
              <a:cxnLst/>
              <a:rect l="l" t="t" r="r" b="b"/>
              <a:pathLst>
                <a:path w="7098" h="7097" extrusionOk="0">
                  <a:moveTo>
                    <a:pt x="3548" y="672"/>
                  </a:moveTo>
                  <a:lnTo>
                    <a:pt x="4398" y="1515"/>
                  </a:lnTo>
                  <a:lnTo>
                    <a:pt x="5588" y="1515"/>
                  </a:lnTo>
                  <a:lnTo>
                    <a:pt x="5588" y="2699"/>
                  </a:lnTo>
                  <a:lnTo>
                    <a:pt x="6425" y="3548"/>
                  </a:lnTo>
                  <a:lnTo>
                    <a:pt x="5588" y="4398"/>
                  </a:lnTo>
                  <a:lnTo>
                    <a:pt x="5588" y="5580"/>
                  </a:lnTo>
                  <a:lnTo>
                    <a:pt x="4398" y="5580"/>
                  </a:lnTo>
                  <a:lnTo>
                    <a:pt x="3548" y="6425"/>
                  </a:lnTo>
                  <a:lnTo>
                    <a:pt x="2699" y="5580"/>
                  </a:lnTo>
                  <a:lnTo>
                    <a:pt x="1515" y="5580"/>
                  </a:lnTo>
                  <a:lnTo>
                    <a:pt x="1515" y="4398"/>
                  </a:lnTo>
                  <a:lnTo>
                    <a:pt x="672" y="3548"/>
                  </a:lnTo>
                  <a:lnTo>
                    <a:pt x="1515" y="2699"/>
                  </a:lnTo>
                  <a:lnTo>
                    <a:pt x="1515" y="1515"/>
                  </a:lnTo>
                  <a:lnTo>
                    <a:pt x="2699" y="1515"/>
                  </a:lnTo>
                  <a:lnTo>
                    <a:pt x="3548" y="672"/>
                  </a:lnTo>
                  <a:close/>
                  <a:moveTo>
                    <a:pt x="3548" y="0"/>
                  </a:moveTo>
                  <a:lnTo>
                    <a:pt x="2508" y="1040"/>
                  </a:lnTo>
                  <a:lnTo>
                    <a:pt x="1040" y="1040"/>
                  </a:lnTo>
                  <a:lnTo>
                    <a:pt x="1040" y="2508"/>
                  </a:lnTo>
                  <a:lnTo>
                    <a:pt x="0" y="3548"/>
                  </a:lnTo>
                  <a:lnTo>
                    <a:pt x="1040" y="4589"/>
                  </a:lnTo>
                  <a:lnTo>
                    <a:pt x="1040" y="6057"/>
                  </a:lnTo>
                  <a:lnTo>
                    <a:pt x="2508" y="6057"/>
                  </a:lnTo>
                  <a:lnTo>
                    <a:pt x="3548" y="7097"/>
                  </a:lnTo>
                  <a:lnTo>
                    <a:pt x="4589" y="6057"/>
                  </a:lnTo>
                  <a:lnTo>
                    <a:pt x="6057" y="6057"/>
                  </a:lnTo>
                  <a:lnTo>
                    <a:pt x="6057" y="4589"/>
                  </a:lnTo>
                  <a:lnTo>
                    <a:pt x="7097" y="3548"/>
                  </a:lnTo>
                  <a:lnTo>
                    <a:pt x="6057" y="2508"/>
                  </a:lnTo>
                  <a:lnTo>
                    <a:pt x="6057" y="1040"/>
                  </a:lnTo>
                  <a:lnTo>
                    <a:pt x="4589" y="1040"/>
                  </a:lnTo>
                  <a:lnTo>
                    <a:pt x="35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16"/>
            <p:cNvSpPr/>
            <p:nvPr/>
          </p:nvSpPr>
          <p:spPr>
            <a:xfrm>
              <a:off x="7992700" y="2474325"/>
              <a:ext cx="3775" cy="1138650"/>
            </a:xfrm>
            <a:custGeom>
              <a:avLst/>
              <a:gdLst/>
              <a:ahLst/>
              <a:cxnLst/>
              <a:rect l="l" t="t" r="r" b="b"/>
              <a:pathLst>
                <a:path w="151" h="45546" extrusionOk="0">
                  <a:moveTo>
                    <a:pt x="1" y="0"/>
                  </a:moveTo>
                  <a:lnTo>
                    <a:pt x="1" y="45546"/>
                  </a:lnTo>
                  <a:lnTo>
                    <a:pt x="151" y="45546"/>
                  </a:lnTo>
                  <a:lnTo>
                    <a:pt x="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9" name="Google Shape;1659;p16"/>
          <p:cNvGrpSpPr/>
          <p:nvPr/>
        </p:nvGrpSpPr>
        <p:grpSpPr>
          <a:xfrm>
            <a:off x="10729907" y="-1359200"/>
            <a:ext cx="490780" cy="3492888"/>
            <a:chOff x="6715575" y="2099409"/>
            <a:chExt cx="177450" cy="1262916"/>
          </a:xfrm>
        </p:grpSpPr>
        <p:sp>
          <p:nvSpPr>
            <p:cNvPr id="1660" name="Google Shape;1660;p16"/>
            <p:cNvSpPr/>
            <p:nvPr/>
          </p:nvSpPr>
          <p:spPr>
            <a:xfrm>
              <a:off x="6715575" y="3184875"/>
              <a:ext cx="177450" cy="177450"/>
            </a:xfrm>
            <a:custGeom>
              <a:avLst/>
              <a:gdLst/>
              <a:ahLst/>
              <a:cxnLst/>
              <a:rect l="l" t="t" r="r" b="b"/>
              <a:pathLst>
                <a:path w="7098" h="7098" extrusionOk="0">
                  <a:moveTo>
                    <a:pt x="3549" y="672"/>
                  </a:moveTo>
                  <a:lnTo>
                    <a:pt x="4399" y="1517"/>
                  </a:lnTo>
                  <a:lnTo>
                    <a:pt x="5581" y="1517"/>
                  </a:lnTo>
                  <a:lnTo>
                    <a:pt x="5581" y="2699"/>
                  </a:lnTo>
                  <a:lnTo>
                    <a:pt x="6426" y="3550"/>
                  </a:lnTo>
                  <a:lnTo>
                    <a:pt x="5581" y="4398"/>
                  </a:lnTo>
                  <a:lnTo>
                    <a:pt x="5581" y="5588"/>
                  </a:lnTo>
                  <a:lnTo>
                    <a:pt x="4399" y="5588"/>
                  </a:lnTo>
                  <a:lnTo>
                    <a:pt x="3549" y="6431"/>
                  </a:lnTo>
                  <a:lnTo>
                    <a:pt x="2700" y="5588"/>
                  </a:lnTo>
                  <a:lnTo>
                    <a:pt x="1516" y="5588"/>
                  </a:lnTo>
                  <a:lnTo>
                    <a:pt x="1516" y="4398"/>
                  </a:lnTo>
                  <a:lnTo>
                    <a:pt x="673" y="3550"/>
                  </a:lnTo>
                  <a:lnTo>
                    <a:pt x="1516" y="2699"/>
                  </a:lnTo>
                  <a:lnTo>
                    <a:pt x="1516" y="1517"/>
                  </a:lnTo>
                  <a:lnTo>
                    <a:pt x="2700" y="1517"/>
                  </a:lnTo>
                  <a:lnTo>
                    <a:pt x="3549" y="672"/>
                  </a:lnTo>
                  <a:close/>
                  <a:moveTo>
                    <a:pt x="3549" y="0"/>
                  </a:moveTo>
                  <a:lnTo>
                    <a:pt x="2509" y="1040"/>
                  </a:lnTo>
                  <a:lnTo>
                    <a:pt x="1041" y="1040"/>
                  </a:lnTo>
                  <a:lnTo>
                    <a:pt x="1041" y="2508"/>
                  </a:lnTo>
                  <a:lnTo>
                    <a:pt x="1" y="3550"/>
                  </a:lnTo>
                  <a:lnTo>
                    <a:pt x="1041" y="4589"/>
                  </a:lnTo>
                  <a:lnTo>
                    <a:pt x="1041" y="6057"/>
                  </a:lnTo>
                  <a:lnTo>
                    <a:pt x="2509" y="6057"/>
                  </a:lnTo>
                  <a:lnTo>
                    <a:pt x="3549" y="7097"/>
                  </a:lnTo>
                  <a:lnTo>
                    <a:pt x="4590" y="6057"/>
                  </a:lnTo>
                  <a:lnTo>
                    <a:pt x="6058" y="6057"/>
                  </a:lnTo>
                  <a:lnTo>
                    <a:pt x="6058" y="4589"/>
                  </a:lnTo>
                  <a:lnTo>
                    <a:pt x="7098" y="3550"/>
                  </a:lnTo>
                  <a:lnTo>
                    <a:pt x="6058" y="2508"/>
                  </a:lnTo>
                  <a:lnTo>
                    <a:pt x="6058" y="1040"/>
                  </a:lnTo>
                  <a:lnTo>
                    <a:pt x="4590" y="1040"/>
                  </a:lnTo>
                  <a:lnTo>
                    <a:pt x="3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16"/>
            <p:cNvSpPr/>
            <p:nvPr/>
          </p:nvSpPr>
          <p:spPr>
            <a:xfrm>
              <a:off x="6802499" y="2099409"/>
              <a:ext cx="3580" cy="1094275"/>
            </a:xfrm>
            <a:custGeom>
              <a:avLst/>
              <a:gdLst/>
              <a:ahLst/>
              <a:cxnLst/>
              <a:rect l="l" t="t" r="r" b="b"/>
              <a:pathLst>
                <a:path w="143" h="28774" extrusionOk="0">
                  <a:moveTo>
                    <a:pt x="0" y="0"/>
                  </a:moveTo>
                  <a:lnTo>
                    <a:pt x="0" y="28773"/>
                  </a:lnTo>
                  <a:lnTo>
                    <a:pt x="143" y="28773"/>
                  </a:lnTo>
                  <a:lnTo>
                    <a:pt x="1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62" name="Google Shape;1662;p16"/>
          <p:cNvGrpSpPr/>
          <p:nvPr/>
        </p:nvGrpSpPr>
        <p:grpSpPr>
          <a:xfrm>
            <a:off x="7333479" y="-2494294"/>
            <a:ext cx="525848" cy="4183835"/>
            <a:chOff x="7324500" y="2391875"/>
            <a:chExt cx="177300" cy="1410725"/>
          </a:xfrm>
        </p:grpSpPr>
        <p:sp>
          <p:nvSpPr>
            <p:cNvPr id="1663" name="Google Shape;1663;p16"/>
            <p:cNvSpPr/>
            <p:nvPr/>
          </p:nvSpPr>
          <p:spPr>
            <a:xfrm>
              <a:off x="7324500" y="3625150"/>
              <a:ext cx="177300" cy="177450"/>
            </a:xfrm>
            <a:custGeom>
              <a:avLst/>
              <a:gdLst/>
              <a:ahLst/>
              <a:cxnLst/>
              <a:rect l="l" t="t" r="r" b="b"/>
              <a:pathLst>
                <a:path w="7092" h="7098" extrusionOk="0">
                  <a:moveTo>
                    <a:pt x="3549" y="673"/>
                  </a:moveTo>
                  <a:lnTo>
                    <a:pt x="4393" y="1510"/>
                  </a:lnTo>
                  <a:lnTo>
                    <a:pt x="5581" y="1510"/>
                  </a:lnTo>
                  <a:lnTo>
                    <a:pt x="5581" y="2700"/>
                  </a:lnTo>
                  <a:lnTo>
                    <a:pt x="6426" y="3548"/>
                  </a:lnTo>
                  <a:lnTo>
                    <a:pt x="5581" y="4398"/>
                  </a:lnTo>
                  <a:lnTo>
                    <a:pt x="5581" y="5581"/>
                  </a:lnTo>
                  <a:lnTo>
                    <a:pt x="4393" y="5581"/>
                  </a:lnTo>
                  <a:lnTo>
                    <a:pt x="3543" y="6425"/>
                  </a:lnTo>
                  <a:lnTo>
                    <a:pt x="2693" y="5581"/>
                  </a:lnTo>
                  <a:lnTo>
                    <a:pt x="1510" y="5581"/>
                  </a:lnTo>
                  <a:lnTo>
                    <a:pt x="1510" y="4398"/>
                  </a:lnTo>
                  <a:lnTo>
                    <a:pt x="667" y="3548"/>
                  </a:lnTo>
                  <a:lnTo>
                    <a:pt x="1510" y="2700"/>
                  </a:lnTo>
                  <a:lnTo>
                    <a:pt x="1510" y="1510"/>
                  </a:lnTo>
                  <a:lnTo>
                    <a:pt x="2700" y="1510"/>
                  </a:lnTo>
                  <a:lnTo>
                    <a:pt x="3549" y="673"/>
                  </a:lnTo>
                  <a:close/>
                  <a:moveTo>
                    <a:pt x="3549" y="1"/>
                  </a:moveTo>
                  <a:lnTo>
                    <a:pt x="2509" y="1041"/>
                  </a:lnTo>
                  <a:lnTo>
                    <a:pt x="1035" y="1041"/>
                  </a:lnTo>
                  <a:lnTo>
                    <a:pt x="1035" y="2508"/>
                  </a:lnTo>
                  <a:lnTo>
                    <a:pt x="1" y="3548"/>
                  </a:lnTo>
                  <a:lnTo>
                    <a:pt x="1035" y="4590"/>
                  </a:lnTo>
                  <a:lnTo>
                    <a:pt x="1035" y="6057"/>
                  </a:lnTo>
                  <a:lnTo>
                    <a:pt x="2509" y="6057"/>
                  </a:lnTo>
                  <a:lnTo>
                    <a:pt x="3549" y="7097"/>
                  </a:lnTo>
                  <a:lnTo>
                    <a:pt x="4583" y="6057"/>
                  </a:lnTo>
                  <a:lnTo>
                    <a:pt x="6058" y="6057"/>
                  </a:lnTo>
                  <a:lnTo>
                    <a:pt x="6058" y="4590"/>
                  </a:lnTo>
                  <a:lnTo>
                    <a:pt x="7092" y="3548"/>
                  </a:lnTo>
                  <a:lnTo>
                    <a:pt x="6058" y="2508"/>
                  </a:lnTo>
                  <a:lnTo>
                    <a:pt x="6058" y="1041"/>
                  </a:lnTo>
                  <a:lnTo>
                    <a:pt x="4583" y="1041"/>
                  </a:lnTo>
                  <a:lnTo>
                    <a:pt x="35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16"/>
            <p:cNvSpPr/>
            <p:nvPr/>
          </p:nvSpPr>
          <p:spPr>
            <a:xfrm>
              <a:off x="7411275" y="2391875"/>
              <a:ext cx="3725" cy="1239250"/>
            </a:xfrm>
            <a:custGeom>
              <a:avLst/>
              <a:gdLst/>
              <a:ahLst/>
              <a:cxnLst/>
              <a:rect l="l" t="t" r="r" b="b"/>
              <a:pathLst>
                <a:path w="149" h="49570" extrusionOk="0">
                  <a:moveTo>
                    <a:pt x="1" y="0"/>
                  </a:moveTo>
                  <a:lnTo>
                    <a:pt x="1" y="49570"/>
                  </a:lnTo>
                  <a:lnTo>
                    <a:pt x="149" y="49570"/>
                  </a:lnTo>
                  <a:lnTo>
                    <a:pt x="1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662252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665"/>
        <p:cNvGrpSpPr/>
        <p:nvPr/>
      </p:nvGrpSpPr>
      <p:grpSpPr>
        <a:xfrm>
          <a:off x="0" y="0"/>
          <a:ext cx="0" cy="0"/>
          <a:chOff x="0" y="0"/>
          <a:chExt cx="0" cy="0"/>
        </a:xfrm>
      </p:grpSpPr>
      <p:sp>
        <p:nvSpPr>
          <p:cNvPr id="1666" name="Google Shape;1666;p17"/>
          <p:cNvSpPr txBox="1">
            <a:spLocks noGrp="1"/>
          </p:cNvSpPr>
          <p:nvPr>
            <p:ph type="title"/>
          </p:nvPr>
        </p:nvSpPr>
        <p:spPr>
          <a:xfrm>
            <a:off x="2754092" y="2381133"/>
            <a:ext cx="2614800" cy="4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667" name="Google Shape;1667;p17"/>
          <p:cNvSpPr txBox="1">
            <a:spLocks noGrp="1"/>
          </p:cNvSpPr>
          <p:nvPr>
            <p:ph type="subTitle" idx="1"/>
          </p:nvPr>
        </p:nvSpPr>
        <p:spPr>
          <a:xfrm>
            <a:off x="2754092" y="2843109"/>
            <a:ext cx="26148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68" name="Google Shape;1668;p17"/>
          <p:cNvSpPr txBox="1">
            <a:spLocks noGrp="1"/>
          </p:cNvSpPr>
          <p:nvPr>
            <p:ph type="title" idx="2"/>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1669" name="Google Shape;1669;p17"/>
          <p:cNvSpPr txBox="1">
            <a:spLocks noGrp="1"/>
          </p:cNvSpPr>
          <p:nvPr>
            <p:ph type="title" idx="3"/>
          </p:nvPr>
        </p:nvSpPr>
        <p:spPr>
          <a:xfrm>
            <a:off x="2754092" y="4537900"/>
            <a:ext cx="2614800" cy="4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670" name="Google Shape;1670;p17"/>
          <p:cNvSpPr txBox="1">
            <a:spLocks noGrp="1"/>
          </p:cNvSpPr>
          <p:nvPr>
            <p:ph type="subTitle" idx="4"/>
          </p:nvPr>
        </p:nvSpPr>
        <p:spPr>
          <a:xfrm>
            <a:off x="2754092" y="4999876"/>
            <a:ext cx="26148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1" name="Google Shape;1671;p17"/>
          <p:cNvSpPr txBox="1">
            <a:spLocks noGrp="1"/>
          </p:cNvSpPr>
          <p:nvPr>
            <p:ph type="title" idx="5"/>
          </p:nvPr>
        </p:nvSpPr>
        <p:spPr>
          <a:xfrm>
            <a:off x="7728192" y="2381133"/>
            <a:ext cx="2614800" cy="4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672" name="Google Shape;1672;p17"/>
          <p:cNvSpPr txBox="1">
            <a:spLocks noGrp="1"/>
          </p:cNvSpPr>
          <p:nvPr>
            <p:ph type="subTitle" idx="6"/>
          </p:nvPr>
        </p:nvSpPr>
        <p:spPr>
          <a:xfrm>
            <a:off x="7728192" y="2843109"/>
            <a:ext cx="26148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3" name="Google Shape;1673;p17"/>
          <p:cNvSpPr txBox="1">
            <a:spLocks noGrp="1"/>
          </p:cNvSpPr>
          <p:nvPr>
            <p:ph type="title" idx="7"/>
          </p:nvPr>
        </p:nvSpPr>
        <p:spPr>
          <a:xfrm>
            <a:off x="7728192" y="4537900"/>
            <a:ext cx="2614800" cy="4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674" name="Google Shape;1674;p17"/>
          <p:cNvSpPr txBox="1">
            <a:spLocks noGrp="1"/>
          </p:cNvSpPr>
          <p:nvPr>
            <p:ph type="subTitle" idx="8"/>
          </p:nvPr>
        </p:nvSpPr>
        <p:spPr>
          <a:xfrm>
            <a:off x="7728192" y="4999876"/>
            <a:ext cx="26148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675" name="Google Shape;1675;p17"/>
          <p:cNvGrpSpPr/>
          <p:nvPr/>
        </p:nvGrpSpPr>
        <p:grpSpPr>
          <a:xfrm>
            <a:off x="-1755749" y="1701690"/>
            <a:ext cx="3454620" cy="3454620"/>
            <a:chOff x="2924725" y="208150"/>
            <a:chExt cx="1242550" cy="1242550"/>
          </a:xfrm>
        </p:grpSpPr>
        <p:sp>
          <p:nvSpPr>
            <p:cNvPr id="1676" name="Google Shape;1676;p17"/>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17"/>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17"/>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17"/>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17"/>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17"/>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17"/>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17"/>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4" name="Google Shape;1684;p17"/>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5" name="Google Shape;1685;p17"/>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6" name="Google Shape;1686;p17"/>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7" name="Google Shape;1687;p17"/>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17"/>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17"/>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17"/>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17"/>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17"/>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17"/>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94" name="Google Shape;1694;p17"/>
          <p:cNvGrpSpPr/>
          <p:nvPr/>
        </p:nvGrpSpPr>
        <p:grpSpPr>
          <a:xfrm>
            <a:off x="10348205" y="-1500553"/>
            <a:ext cx="2952631" cy="2952796"/>
            <a:chOff x="2924725" y="208150"/>
            <a:chExt cx="1242550" cy="1242550"/>
          </a:xfrm>
        </p:grpSpPr>
        <p:sp>
          <p:nvSpPr>
            <p:cNvPr id="1695" name="Google Shape;1695;p17"/>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6" name="Google Shape;1696;p17"/>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7" name="Google Shape;1697;p17"/>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8" name="Google Shape;1698;p17"/>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17"/>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0" name="Google Shape;1700;p17"/>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1" name="Google Shape;1701;p17"/>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2" name="Google Shape;1702;p17"/>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17"/>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17"/>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17"/>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17"/>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17"/>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17"/>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17"/>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17"/>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17"/>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17"/>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13" name="Google Shape;1713;p17"/>
          <p:cNvGrpSpPr/>
          <p:nvPr/>
        </p:nvGrpSpPr>
        <p:grpSpPr>
          <a:xfrm>
            <a:off x="10729897" y="5635957"/>
            <a:ext cx="1017272" cy="1017427"/>
            <a:chOff x="940300" y="793900"/>
            <a:chExt cx="1313400" cy="1313600"/>
          </a:xfrm>
        </p:grpSpPr>
        <p:sp>
          <p:nvSpPr>
            <p:cNvPr id="1714" name="Google Shape;1714;p17"/>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5" name="Google Shape;1715;p17"/>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6" name="Google Shape;1716;p17"/>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7" name="Google Shape;1717;p17"/>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8" name="Google Shape;1718;p17"/>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9" name="Google Shape;1719;p17"/>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0" name="Google Shape;1720;p17"/>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1" name="Google Shape;1721;p17"/>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2" name="Google Shape;1722;p17"/>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3" name="Google Shape;1723;p17"/>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4" name="Google Shape;1724;p17"/>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5" name="Google Shape;1725;p17"/>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6" name="Google Shape;1726;p17"/>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7" name="Google Shape;1727;p17"/>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8" name="Google Shape;1728;p17"/>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9" name="Google Shape;1729;p17"/>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0" name="Google Shape;1730;p17"/>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1" name="Google Shape;1731;p17"/>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2" name="Google Shape;1732;p17"/>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3" name="Google Shape;1733;p17"/>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4" name="Google Shape;1734;p17"/>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5" name="Google Shape;1735;p17"/>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6" name="Google Shape;1736;p17"/>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7" name="Google Shape;1737;p17"/>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8" name="Google Shape;1738;p17"/>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9" name="Google Shape;1739;p17"/>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0" name="Google Shape;1740;p17"/>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1" name="Google Shape;1741;p17"/>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2" name="Google Shape;1742;p17"/>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3" name="Google Shape;1743;p17"/>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4" name="Google Shape;1744;p17"/>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5" name="Google Shape;1745;p17"/>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6" name="Google Shape;1746;p17"/>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7" name="Google Shape;1747;p17"/>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8" name="Google Shape;1748;p17"/>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9" name="Google Shape;1749;p17"/>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50" name="Google Shape;1750;p17"/>
          <p:cNvGrpSpPr/>
          <p:nvPr/>
        </p:nvGrpSpPr>
        <p:grpSpPr>
          <a:xfrm>
            <a:off x="10993141" y="-1618049"/>
            <a:ext cx="490780" cy="3492888"/>
            <a:chOff x="6715575" y="2099409"/>
            <a:chExt cx="177450" cy="1262916"/>
          </a:xfrm>
        </p:grpSpPr>
        <p:sp>
          <p:nvSpPr>
            <p:cNvPr id="1751" name="Google Shape;1751;p17"/>
            <p:cNvSpPr/>
            <p:nvPr/>
          </p:nvSpPr>
          <p:spPr>
            <a:xfrm>
              <a:off x="6715575" y="3184875"/>
              <a:ext cx="177450" cy="177450"/>
            </a:xfrm>
            <a:custGeom>
              <a:avLst/>
              <a:gdLst/>
              <a:ahLst/>
              <a:cxnLst/>
              <a:rect l="l" t="t" r="r" b="b"/>
              <a:pathLst>
                <a:path w="7098" h="7098" extrusionOk="0">
                  <a:moveTo>
                    <a:pt x="3549" y="672"/>
                  </a:moveTo>
                  <a:lnTo>
                    <a:pt x="4399" y="1517"/>
                  </a:lnTo>
                  <a:lnTo>
                    <a:pt x="5581" y="1517"/>
                  </a:lnTo>
                  <a:lnTo>
                    <a:pt x="5581" y="2699"/>
                  </a:lnTo>
                  <a:lnTo>
                    <a:pt x="6426" y="3550"/>
                  </a:lnTo>
                  <a:lnTo>
                    <a:pt x="5581" y="4398"/>
                  </a:lnTo>
                  <a:lnTo>
                    <a:pt x="5581" y="5588"/>
                  </a:lnTo>
                  <a:lnTo>
                    <a:pt x="4399" y="5588"/>
                  </a:lnTo>
                  <a:lnTo>
                    <a:pt x="3549" y="6431"/>
                  </a:lnTo>
                  <a:lnTo>
                    <a:pt x="2700" y="5588"/>
                  </a:lnTo>
                  <a:lnTo>
                    <a:pt x="1516" y="5588"/>
                  </a:lnTo>
                  <a:lnTo>
                    <a:pt x="1516" y="4398"/>
                  </a:lnTo>
                  <a:lnTo>
                    <a:pt x="673" y="3550"/>
                  </a:lnTo>
                  <a:lnTo>
                    <a:pt x="1516" y="2699"/>
                  </a:lnTo>
                  <a:lnTo>
                    <a:pt x="1516" y="1517"/>
                  </a:lnTo>
                  <a:lnTo>
                    <a:pt x="2700" y="1517"/>
                  </a:lnTo>
                  <a:lnTo>
                    <a:pt x="3549" y="672"/>
                  </a:lnTo>
                  <a:close/>
                  <a:moveTo>
                    <a:pt x="3549" y="0"/>
                  </a:moveTo>
                  <a:lnTo>
                    <a:pt x="2509" y="1040"/>
                  </a:lnTo>
                  <a:lnTo>
                    <a:pt x="1041" y="1040"/>
                  </a:lnTo>
                  <a:lnTo>
                    <a:pt x="1041" y="2508"/>
                  </a:lnTo>
                  <a:lnTo>
                    <a:pt x="1" y="3550"/>
                  </a:lnTo>
                  <a:lnTo>
                    <a:pt x="1041" y="4589"/>
                  </a:lnTo>
                  <a:lnTo>
                    <a:pt x="1041" y="6057"/>
                  </a:lnTo>
                  <a:lnTo>
                    <a:pt x="2509" y="6057"/>
                  </a:lnTo>
                  <a:lnTo>
                    <a:pt x="3549" y="7097"/>
                  </a:lnTo>
                  <a:lnTo>
                    <a:pt x="4590" y="6057"/>
                  </a:lnTo>
                  <a:lnTo>
                    <a:pt x="6058" y="6057"/>
                  </a:lnTo>
                  <a:lnTo>
                    <a:pt x="6058" y="4589"/>
                  </a:lnTo>
                  <a:lnTo>
                    <a:pt x="7098" y="3550"/>
                  </a:lnTo>
                  <a:lnTo>
                    <a:pt x="6058" y="2508"/>
                  </a:lnTo>
                  <a:lnTo>
                    <a:pt x="6058" y="1040"/>
                  </a:lnTo>
                  <a:lnTo>
                    <a:pt x="4590" y="1040"/>
                  </a:lnTo>
                  <a:lnTo>
                    <a:pt x="3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2" name="Google Shape;1752;p17"/>
            <p:cNvSpPr/>
            <p:nvPr/>
          </p:nvSpPr>
          <p:spPr>
            <a:xfrm>
              <a:off x="6802499" y="2099409"/>
              <a:ext cx="3580" cy="1094275"/>
            </a:xfrm>
            <a:custGeom>
              <a:avLst/>
              <a:gdLst/>
              <a:ahLst/>
              <a:cxnLst/>
              <a:rect l="l" t="t" r="r" b="b"/>
              <a:pathLst>
                <a:path w="143" h="28774" extrusionOk="0">
                  <a:moveTo>
                    <a:pt x="0" y="0"/>
                  </a:moveTo>
                  <a:lnTo>
                    <a:pt x="0" y="28773"/>
                  </a:lnTo>
                  <a:lnTo>
                    <a:pt x="143" y="28773"/>
                  </a:lnTo>
                  <a:lnTo>
                    <a:pt x="1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53" name="Google Shape;1753;p17"/>
          <p:cNvGrpSpPr/>
          <p:nvPr/>
        </p:nvGrpSpPr>
        <p:grpSpPr>
          <a:xfrm>
            <a:off x="10038099" y="-3093368"/>
            <a:ext cx="624648" cy="4606623"/>
            <a:chOff x="7905800" y="2474325"/>
            <a:chExt cx="177450" cy="1308650"/>
          </a:xfrm>
        </p:grpSpPr>
        <p:sp>
          <p:nvSpPr>
            <p:cNvPr id="1754" name="Google Shape;1754;p17"/>
            <p:cNvSpPr/>
            <p:nvPr/>
          </p:nvSpPr>
          <p:spPr>
            <a:xfrm>
              <a:off x="7905800" y="3605550"/>
              <a:ext cx="177450" cy="177425"/>
            </a:xfrm>
            <a:custGeom>
              <a:avLst/>
              <a:gdLst/>
              <a:ahLst/>
              <a:cxnLst/>
              <a:rect l="l" t="t" r="r" b="b"/>
              <a:pathLst>
                <a:path w="7098" h="7097" extrusionOk="0">
                  <a:moveTo>
                    <a:pt x="3548" y="672"/>
                  </a:moveTo>
                  <a:lnTo>
                    <a:pt x="4398" y="1515"/>
                  </a:lnTo>
                  <a:lnTo>
                    <a:pt x="5588" y="1515"/>
                  </a:lnTo>
                  <a:lnTo>
                    <a:pt x="5588" y="2699"/>
                  </a:lnTo>
                  <a:lnTo>
                    <a:pt x="6425" y="3548"/>
                  </a:lnTo>
                  <a:lnTo>
                    <a:pt x="5588" y="4398"/>
                  </a:lnTo>
                  <a:lnTo>
                    <a:pt x="5588" y="5580"/>
                  </a:lnTo>
                  <a:lnTo>
                    <a:pt x="4398" y="5580"/>
                  </a:lnTo>
                  <a:lnTo>
                    <a:pt x="3548" y="6425"/>
                  </a:lnTo>
                  <a:lnTo>
                    <a:pt x="2699" y="5580"/>
                  </a:lnTo>
                  <a:lnTo>
                    <a:pt x="1515" y="5580"/>
                  </a:lnTo>
                  <a:lnTo>
                    <a:pt x="1515" y="4398"/>
                  </a:lnTo>
                  <a:lnTo>
                    <a:pt x="672" y="3548"/>
                  </a:lnTo>
                  <a:lnTo>
                    <a:pt x="1515" y="2699"/>
                  </a:lnTo>
                  <a:lnTo>
                    <a:pt x="1515" y="1515"/>
                  </a:lnTo>
                  <a:lnTo>
                    <a:pt x="2699" y="1515"/>
                  </a:lnTo>
                  <a:lnTo>
                    <a:pt x="3548" y="672"/>
                  </a:lnTo>
                  <a:close/>
                  <a:moveTo>
                    <a:pt x="3548" y="0"/>
                  </a:moveTo>
                  <a:lnTo>
                    <a:pt x="2508" y="1040"/>
                  </a:lnTo>
                  <a:lnTo>
                    <a:pt x="1040" y="1040"/>
                  </a:lnTo>
                  <a:lnTo>
                    <a:pt x="1040" y="2508"/>
                  </a:lnTo>
                  <a:lnTo>
                    <a:pt x="0" y="3548"/>
                  </a:lnTo>
                  <a:lnTo>
                    <a:pt x="1040" y="4589"/>
                  </a:lnTo>
                  <a:lnTo>
                    <a:pt x="1040" y="6057"/>
                  </a:lnTo>
                  <a:lnTo>
                    <a:pt x="2508" y="6057"/>
                  </a:lnTo>
                  <a:lnTo>
                    <a:pt x="3548" y="7097"/>
                  </a:lnTo>
                  <a:lnTo>
                    <a:pt x="4589" y="6057"/>
                  </a:lnTo>
                  <a:lnTo>
                    <a:pt x="6057" y="6057"/>
                  </a:lnTo>
                  <a:lnTo>
                    <a:pt x="6057" y="4589"/>
                  </a:lnTo>
                  <a:lnTo>
                    <a:pt x="7097" y="3548"/>
                  </a:lnTo>
                  <a:lnTo>
                    <a:pt x="6057" y="2508"/>
                  </a:lnTo>
                  <a:lnTo>
                    <a:pt x="6057" y="1040"/>
                  </a:lnTo>
                  <a:lnTo>
                    <a:pt x="4589" y="1040"/>
                  </a:lnTo>
                  <a:lnTo>
                    <a:pt x="35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5" name="Google Shape;1755;p17"/>
            <p:cNvSpPr/>
            <p:nvPr/>
          </p:nvSpPr>
          <p:spPr>
            <a:xfrm>
              <a:off x="7992700" y="2474325"/>
              <a:ext cx="3775" cy="1138650"/>
            </a:xfrm>
            <a:custGeom>
              <a:avLst/>
              <a:gdLst/>
              <a:ahLst/>
              <a:cxnLst/>
              <a:rect l="l" t="t" r="r" b="b"/>
              <a:pathLst>
                <a:path w="151" h="45546" extrusionOk="0">
                  <a:moveTo>
                    <a:pt x="1" y="0"/>
                  </a:moveTo>
                  <a:lnTo>
                    <a:pt x="1" y="45546"/>
                  </a:lnTo>
                  <a:lnTo>
                    <a:pt x="151" y="45546"/>
                  </a:lnTo>
                  <a:lnTo>
                    <a:pt x="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38096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756"/>
        <p:cNvGrpSpPr/>
        <p:nvPr/>
      </p:nvGrpSpPr>
      <p:grpSpPr>
        <a:xfrm>
          <a:off x="0" y="0"/>
          <a:ext cx="0" cy="0"/>
          <a:chOff x="0" y="0"/>
          <a:chExt cx="0" cy="0"/>
        </a:xfrm>
      </p:grpSpPr>
      <p:sp>
        <p:nvSpPr>
          <p:cNvPr id="1757" name="Google Shape;1757;p18"/>
          <p:cNvSpPr txBox="1">
            <a:spLocks noGrp="1"/>
          </p:cNvSpPr>
          <p:nvPr>
            <p:ph type="title"/>
          </p:nvPr>
        </p:nvSpPr>
        <p:spPr>
          <a:xfrm>
            <a:off x="960000" y="2477513"/>
            <a:ext cx="3074000" cy="4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0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758" name="Google Shape;1758;p18"/>
          <p:cNvSpPr txBox="1">
            <a:spLocks noGrp="1"/>
          </p:cNvSpPr>
          <p:nvPr>
            <p:ph type="subTitle" idx="1"/>
          </p:nvPr>
        </p:nvSpPr>
        <p:spPr>
          <a:xfrm>
            <a:off x="960000" y="29242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9" name="Google Shape;1759;p18"/>
          <p:cNvSpPr txBox="1">
            <a:spLocks noGrp="1"/>
          </p:cNvSpPr>
          <p:nvPr>
            <p:ph type="title" idx="2"/>
          </p:nvPr>
        </p:nvSpPr>
        <p:spPr>
          <a:xfrm>
            <a:off x="4559025" y="2477513"/>
            <a:ext cx="3074000" cy="4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0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760" name="Google Shape;1760;p18"/>
          <p:cNvSpPr txBox="1">
            <a:spLocks noGrp="1"/>
          </p:cNvSpPr>
          <p:nvPr>
            <p:ph type="subTitle" idx="3"/>
          </p:nvPr>
        </p:nvSpPr>
        <p:spPr>
          <a:xfrm>
            <a:off x="4559025" y="29242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61" name="Google Shape;1761;p18"/>
          <p:cNvSpPr txBox="1">
            <a:spLocks noGrp="1"/>
          </p:cNvSpPr>
          <p:nvPr>
            <p:ph type="title" idx="4"/>
          </p:nvPr>
        </p:nvSpPr>
        <p:spPr>
          <a:xfrm>
            <a:off x="960000" y="4591913"/>
            <a:ext cx="3074000" cy="4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0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762" name="Google Shape;1762;p18"/>
          <p:cNvSpPr txBox="1">
            <a:spLocks noGrp="1"/>
          </p:cNvSpPr>
          <p:nvPr>
            <p:ph type="subTitle" idx="5"/>
          </p:nvPr>
        </p:nvSpPr>
        <p:spPr>
          <a:xfrm>
            <a:off x="960000" y="50386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63" name="Google Shape;1763;p18"/>
          <p:cNvSpPr txBox="1">
            <a:spLocks noGrp="1"/>
          </p:cNvSpPr>
          <p:nvPr>
            <p:ph type="title" idx="6"/>
          </p:nvPr>
        </p:nvSpPr>
        <p:spPr>
          <a:xfrm>
            <a:off x="4559025" y="4591913"/>
            <a:ext cx="3074000" cy="4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0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764" name="Google Shape;1764;p18"/>
          <p:cNvSpPr txBox="1">
            <a:spLocks noGrp="1"/>
          </p:cNvSpPr>
          <p:nvPr>
            <p:ph type="subTitle" idx="7"/>
          </p:nvPr>
        </p:nvSpPr>
        <p:spPr>
          <a:xfrm>
            <a:off x="4559025" y="50386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65" name="Google Shape;1765;p18"/>
          <p:cNvSpPr txBox="1">
            <a:spLocks noGrp="1"/>
          </p:cNvSpPr>
          <p:nvPr>
            <p:ph type="title" idx="8"/>
          </p:nvPr>
        </p:nvSpPr>
        <p:spPr>
          <a:xfrm>
            <a:off x="8158060" y="2477513"/>
            <a:ext cx="3074000" cy="4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0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766" name="Google Shape;1766;p18"/>
          <p:cNvSpPr txBox="1">
            <a:spLocks noGrp="1"/>
          </p:cNvSpPr>
          <p:nvPr>
            <p:ph type="subTitle" idx="9"/>
          </p:nvPr>
        </p:nvSpPr>
        <p:spPr>
          <a:xfrm>
            <a:off x="8158060" y="29242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67" name="Google Shape;1767;p18"/>
          <p:cNvSpPr txBox="1">
            <a:spLocks noGrp="1"/>
          </p:cNvSpPr>
          <p:nvPr>
            <p:ph type="title" idx="13"/>
          </p:nvPr>
        </p:nvSpPr>
        <p:spPr>
          <a:xfrm>
            <a:off x="8158060" y="4591913"/>
            <a:ext cx="3074000" cy="463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067"/>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768" name="Google Shape;1768;p18"/>
          <p:cNvSpPr txBox="1">
            <a:spLocks noGrp="1"/>
          </p:cNvSpPr>
          <p:nvPr>
            <p:ph type="subTitle" idx="14"/>
          </p:nvPr>
        </p:nvSpPr>
        <p:spPr>
          <a:xfrm>
            <a:off x="8158060" y="50386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69" name="Google Shape;1769;p18"/>
          <p:cNvSpPr txBox="1">
            <a:spLocks noGrp="1"/>
          </p:cNvSpPr>
          <p:nvPr>
            <p:ph type="title" idx="15"/>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300"/>
              <a:buNone/>
              <a:defRPr>
                <a:solidFill>
                  <a:schemeClr val="accent2"/>
                </a:solidFill>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grpSp>
        <p:nvGrpSpPr>
          <p:cNvPr id="1770" name="Google Shape;1770;p18"/>
          <p:cNvGrpSpPr/>
          <p:nvPr/>
        </p:nvGrpSpPr>
        <p:grpSpPr>
          <a:xfrm>
            <a:off x="10348205" y="-1500553"/>
            <a:ext cx="2952631" cy="2952796"/>
            <a:chOff x="2924725" y="208150"/>
            <a:chExt cx="1242550" cy="1242550"/>
          </a:xfrm>
        </p:grpSpPr>
        <p:sp>
          <p:nvSpPr>
            <p:cNvPr id="1771" name="Google Shape;1771;p18"/>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2" name="Google Shape;1772;p18"/>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3" name="Google Shape;1773;p18"/>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4" name="Google Shape;1774;p18"/>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5" name="Google Shape;1775;p18"/>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6" name="Google Shape;1776;p18"/>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7" name="Google Shape;1777;p18"/>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8" name="Google Shape;1778;p18"/>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9" name="Google Shape;1779;p18"/>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0" name="Google Shape;1780;p18"/>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1" name="Google Shape;1781;p18"/>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2" name="Google Shape;1782;p18"/>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3" name="Google Shape;1783;p18"/>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4" name="Google Shape;1784;p18"/>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5" name="Google Shape;1785;p18"/>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6" name="Google Shape;1786;p18"/>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7" name="Google Shape;1787;p18"/>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8" name="Google Shape;1788;p18"/>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89" name="Google Shape;1789;p18"/>
          <p:cNvGrpSpPr/>
          <p:nvPr/>
        </p:nvGrpSpPr>
        <p:grpSpPr>
          <a:xfrm>
            <a:off x="-2429182" y="1701690"/>
            <a:ext cx="3454620" cy="3454620"/>
            <a:chOff x="2924725" y="208150"/>
            <a:chExt cx="1242550" cy="1242550"/>
          </a:xfrm>
        </p:grpSpPr>
        <p:sp>
          <p:nvSpPr>
            <p:cNvPr id="1790" name="Google Shape;1790;p18"/>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1" name="Google Shape;1791;p18"/>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2" name="Google Shape;1792;p18"/>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3" name="Google Shape;1793;p18"/>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4" name="Google Shape;1794;p18"/>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5" name="Google Shape;1795;p18"/>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6" name="Google Shape;1796;p18"/>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7" name="Google Shape;1797;p18"/>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8" name="Google Shape;1798;p18"/>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9" name="Google Shape;1799;p18"/>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0" name="Google Shape;1800;p18"/>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1" name="Google Shape;1801;p18"/>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2" name="Google Shape;1802;p18"/>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18"/>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4" name="Google Shape;1804;p18"/>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18"/>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18"/>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18"/>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08" name="Google Shape;1808;p18"/>
          <p:cNvGrpSpPr/>
          <p:nvPr/>
        </p:nvGrpSpPr>
        <p:grpSpPr>
          <a:xfrm flipH="1">
            <a:off x="10694839" y="-1975560"/>
            <a:ext cx="525848" cy="4183835"/>
            <a:chOff x="7324500" y="2391875"/>
            <a:chExt cx="177300" cy="1410725"/>
          </a:xfrm>
        </p:grpSpPr>
        <p:sp>
          <p:nvSpPr>
            <p:cNvPr id="1809" name="Google Shape;1809;p18"/>
            <p:cNvSpPr/>
            <p:nvPr/>
          </p:nvSpPr>
          <p:spPr>
            <a:xfrm>
              <a:off x="7324500" y="3625150"/>
              <a:ext cx="177300" cy="177450"/>
            </a:xfrm>
            <a:custGeom>
              <a:avLst/>
              <a:gdLst/>
              <a:ahLst/>
              <a:cxnLst/>
              <a:rect l="l" t="t" r="r" b="b"/>
              <a:pathLst>
                <a:path w="7092" h="7098" extrusionOk="0">
                  <a:moveTo>
                    <a:pt x="3549" y="673"/>
                  </a:moveTo>
                  <a:lnTo>
                    <a:pt x="4393" y="1510"/>
                  </a:lnTo>
                  <a:lnTo>
                    <a:pt x="5581" y="1510"/>
                  </a:lnTo>
                  <a:lnTo>
                    <a:pt x="5581" y="2700"/>
                  </a:lnTo>
                  <a:lnTo>
                    <a:pt x="6426" y="3548"/>
                  </a:lnTo>
                  <a:lnTo>
                    <a:pt x="5581" y="4398"/>
                  </a:lnTo>
                  <a:lnTo>
                    <a:pt x="5581" y="5581"/>
                  </a:lnTo>
                  <a:lnTo>
                    <a:pt x="4393" y="5581"/>
                  </a:lnTo>
                  <a:lnTo>
                    <a:pt x="3543" y="6425"/>
                  </a:lnTo>
                  <a:lnTo>
                    <a:pt x="2693" y="5581"/>
                  </a:lnTo>
                  <a:lnTo>
                    <a:pt x="1510" y="5581"/>
                  </a:lnTo>
                  <a:lnTo>
                    <a:pt x="1510" y="4398"/>
                  </a:lnTo>
                  <a:lnTo>
                    <a:pt x="667" y="3548"/>
                  </a:lnTo>
                  <a:lnTo>
                    <a:pt x="1510" y="2700"/>
                  </a:lnTo>
                  <a:lnTo>
                    <a:pt x="1510" y="1510"/>
                  </a:lnTo>
                  <a:lnTo>
                    <a:pt x="2700" y="1510"/>
                  </a:lnTo>
                  <a:lnTo>
                    <a:pt x="3549" y="673"/>
                  </a:lnTo>
                  <a:close/>
                  <a:moveTo>
                    <a:pt x="3549" y="1"/>
                  </a:moveTo>
                  <a:lnTo>
                    <a:pt x="2509" y="1041"/>
                  </a:lnTo>
                  <a:lnTo>
                    <a:pt x="1035" y="1041"/>
                  </a:lnTo>
                  <a:lnTo>
                    <a:pt x="1035" y="2508"/>
                  </a:lnTo>
                  <a:lnTo>
                    <a:pt x="1" y="3548"/>
                  </a:lnTo>
                  <a:lnTo>
                    <a:pt x="1035" y="4590"/>
                  </a:lnTo>
                  <a:lnTo>
                    <a:pt x="1035" y="6057"/>
                  </a:lnTo>
                  <a:lnTo>
                    <a:pt x="2509" y="6057"/>
                  </a:lnTo>
                  <a:lnTo>
                    <a:pt x="3549" y="7097"/>
                  </a:lnTo>
                  <a:lnTo>
                    <a:pt x="4583" y="6057"/>
                  </a:lnTo>
                  <a:lnTo>
                    <a:pt x="6058" y="6057"/>
                  </a:lnTo>
                  <a:lnTo>
                    <a:pt x="6058" y="4590"/>
                  </a:lnTo>
                  <a:lnTo>
                    <a:pt x="7092" y="3548"/>
                  </a:lnTo>
                  <a:lnTo>
                    <a:pt x="6058" y="2508"/>
                  </a:lnTo>
                  <a:lnTo>
                    <a:pt x="6058" y="1041"/>
                  </a:lnTo>
                  <a:lnTo>
                    <a:pt x="4583" y="1041"/>
                  </a:lnTo>
                  <a:lnTo>
                    <a:pt x="35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0" name="Google Shape;1810;p18"/>
            <p:cNvSpPr/>
            <p:nvPr/>
          </p:nvSpPr>
          <p:spPr>
            <a:xfrm>
              <a:off x="7411275" y="2391875"/>
              <a:ext cx="3725" cy="1239250"/>
            </a:xfrm>
            <a:custGeom>
              <a:avLst/>
              <a:gdLst/>
              <a:ahLst/>
              <a:cxnLst/>
              <a:rect l="l" t="t" r="r" b="b"/>
              <a:pathLst>
                <a:path w="149" h="49570" extrusionOk="0">
                  <a:moveTo>
                    <a:pt x="1" y="0"/>
                  </a:moveTo>
                  <a:lnTo>
                    <a:pt x="1" y="49570"/>
                  </a:lnTo>
                  <a:lnTo>
                    <a:pt x="149" y="49570"/>
                  </a:lnTo>
                  <a:lnTo>
                    <a:pt x="1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11" name="Google Shape;1811;p18"/>
          <p:cNvGrpSpPr/>
          <p:nvPr/>
        </p:nvGrpSpPr>
        <p:grpSpPr>
          <a:xfrm flipH="1">
            <a:off x="8954852" y="-3039185"/>
            <a:ext cx="624648" cy="4606623"/>
            <a:chOff x="7905800" y="2474325"/>
            <a:chExt cx="177450" cy="1308650"/>
          </a:xfrm>
        </p:grpSpPr>
        <p:sp>
          <p:nvSpPr>
            <p:cNvPr id="1812" name="Google Shape;1812;p18"/>
            <p:cNvSpPr/>
            <p:nvPr/>
          </p:nvSpPr>
          <p:spPr>
            <a:xfrm>
              <a:off x="7905800" y="3605550"/>
              <a:ext cx="177450" cy="177425"/>
            </a:xfrm>
            <a:custGeom>
              <a:avLst/>
              <a:gdLst/>
              <a:ahLst/>
              <a:cxnLst/>
              <a:rect l="l" t="t" r="r" b="b"/>
              <a:pathLst>
                <a:path w="7098" h="7097" extrusionOk="0">
                  <a:moveTo>
                    <a:pt x="3548" y="672"/>
                  </a:moveTo>
                  <a:lnTo>
                    <a:pt x="4398" y="1515"/>
                  </a:lnTo>
                  <a:lnTo>
                    <a:pt x="5588" y="1515"/>
                  </a:lnTo>
                  <a:lnTo>
                    <a:pt x="5588" y="2699"/>
                  </a:lnTo>
                  <a:lnTo>
                    <a:pt x="6425" y="3548"/>
                  </a:lnTo>
                  <a:lnTo>
                    <a:pt x="5588" y="4398"/>
                  </a:lnTo>
                  <a:lnTo>
                    <a:pt x="5588" y="5580"/>
                  </a:lnTo>
                  <a:lnTo>
                    <a:pt x="4398" y="5580"/>
                  </a:lnTo>
                  <a:lnTo>
                    <a:pt x="3548" y="6425"/>
                  </a:lnTo>
                  <a:lnTo>
                    <a:pt x="2699" y="5580"/>
                  </a:lnTo>
                  <a:lnTo>
                    <a:pt x="1515" y="5580"/>
                  </a:lnTo>
                  <a:lnTo>
                    <a:pt x="1515" y="4398"/>
                  </a:lnTo>
                  <a:lnTo>
                    <a:pt x="672" y="3548"/>
                  </a:lnTo>
                  <a:lnTo>
                    <a:pt x="1515" y="2699"/>
                  </a:lnTo>
                  <a:lnTo>
                    <a:pt x="1515" y="1515"/>
                  </a:lnTo>
                  <a:lnTo>
                    <a:pt x="2699" y="1515"/>
                  </a:lnTo>
                  <a:lnTo>
                    <a:pt x="3548" y="672"/>
                  </a:lnTo>
                  <a:close/>
                  <a:moveTo>
                    <a:pt x="3548" y="0"/>
                  </a:moveTo>
                  <a:lnTo>
                    <a:pt x="2508" y="1040"/>
                  </a:lnTo>
                  <a:lnTo>
                    <a:pt x="1040" y="1040"/>
                  </a:lnTo>
                  <a:lnTo>
                    <a:pt x="1040" y="2508"/>
                  </a:lnTo>
                  <a:lnTo>
                    <a:pt x="0" y="3548"/>
                  </a:lnTo>
                  <a:lnTo>
                    <a:pt x="1040" y="4589"/>
                  </a:lnTo>
                  <a:lnTo>
                    <a:pt x="1040" y="6057"/>
                  </a:lnTo>
                  <a:lnTo>
                    <a:pt x="2508" y="6057"/>
                  </a:lnTo>
                  <a:lnTo>
                    <a:pt x="3548" y="7097"/>
                  </a:lnTo>
                  <a:lnTo>
                    <a:pt x="4589" y="6057"/>
                  </a:lnTo>
                  <a:lnTo>
                    <a:pt x="6057" y="6057"/>
                  </a:lnTo>
                  <a:lnTo>
                    <a:pt x="6057" y="4589"/>
                  </a:lnTo>
                  <a:lnTo>
                    <a:pt x="7097" y="3548"/>
                  </a:lnTo>
                  <a:lnTo>
                    <a:pt x="6057" y="2508"/>
                  </a:lnTo>
                  <a:lnTo>
                    <a:pt x="6057" y="1040"/>
                  </a:lnTo>
                  <a:lnTo>
                    <a:pt x="4589" y="1040"/>
                  </a:lnTo>
                  <a:lnTo>
                    <a:pt x="35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3" name="Google Shape;1813;p18"/>
            <p:cNvSpPr/>
            <p:nvPr/>
          </p:nvSpPr>
          <p:spPr>
            <a:xfrm>
              <a:off x="7992700" y="2474325"/>
              <a:ext cx="3775" cy="1138650"/>
            </a:xfrm>
            <a:custGeom>
              <a:avLst/>
              <a:gdLst/>
              <a:ahLst/>
              <a:cxnLst/>
              <a:rect l="l" t="t" r="r" b="b"/>
              <a:pathLst>
                <a:path w="151" h="45546" extrusionOk="0">
                  <a:moveTo>
                    <a:pt x="1" y="0"/>
                  </a:moveTo>
                  <a:lnTo>
                    <a:pt x="1" y="45546"/>
                  </a:lnTo>
                  <a:lnTo>
                    <a:pt x="151" y="45546"/>
                  </a:lnTo>
                  <a:lnTo>
                    <a:pt x="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14" name="Google Shape;1814;p18"/>
          <p:cNvGrpSpPr/>
          <p:nvPr/>
        </p:nvGrpSpPr>
        <p:grpSpPr>
          <a:xfrm flipH="1">
            <a:off x="7348713" y="-1770616"/>
            <a:ext cx="490780" cy="3492888"/>
            <a:chOff x="6715575" y="2099409"/>
            <a:chExt cx="177450" cy="1262916"/>
          </a:xfrm>
        </p:grpSpPr>
        <p:sp>
          <p:nvSpPr>
            <p:cNvPr id="1815" name="Google Shape;1815;p18"/>
            <p:cNvSpPr/>
            <p:nvPr/>
          </p:nvSpPr>
          <p:spPr>
            <a:xfrm>
              <a:off x="6715575" y="3184875"/>
              <a:ext cx="177450" cy="177450"/>
            </a:xfrm>
            <a:custGeom>
              <a:avLst/>
              <a:gdLst/>
              <a:ahLst/>
              <a:cxnLst/>
              <a:rect l="l" t="t" r="r" b="b"/>
              <a:pathLst>
                <a:path w="7098" h="7098" extrusionOk="0">
                  <a:moveTo>
                    <a:pt x="3549" y="672"/>
                  </a:moveTo>
                  <a:lnTo>
                    <a:pt x="4399" y="1517"/>
                  </a:lnTo>
                  <a:lnTo>
                    <a:pt x="5581" y="1517"/>
                  </a:lnTo>
                  <a:lnTo>
                    <a:pt x="5581" y="2699"/>
                  </a:lnTo>
                  <a:lnTo>
                    <a:pt x="6426" y="3550"/>
                  </a:lnTo>
                  <a:lnTo>
                    <a:pt x="5581" y="4398"/>
                  </a:lnTo>
                  <a:lnTo>
                    <a:pt x="5581" y="5588"/>
                  </a:lnTo>
                  <a:lnTo>
                    <a:pt x="4399" y="5588"/>
                  </a:lnTo>
                  <a:lnTo>
                    <a:pt x="3549" y="6431"/>
                  </a:lnTo>
                  <a:lnTo>
                    <a:pt x="2700" y="5588"/>
                  </a:lnTo>
                  <a:lnTo>
                    <a:pt x="1516" y="5588"/>
                  </a:lnTo>
                  <a:lnTo>
                    <a:pt x="1516" y="4398"/>
                  </a:lnTo>
                  <a:lnTo>
                    <a:pt x="673" y="3550"/>
                  </a:lnTo>
                  <a:lnTo>
                    <a:pt x="1516" y="2699"/>
                  </a:lnTo>
                  <a:lnTo>
                    <a:pt x="1516" y="1517"/>
                  </a:lnTo>
                  <a:lnTo>
                    <a:pt x="2700" y="1517"/>
                  </a:lnTo>
                  <a:lnTo>
                    <a:pt x="3549" y="672"/>
                  </a:lnTo>
                  <a:close/>
                  <a:moveTo>
                    <a:pt x="3549" y="0"/>
                  </a:moveTo>
                  <a:lnTo>
                    <a:pt x="2509" y="1040"/>
                  </a:lnTo>
                  <a:lnTo>
                    <a:pt x="1041" y="1040"/>
                  </a:lnTo>
                  <a:lnTo>
                    <a:pt x="1041" y="2508"/>
                  </a:lnTo>
                  <a:lnTo>
                    <a:pt x="1" y="3550"/>
                  </a:lnTo>
                  <a:lnTo>
                    <a:pt x="1041" y="4589"/>
                  </a:lnTo>
                  <a:lnTo>
                    <a:pt x="1041" y="6057"/>
                  </a:lnTo>
                  <a:lnTo>
                    <a:pt x="2509" y="6057"/>
                  </a:lnTo>
                  <a:lnTo>
                    <a:pt x="3549" y="7097"/>
                  </a:lnTo>
                  <a:lnTo>
                    <a:pt x="4590" y="6057"/>
                  </a:lnTo>
                  <a:lnTo>
                    <a:pt x="6058" y="6057"/>
                  </a:lnTo>
                  <a:lnTo>
                    <a:pt x="6058" y="4589"/>
                  </a:lnTo>
                  <a:lnTo>
                    <a:pt x="7098" y="3550"/>
                  </a:lnTo>
                  <a:lnTo>
                    <a:pt x="6058" y="2508"/>
                  </a:lnTo>
                  <a:lnTo>
                    <a:pt x="6058" y="1040"/>
                  </a:lnTo>
                  <a:lnTo>
                    <a:pt x="4590" y="1040"/>
                  </a:lnTo>
                  <a:lnTo>
                    <a:pt x="3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6" name="Google Shape;1816;p18"/>
            <p:cNvSpPr/>
            <p:nvPr/>
          </p:nvSpPr>
          <p:spPr>
            <a:xfrm>
              <a:off x="6802499" y="2099409"/>
              <a:ext cx="3580" cy="1094275"/>
            </a:xfrm>
            <a:custGeom>
              <a:avLst/>
              <a:gdLst/>
              <a:ahLst/>
              <a:cxnLst/>
              <a:rect l="l" t="t" r="r" b="b"/>
              <a:pathLst>
                <a:path w="143" h="28774" extrusionOk="0">
                  <a:moveTo>
                    <a:pt x="0" y="0"/>
                  </a:moveTo>
                  <a:lnTo>
                    <a:pt x="0" y="28773"/>
                  </a:lnTo>
                  <a:lnTo>
                    <a:pt x="143" y="28773"/>
                  </a:lnTo>
                  <a:lnTo>
                    <a:pt x="1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17" name="Google Shape;1817;p18"/>
          <p:cNvGrpSpPr/>
          <p:nvPr/>
        </p:nvGrpSpPr>
        <p:grpSpPr>
          <a:xfrm>
            <a:off x="10729897" y="5635957"/>
            <a:ext cx="1017272" cy="1017427"/>
            <a:chOff x="940300" y="793900"/>
            <a:chExt cx="1313400" cy="1313600"/>
          </a:xfrm>
        </p:grpSpPr>
        <p:sp>
          <p:nvSpPr>
            <p:cNvPr id="1818" name="Google Shape;1818;p18"/>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9" name="Google Shape;1819;p18"/>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0" name="Google Shape;1820;p18"/>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1" name="Google Shape;1821;p18"/>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2" name="Google Shape;1822;p18"/>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3" name="Google Shape;1823;p18"/>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4" name="Google Shape;1824;p18"/>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5" name="Google Shape;1825;p18"/>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6" name="Google Shape;1826;p18"/>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7" name="Google Shape;1827;p18"/>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8" name="Google Shape;1828;p18"/>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9" name="Google Shape;1829;p18"/>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0" name="Google Shape;1830;p18"/>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1" name="Google Shape;1831;p18"/>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2" name="Google Shape;1832;p18"/>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3" name="Google Shape;1833;p18"/>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4" name="Google Shape;1834;p18"/>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5" name="Google Shape;1835;p18"/>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6" name="Google Shape;1836;p18"/>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7" name="Google Shape;1837;p18"/>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8" name="Google Shape;1838;p18"/>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9" name="Google Shape;1839;p18"/>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0" name="Google Shape;1840;p18"/>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1" name="Google Shape;1841;p18"/>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2" name="Google Shape;1842;p18"/>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3" name="Google Shape;1843;p18"/>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4" name="Google Shape;1844;p18"/>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5" name="Google Shape;1845;p18"/>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6" name="Google Shape;1846;p18"/>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7" name="Google Shape;1847;p18"/>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8" name="Google Shape;1848;p18"/>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9" name="Google Shape;1849;p18"/>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0" name="Google Shape;1850;p18"/>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1" name="Google Shape;1851;p18"/>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2" name="Google Shape;1852;p18"/>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3" name="Google Shape;1853;p18"/>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48532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854"/>
        <p:cNvGrpSpPr/>
        <p:nvPr/>
      </p:nvGrpSpPr>
      <p:grpSpPr>
        <a:xfrm>
          <a:off x="0" y="0"/>
          <a:ext cx="0" cy="0"/>
          <a:chOff x="0" y="0"/>
          <a:chExt cx="0" cy="0"/>
        </a:xfrm>
      </p:grpSpPr>
      <p:grpSp>
        <p:nvGrpSpPr>
          <p:cNvPr id="1855" name="Google Shape;1855;p19"/>
          <p:cNvGrpSpPr/>
          <p:nvPr/>
        </p:nvGrpSpPr>
        <p:grpSpPr>
          <a:xfrm>
            <a:off x="9943475" y="2715709"/>
            <a:ext cx="4443028" cy="4443028"/>
            <a:chOff x="2924725" y="208150"/>
            <a:chExt cx="1242550" cy="1242550"/>
          </a:xfrm>
        </p:grpSpPr>
        <p:sp>
          <p:nvSpPr>
            <p:cNvPr id="1856" name="Google Shape;1856;p19"/>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7" name="Google Shape;1857;p19"/>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8" name="Google Shape;1858;p19"/>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9" name="Google Shape;1859;p19"/>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0" name="Google Shape;1860;p19"/>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1" name="Google Shape;1861;p19"/>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2" name="Google Shape;1862;p19"/>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3" name="Google Shape;1863;p19"/>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4" name="Google Shape;1864;p19"/>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5" name="Google Shape;1865;p19"/>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6" name="Google Shape;1866;p19"/>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7" name="Google Shape;1867;p19"/>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8" name="Google Shape;1868;p19"/>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9" name="Google Shape;1869;p19"/>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0" name="Google Shape;1870;p19"/>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1" name="Google Shape;1871;p19"/>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2" name="Google Shape;1872;p19"/>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3" name="Google Shape;1873;p19"/>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74" name="Google Shape;1874;p19"/>
          <p:cNvSpPr txBox="1">
            <a:spLocks noGrp="1"/>
          </p:cNvSpPr>
          <p:nvPr>
            <p:ph type="title" hasCustomPrompt="1"/>
          </p:nvPr>
        </p:nvSpPr>
        <p:spPr>
          <a:xfrm>
            <a:off x="5037967" y="1040972"/>
            <a:ext cx="5387200" cy="621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200"/>
              <a:buNone/>
              <a:defRPr sz="64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875" name="Google Shape;1875;p19"/>
          <p:cNvSpPr txBox="1">
            <a:spLocks noGrp="1"/>
          </p:cNvSpPr>
          <p:nvPr>
            <p:ph type="subTitle" idx="1"/>
          </p:nvPr>
        </p:nvSpPr>
        <p:spPr>
          <a:xfrm>
            <a:off x="5037967" y="1951655"/>
            <a:ext cx="5387200" cy="353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0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76" name="Google Shape;1876;p19"/>
          <p:cNvSpPr txBox="1">
            <a:spLocks noGrp="1"/>
          </p:cNvSpPr>
          <p:nvPr>
            <p:ph type="title" idx="2" hasCustomPrompt="1"/>
          </p:nvPr>
        </p:nvSpPr>
        <p:spPr>
          <a:xfrm>
            <a:off x="5037967" y="2804676"/>
            <a:ext cx="5387200" cy="621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200"/>
              <a:buNone/>
              <a:defRPr sz="6400">
                <a:solidFill>
                  <a:schemeClr val="accent2"/>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877" name="Google Shape;1877;p19"/>
          <p:cNvSpPr txBox="1">
            <a:spLocks noGrp="1"/>
          </p:cNvSpPr>
          <p:nvPr>
            <p:ph type="subTitle" idx="3"/>
          </p:nvPr>
        </p:nvSpPr>
        <p:spPr>
          <a:xfrm>
            <a:off x="5037967" y="3714689"/>
            <a:ext cx="5387200" cy="353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0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78" name="Google Shape;1878;p19"/>
          <p:cNvSpPr txBox="1">
            <a:spLocks noGrp="1"/>
          </p:cNvSpPr>
          <p:nvPr>
            <p:ph type="title" idx="4" hasCustomPrompt="1"/>
          </p:nvPr>
        </p:nvSpPr>
        <p:spPr>
          <a:xfrm>
            <a:off x="5037967" y="4551051"/>
            <a:ext cx="5387200" cy="621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200"/>
              <a:buNone/>
              <a:defRPr sz="6400"/>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879" name="Google Shape;1879;p19"/>
          <p:cNvSpPr txBox="1">
            <a:spLocks noGrp="1"/>
          </p:cNvSpPr>
          <p:nvPr>
            <p:ph type="subTitle" idx="5"/>
          </p:nvPr>
        </p:nvSpPr>
        <p:spPr>
          <a:xfrm>
            <a:off x="5037967" y="5462297"/>
            <a:ext cx="5387200" cy="353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0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880" name="Google Shape;1880;p19"/>
          <p:cNvGrpSpPr/>
          <p:nvPr/>
        </p:nvGrpSpPr>
        <p:grpSpPr>
          <a:xfrm>
            <a:off x="-1702315" y="5068974"/>
            <a:ext cx="3454620" cy="3454620"/>
            <a:chOff x="2924725" y="208150"/>
            <a:chExt cx="1242550" cy="1242550"/>
          </a:xfrm>
        </p:grpSpPr>
        <p:sp>
          <p:nvSpPr>
            <p:cNvPr id="1881" name="Google Shape;1881;p19"/>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2" name="Google Shape;1882;p19"/>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3" name="Google Shape;1883;p19"/>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4" name="Google Shape;1884;p19"/>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5" name="Google Shape;1885;p19"/>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6" name="Google Shape;1886;p19"/>
            <p:cNvSpPr/>
            <p:nvPr/>
          </p:nvSpPr>
          <p:spPr>
            <a:xfrm>
              <a:off x="3188344"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7" name="Google Shape;1887;p19"/>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8" name="Google Shape;1888;p19"/>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9" name="Google Shape;1889;p19"/>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0" name="Google Shape;1890;p19"/>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1" name="Google Shape;1891;p19"/>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2" name="Google Shape;1892;p19"/>
            <p:cNvSpPr/>
            <p:nvPr/>
          </p:nvSpPr>
          <p:spPr>
            <a:xfrm>
              <a:off x="3743642"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3" name="Google Shape;1893;p19"/>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4" name="Google Shape;1894;p19"/>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5" name="Google Shape;1895;p19"/>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6" name="Google Shape;1896;p19"/>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7" name="Google Shape;1897;p19"/>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8" name="Google Shape;1898;p19"/>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99" name="Google Shape;1899;p19"/>
          <p:cNvGrpSpPr/>
          <p:nvPr/>
        </p:nvGrpSpPr>
        <p:grpSpPr>
          <a:xfrm flipH="1">
            <a:off x="3573580" y="-3917696"/>
            <a:ext cx="736528" cy="5859776"/>
            <a:chOff x="7324500" y="2391875"/>
            <a:chExt cx="177300" cy="1410725"/>
          </a:xfrm>
        </p:grpSpPr>
        <p:sp>
          <p:nvSpPr>
            <p:cNvPr id="1900" name="Google Shape;1900;p19"/>
            <p:cNvSpPr/>
            <p:nvPr/>
          </p:nvSpPr>
          <p:spPr>
            <a:xfrm>
              <a:off x="7324500" y="3625150"/>
              <a:ext cx="177300" cy="177450"/>
            </a:xfrm>
            <a:custGeom>
              <a:avLst/>
              <a:gdLst/>
              <a:ahLst/>
              <a:cxnLst/>
              <a:rect l="l" t="t" r="r" b="b"/>
              <a:pathLst>
                <a:path w="7092" h="7098" extrusionOk="0">
                  <a:moveTo>
                    <a:pt x="3549" y="673"/>
                  </a:moveTo>
                  <a:lnTo>
                    <a:pt x="4393" y="1510"/>
                  </a:lnTo>
                  <a:lnTo>
                    <a:pt x="5581" y="1510"/>
                  </a:lnTo>
                  <a:lnTo>
                    <a:pt x="5581" y="2700"/>
                  </a:lnTo>
                  <a:lnTo>
                    <a:pt x="6426" y="3548"/>
                  </a:lnTo>
                  <a:lnTo>
                    <a:pt x="5581" y="4398"/>
                  </a:lnTo>
                  <a:lnTo>
                    <a:pt x="5581" y="5581"/>
                  </a:lnTo>
                  <a:lnTo>
                    <a:pt x="4393" y="5581"/>
                  </a:lnTo>
                  <a:lnTo>
                    <a:pt x="3543" y="6425"/>
                  </a:lnTo>
                  <a:lnTo>
                    <a:pt x="2693" y="5581"/>
                  </a:lnTo>
                  <a:lnTo>
                    <a:pt x="1510" y="5581"/>
                  </a:lnTo>
                  <a:lnTo>
                    <a:pt x="1510" y="4398"/>
                  </a:lnTo>
                  <a:lnTo>
                    <a:pt x="667" y="3548"/>
                  </a:lnTo>
                  <a:lnTo>
                    <a:pt x="1510" y="2700"/>
                  </a:lnTo>
                  <a:lnTo>
                    <a:pt x="1510" y="1510"/>
                  </a:lnTo>
                  <a:lnTo>
                    <a:pt x="2700" y="1510"/>
                  </a:lnTo>
                  <a:lnTo>
                    <a:pt x="3549" y="673"/>
                  </a:lnTo>
                  <a:close/>
                  <a:moveTo>
                    <a:pt x="3549" y="1"/>
                  </a:moveTo>
                  <a:lnTo>
                    <a:pt x="2509" y="1041"/>
                  </a:lnTo>
                  <a:lnTo>
                    <a:pt x="1035" y="1041"/>
                  </a:lnTo>
                  <a:lnTo>
                    <a:pt x="1035" y="2508"/>
                  </a:lnTo>
                  <a:lnTo>
                    <a:pt x="1" y="3548"/>
                  </a:lnTo>
                  <a:lnTo>
                    <a:pt x="1035" y="4590"/>
                  </a:lnTo>
                  <a:lnTo>
                    <a:pt x="1035" y="6057"/>
                  </a:lnTo>
                  <a:lnTo>
                    <a:pt x="2509" y="6057"/>
                  </a:lnTo>
                  <a:lnTo>
                    <a:pt x="3549" y="7097"/>
                  </a:lnTo>
                  <a:lnTo>
                    <a:pt x="4583" y="6057"/>
                  </a:lnTo>
                  <a:lnTo>
                    <a:pt x="6058" y="6057"/>
                  </a:lnTo>
                  <a:lnTo>
                    <a:pt x="6058" y="4590"/>
                  </a:lnTo>
                  <a:lnTo>
                    <a:pt x="7092" y="3548"/>
                  </a:lnTo>
                  <a:lnTo>
                    <a:pt x="6058" y="2508"/>
                  </a:lnTo>
                  <a:lnTo>
                    <a:pt x="6058" y="1041"/>
                  </a:lnTo>
                  <a:lnTo>
                    <a:pt x="4583" y="1041"/>
                  </a:lnTo>
                  <a:lnTo>
                    <a:pt x="35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1" name="Google Shape;1901;p19"/>
            <p:cNvSpPr/>
            <p:nvPr/>
          </p:nvSpPr>
          <p:spPr>
            <a:xfrm>
              <a:off x="7411275" y="2391875"/>
              <a:ext cx="3725" cy="1239250"/>
            </a:xfrm>
            <a:custGeom>
              <a:avLst/>
              <a:gdLst/>
              <a:ahLst/>
              <a:cxnLst/>
              <a:rect l="l" t="t" r="r" b="b"/>
              <a:pathLst>
                <a:path w="149" h="49570" extrusionOk="0">
                  <a:moveTo>
                    <a:pt x="1" y="0"/>
                  </a:moveTo>
                  <a:lnTo>
                    <a:pt x="1" y="49570"/>
                  </a:lnTo>
                  <a:lnTo>
                    <a:pt x="149" y="49570"/>
                  </a:lnTo>
                  <a:lnTo>
                    <a:pt x="1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02" name="Google Shape;1902;p19"/>
          <p:cNvGrpSpPr/>
          <p:nvPr/>
        </p:nvGrpSpPr>
        <p:grpSpPr>
          <a:xfrm flipH="1">
            <a:off x="2047147" y="-3608840"/>
            <a:ext cx="658895" cy="5242067"/>
            <a:chOff x="7324500" y="2391875"/>
            <a:chExt cx="177300" cy="1410725"/>
          </a:xfrm>
        </p:grpSpPr>
        <p:sp>
          <p:nvSpPr>
            <p:cNvPr id="1903" name="Google Shape;1903;p19"/>
            <p:cNvSpPr/>
            <p:nvPr/>
          </p:nvSpPr>
          <p:spPr>
            <a:xfrm>
              <a:off x="7324500" y="3625150"/>
              <a:ext cx="177300" cy="177450"/>
            </a:xfrm>
            <a:custGeom>
              <a:avLst/>
              <a:gdLst/>
              <a:ahLst/>
              <a:cxnLst/>
              <a:rect l="l" t="t" r="r" b="b"/>
              <a:pathLst>
                <a:path w="7092" h="7098" extrusionOk="0">
                  <a:moveTo>
                    <a:pt x="3549" y="673"/>
                  </a:moveTo>
                  <a:lnTo>
                    <a:pt x="4393" y="1510"/>
                  </a:lnTo>
                  <a:lnTo>
                    <a:pt x="5581" y="1510"/>
                  </a:lnTo>
                  <a:lnTo>
                    <a:pt x="5581" y="2700"/>
                  </a:lnTo>
                  <a:lnTo>
                    <a:pt x="6426" y="3548"/>
                  </a:lnTo>
                  <a:lnTo>
                    <a:pt x="5581" y="4398"/>
                  </a:lnTo>
                  <a:lnTo>
                    <a:pt x="5581" y="5581"/>
                  </a:lnTo>
                  <a:lnTo>
                    <a:pt x="4393" y="5581"/>
                  </a:lnTo>
                  <a:lnTo>
                    <a:pt x="3543" y="6425"/>
                  </a:lnTo>
                  <a:lnTo>
                    <a:pt x="2693" y="5581"/>
                  </a:lnTo>
                  <a:lnTo>
                    <a:pt x="1510" y="5581"/>
                  </a:lnTo>
                  <a:lnTo>
                    <a:pt x="1510" y="4398"/>
                  </a:lnTo>
                  <a:lnTo>
                    <a:pt x="667" y="3548"/>
                  </a:lnTo>
                  <a:lnTo>
                    <a:pt x="1510" y="2700"/>
                  </a:lnTo>
                  <a:lnTo>
                    <a:pt x="1510" y="1510"/>
                  </a:lnTo>
                  <a:lnTo>
                    <a:pt x="2700" y="1510"/>
                  </a:lnTo>
                  <a:lnTo>
                    <a:pt x="3549" y="673"/>
                  </a:lnTo>
                  <a:close/>
                  <a:moveTo>
                    <a:pt x="3549" y="1"/>
                  </a:moveTo>
                  <a:lnTo>
                    <a:pt x="2509" y="1041"/>
                  </a:lnTo>
                  <a:lnTo>
                    <a:pt x="1035" y="1041"/>
                  </a:lnTo>
                  <a:lnTo>
                    <a:pt x="1035" y="2508"/>
                  </a:lnTo>
                  <a:lnTo>
                    <a:pt x="1" y="3548"/>
                  </a:lnTo>
                  <a:lnTo>
                    <a:pt x="1035" y="4590"/>
                  </a:lnTo>
                  <a:lnTo>
                    <a:pt x="1035" y="6057"/>
                  </a:lnTo>
                  <a:lnTo>
                    <a:pt x="2509" y="6057"/>
                  </a:lnTo>
                  <a:lnTo>
                    <a:pt x="3549" y="7097"/>
                  </a:lnTo>
                  <a:lnTo>
                    <a:pt x="4583" y="6057"/>
                  </a:lnTo>
                  <a:lnTo>
                    <a:pt x="6058" y="6057"/>
                  </a:lnTo>
                  <a:lnTo>
                    <a:pt x="6058" y="4590"/>
                  </a:lnTo>
                  <a:lnTo>
                    <a:pt x="7092" y="3548"/>
                  </a:lnTo>
                  <a:lnTo>
                    <a:pt x="6058" y="2508"/>
                  </a:lnTo>
                  <a:lnTo>
                    <a:pt x="6058" y="1041"/>
                  </a:lnTo>
                  <a:lnTo>
                    <a:pt x="4583" y="1041"/>
                  </a:lnTo>
                  <a:lnTo>
                    <a:pt x="35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4" name="Google Shape;1904;p19"/>
            <p:cNvSpPr/>
            <p:nvPr/>
          </p:nvSpPr>
          <p:spPr>
            <a:xfrm>
              <a:off x="7411275" y="2391875"/>
              <a:ext cx="3725" cy="1239250"/>
            </a:xfrm>
            <a:custGeom>
              <a:avLst/>
              <a:gdLst/>
              <a:ahLst/>
              <a:cxnLst/>
              <a:rect l="l" t="t" r="r" b="b"/>
              <a:pathLst>
                <a:path w="149" h="49570" extrusionOk="0">
                  <a:moveTo>
                    <a:pt x="1" y="0"/>
                  </a:moveTo>
                  <a:lnTo>
                    <a:pt x="1" y="49570"/>
                  </a:lnTo>
                  <a:lnTo>
                    <a:pt x="149" y="49570"/>
                  </a:lnTo>
                  <a:lnTo>
                    <a:pt x="1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05" name="Google Shape;1905;p19"/>
          <p:cNvGrpSpPr/>
          <p:nvPr/>
        </p:nvGrpSpPr>
        <p:grpSpPr>
          <a:xfrm flipH="1">
            <a:off x="443073" y="-2785000"/>
            <a:ext cx="736536" cy="5242111"/>
            <a:chOff x="6715575" y="2099409"/>
            <a:chExt cx="177450" cy="1262916"/>
          </a:xfrm>
        </p:grpSpPr>
        <p:sp>
          <p:nvSpPr>
            <p:cNvPr id="1906" name="Google Shape;1906;p19"/>
            <p:cNvSpPr/>
            <p:nvPr/>
          </p:nvSpPr>
          <p:spPr>
            <a:xfrm>
              <a:off x="6715575" y="3184875"/>
              <a:ext cx="177450" cy="177450"/>
            </a:xfrm>
            <a:custGeom>
              <a:avLst/>
              <a:gdLst/>
              <a:ahLst/>
              <a:cxnLst/>
              <a:rect l="l" t="t" r="r" b="b"/>
              <a:pathLst>
                <a:path w="7098" h="7098" extrusionOk="0">
                  <a:moveTo>
                    <a:pt x="3549" y="672"/>
                  </a:moveTo>
                  <a:lnTo>
                    <a:pt x="4399" y="1517"/>
                  </a:lnTo>
                  <a:lnTo>
                    <a:pt x="5581" y="1517"/>
                  </a:lnTo>
                  <a:lnTo>
                    <a:pt x="5581" y="2699"/>
                  </a:lnTo>
                  <a:lnTo>
                    <a:pt x="6426" y="3550"/>
                  </a:lnTo>
                  <a:lnTo>
                    <a:pt x="5581" y="4398"/>
                  </a:lnTo>
                  <a:lnTo>
                    <a:pt x="5581" y="5588"/>
                  </a:lnTo>
                  <a:lnTo>
                    <a:pt x="4399" y="5588"/>
                  </a:lnTo>
                  <a:lnTo>
                    <a:pt x="3549" y="6431"/>
                  </a:lnTo>
                  <a:lnTo>
                    <a:pt x="2700" y="5588"/>
                  </a:lnTo>
                  <a:lnTo>
                    <a:pt x="1516" y="5588"/>
                  </a:lnTo>
                  <a:lnTo>
                    <a:pt x="1516" y="4398"/>
                  </a:lnTo>
                  <a:lnTo>
                    <a:pt x="673" y="3550"/>
                  </a:lnTo>
                  <a:lnTo>
                    <a:pt x="1516" y="2699"/>
                  </a:lnTo>
                  <a:lnTo>
                    <a:pt x="1516" y="1517"/>
                  </a:lnTo>
                  <a:lnTo>
                    <a:pt x="2700" y="1517"/>
                  </a:lnTo>
                  <a:lnTo>
                    <a:pt x="3549" y="672"/>
                  </a:lnTo>
                  <a:close/>
                  <a:moveTo>
                    <a:pt x="3549" y="0"/>
                  </a:moveTo>
                  <a:lnTo>
                    <a:pt x="2509" y="1040"/>
                  </a:lnTo>
                  <a:lnTo>
                    <a:pt x="1041" y="1040"/>
                  </a:lnTo>
                  <a:lnTo>
                    <a:pt x="1041" y="2508"/>
                  </a:lnTo>
                  <a:lnTo>
                    <a:pt x="1" y="3550"/>
                  </a:lnTo>
                  <a:lnTo>
                    <a:pt x="1041" y="4589"/>
                  </a:lnTo>
                  <a:lnTo>
                    <a:pt x="1041" y="6057"/>
                  </a:lnTo>
                  <a:lnTo>
                    <a:pt x="2509" y="6057"/>
                  </a:lnTo>
                  <a:lnTo>
                    <a:pt x="3549" y="7097"/>
                  </a:lnTo>
                  <a:lnTo>
                    <a:pt x="4590" y="6057"/>
                  </a:lnTo>
                  <a:lnTo>
                    <a:pt x="6058" y="6057"/>
                  </a:lnTo>
                  <a:lnTo>
                    <a:pt x="6058" y="4589"/>
                  </a:lnTo>
                  <a:lnTo>
                    <a:pt x="7098" y="3550"/>
                  </a:lnTo>
                  <a:lnTo>
                    <a:pt x="6058" y="2508"/>
                  </a:lnTo>
                  <a:lnTo>
                    <a:pt x="6058" y="1040"/>
                  </a:lnTo>
                  <a:lnTo>
                    <a:pt x="4590" y="1040"/>
                  </a:lnTo>
                  <a:lnTo>
                    <a:pt x="3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7" name="Google Shape;1907;p19"/>
            <p:cNvSpPr/>
            <p:nvPr/>
          </p:nvSpPr>
          <p:spPr>
            <a:xfrm>
              <a:off x="6802499" y="2099409"/>
              <a:ext cx="3580" cy="1094275"/>
            </a:xfrm>
            <a:custGeom>
              <a:avLst/>
              <a:gdLst/>
              <a:ahLst/>
              <a:cxnLst/>
              <a:rect l="l" t="t" r="r" b="b"/>
              <a:pathLst>
                <a:path w="143" h="28774" extrusionOk="0">
                  <a:moveTo>
                    <a:pt x="0" y="0"/>
                  </a:moveTo>
                  <a:lnTo>
                    <a:pt x="0" y="28773"/>
                  </a:lnTo>
                  <a:lnTo>
                    <a:pt x="143" y="28773"/>
                  </a:lnTo>
                  <a:lnTo>
                    <a:pt x="1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08" name="Google Shape;1908;p19"/>
          <p:cNvGrpSpPr/>
          <p:nvPr/>
        </p:nvGrpSpPr>
        <p:grpSpPr>
          <a:xfrm>
            <a:off x="10729897" y="5635957"/>
            <a:ext cx="1017272" cy="1017427"/>
            <a:chOff x="940300" y="793900"/>
            <a:chExt cx="1313400" cy="1313600"/>
          </a:xfrm>
        </p:grpSpPr>
        <p:sp>
          <p:nvSpPr>
            <p:cNvPr id="1909" name="Google Shape;1909;p19"/>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0" name="Google Shape;1910;p19"/>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19"/>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19"/>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19"/>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19"/>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19"/>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6" name="Google Shape;1916;p19"/>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7" name="Google Shape;1917;p19"/>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19"/>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19"/>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19"/>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19"/>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19"/>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19"/>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19"/>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19"/>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19"/>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7" name="Google Shape;1927;p19"/>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8" name="Google Shape;1928;p19"/>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9" name="Google Shape;1929;p19"/>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0" name="Google Shape;1930;p19"/>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1" name="Google Shape;1931;p19"/>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2" name="Google Shape;1932;p19"/>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3" name="Google Shape;1933;p19"/>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4" name="Google Shape;1934;p19"/>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5" name="Google Shape;1935;p19"/>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6" name="Google Shape;1936;p19"/>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7" name="Google Shape;1937;p19"/>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19"/>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9" name="Google Shape;1939;p19"/>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0" name="Google Shape;1940;p19"/>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19"/>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2" name="Google Shape;1942;p19"/>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3" name="Google Shape;1943;p19"/>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4" name="Google Shape;1944;p19"/>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5" name="Google Shape;1945;p19"/>
          <p:cNvGrpSpPr/>
          <p:nvPr/>
        </p:nvGrpSpPr>
        <p:grpSpPr>
          <a:xfrm>
            <a:off x="444831" y="5635941"/>
            <a:ext cx="1017272" cy="1017427"/>
            <a:chOff x="940300" y="793900"/>
            <a:chExt cx="1313400" cy="1313600"/>
          </a:xfrm>
        </p:grpSpPr>
        <p:sp>
          <p:nvSpPr>
            <p:cNvPr id="1946" name="Google Shape;1946;p19"/>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7" name="Google Shape;1947;p19"/>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19"/>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9" name="Google Shape;1949;p19"/>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0" name="Google Shape;1950;p19"/>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19"/>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19"/>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19"/>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19"/>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19"/>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19"/>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19"/>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19"/>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9" name="Google Shape;1959;p19"/>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19"/>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19"/>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19"/>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19"/>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4" name="Google Shape;1964;p19"/>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5" name="Google Shape;1965;p19"/>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19"/>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19"/>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19"/>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19"/>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19"/>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19"/>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19"/>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19"/>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19"/>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19"/>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19"/>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7" name="Google Shape;1977;p19"/>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8" name="Google Shape;1978;p19"/>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19"/>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19"/>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19"/>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087430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982"/>
        <p:cNvGrpSpPr/>
        <p:nvPr/>
      </p:nvGrpSpPr>
      <p:grpSpPr>
        <a:xfrm>
          <a:off x="0" y="0"/>
          <a:ext cx="0" cy="0"/>
          <a:chOff x="0" y="0"/>
          <a:chExt cx="0" cy="0"/>
        </a:xfrm>
      </p:grpSpPr>
      <p:sp>
        <p:nvSpPr>
          <p:cNvPr id="1983" name="Google Shape;1983;p20"/>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grpSp>
        <p:nvGrpSpPr>
          <p:cNvPr id="1984" name="Google Shape;1984;p20"/>
          <p:cNvGrpSpPr/>
          <p:nvPr/>
        </p:nvGrpSpPr>
        <p:grpSpPr>
          <a:xfrm>
            <a:off x="-1923929" y="-1500553"/>
            <a:ext cx="2952631" cy="2952796"/>
            <a:chOff x="2924725" y="208150"/>
            <a:chExt cx="1242550" cy="1242550"/>
          </a:xfrm>
        </p:grpSpPr>
        <p:sp>
          <p:nvSpPr>
            <p:cNvPr id="1985" name="Google Shape;1985;p20"/>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20"/>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20"/>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20"/>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20"/>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20"/>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20"/>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20"/>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20"/>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20"/>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20"/>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20"/>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20"/>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8" name="Google Shape;1998;p20"/>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9" name="Google Shape;1999;p20"/>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20"/>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20"/>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20"/>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03" name="Google Shape;2003;p20"/>
          <p:cNvGrpSpPr/>
          <p:nvPr/>
        </p:nvGrpSpPr>
        <p:grpSpPr>
          <a:xfrm>
            <a:off x="10443451" y="5068974"/>
            <a:ext cx="3454620" cy="3454620"/>
            <a:chOff x="2924725" y="208150"/>
            <a:chExt cx="1242550" cy="1242550"/>
          </a:xfrm>
        </p:grpSpPr>
        <p:sp>
          <p:nvSpPr>
            <p:cNvPr id="2004" name="Google Shape;2004;p20"/>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20"/>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20"/>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7" name="Google Shape;2007;p20"/>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20"/>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20"/>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20"/>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20"/>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2" name="Google Shape;2012;p20"/>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3" name="Google Shape;2013;p20"/>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4" name="Google Shape;2014;p20"/>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5" name="Google Shape;2015;p20"/>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6" name="Google Shape;2016;p20"/>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7" name="Google Shape;2017;p20"/>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20"/>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9" name="Google Shape;2019;p20"/>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0" name="Google Shape;2020;p20"/>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1" name="Google Shape;2021;p20"/>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22" name="Google Shape;2022;p20"/>
          <p:cNvGrpSpPr/>
          <p:nvPr/>
        </p:nvGrpSpPr>
        <p:grpSpPr>
          <a:xfrm>
            <a:off x="10729897" y="5635957"/>
            <a:ext cx="1017272" cy="1017427"/>
            <a:chOff x="940300" y="793900"/>
            <a:chExt cx="1313400" cy="1313600"/>
          </a:xfrm>
        </p:grpSpPr>
        <p:sp>
          <p:nvSpPr>
            <p:cNvPr id="2023" name="Google Shape;2023;p20"/>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4" name="Google Shape;2024;p20"/>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5" name="Google Shape;2025;p20"/>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6" name="Google Shape;2026;p20"/>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7" name="Google Shape;2027;p20"/>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8" name="Google Shape;2028;p20"/>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9" name="Google Shape;2029;p20"/>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20"/>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20"/>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20"/>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20"/>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20"/>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20"/>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20"/>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20"/>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8" name="Google Shape;2038;p20"/>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20"/>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20"/>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20"/>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20"/>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20"/>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20"/>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20"/>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20"/>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20"/>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8" name="Google Shape;2048;p20"/>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9" name="Google Shape;2049;p20"/>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0" name="Google Shape;2050;p20"/>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1" name="Google Shape;2051;p20"/>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20"/>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3" name="Google Shape;2053;p20"/>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4" name="Google Shape;2054;p20"/>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5" name="Google Shape;2055;p20"/>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6" name="Google Shape;2056;p20"/>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7" name="Google Shape;2057;p20"/>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8" name="Google Shape;2058;p20"/>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59" name="Google Shape;2059;p20"/>
          <p:cNvGrpSpPr/>
          <p:nvPr/>
        </p:nvGrpSpPr>
        <p:grpSpPr>
          <a:xfrm flipH="1">
            <a:off x="10130339" y="-3002694"/>
            <a:ext cx="525848" cy="4183835"/>
            <a:chOff x="7324500" y="2391875"/>
            <a:chExt cx="177300" cy="1410725"/>
          </a:xfrm>
        </p:grpSpPr>
        <p:sp>
          <p:nvSpPr>
            <p:cNvPr id="2060" name="Google Shape;2060;p20"/>
            <p:cNvSpPr/>
            <p:nvPr/>
          </p:nvSpPr>
          <p:spPr>
            <a:xfrm>
              <a:off x="7411275" y="2391875"/>
              <a:ext cx="3725" cy="1239250"/>
            </a:xfrm>
            <a:custGeom>
              <a:avLst/>
              <a:gdLst/>
              <a:ahLst/>
              <a:cxnLst/>
              <a:rect l="l" t="t" r="r" b="b"/>
              <a:pathLst>
                <a:path w="149" h="49570" extrusionOk="0">
                  <a:moveTo>
                    <a:pt x="1" y="0"/>
                  </a:moveTo>
                  <a:lnTo>
                    <a:pt x="1" y="49570"/>
                  </a:lnTo>
                  <a:lnTo>
                    <a:pt x="149" y="49570"/>
                  </a:lnTo>
                  <a:lnTo>
                    <a:pt x="1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1" name="Google Shape;2061;p20"/>
            <p:cNvSpPr/>
            <p:nvPr/>
          </p:nvSpPr>
          <p:spPr>
            <a:xfrm>
              <a:off x="7324500" y="3625150"/>
              <a:ext cx="177300" cy="177450"/>
            </a:xfrm>
            <a:custGeom>
              <a:avLst/>
              <a:gdLst/>
              <a:ahLst/>
              <a:cxnLst/>
              <a:rect l="l" t="t" r="r" b="b"/>
              <a:pathLst>
                <a:path w="7092" h="7098" extrusionOk="0">
                  <a:moveTo>
                    <a:pt x="3549" y="673"/>
                  </a:moveTo>
                  <a:lnTo>
                    <a:pt x="4393" y="1510"/>
                  </a:lnTo>
                  <a:lnTo>
                    <a:pt x="5581" y="1510"/>
                  </a:lnTo>
                  <a:lnTo>
                    <a:pt x="5581" y="2700"/>
                  </a:lnTo>
                  <a:lnTo>
                    <a:pt x="6426" y="3548"/>
                  </a:lnTo>
                  <a:lnTo>
                    <a:pt x="5581" y="4398"/>
                  </a:lnTo>
                  <a:lnTo>
                    <a:pt x="5581" y="5581"/>
                  </a:lnTo>
                  <a:lnTo>
                    <a:pt x="4393" y="5581"/>
                  </a:lnTo>
                  <a:lnTo>
                    <a:pt x="3543" y="6425"/>
                  </a:lnTo>
                  <a:lnTo>
                    <a:pt x="2693" y="5581"/>
                  </a:lnTo>
                  <a:lnTo>
                    <a:pt x="1510" y="5581"/>
                  </a:lnTo>
                  <a:lnTo>
                    <a:pt x="1510" y="4398"/>
                  </a:lnTo>
                  <a:lnTo>
                    <a:pt x="667" y="3548"/>
                  </a:lnTo>
                  <a:lnTo>
                    <a:pt x="1510" y="2700"/>
                  </a:lnTo>
                  <a:lnTo>
                    <a:pt x="1510" y="1510"/>
                  </a:lnTo>
                  <a:lnTo>
                    <a:pt x="2700" y="1510"/>
                  </a:lnTo>
                  <a:lnTo>
                    <a:pt x="3549" y="673"/>
                  </a:lnTo>
                  <a:close/>
                  <a:moveTo>
                    <a:pt x="3549" y="1"/>
                  </a:moveTo>
                  <a:lnTo>
                    <a:pt x="2509" y="1041"/>
                  </a:lnTo>
                  <a:lnTo>
                    <a:pt x="1035" y="1041"/>
                  </a:lnTo>
                  <a:lnTo>
                    <a:pt x="1035" y="2508"/>
                  </a:lnTo>
                  <a:lnTo>
                    <a:pt x="1" y="3548"/>
                  </a:lnTo>
                  <a:lnTo>
                    <a:pt x="1035" y="4590"/>
                  </a:lnTo>
                  <a:lnTo>
                    <a:pt x="1035" y="6057"/>
                  </a:lnTo>
                  <a:lnTo>
                    <a:pt x="2509" y="6057"/>
                  </a:lnTo>
                  <a:lnTo>
                    <a:pt x="3549" y="7097"/>
                  </a:lnTo>
                  <a:lnTo>
                    <a:pt x="4583" y="6057"/>
                  </a:lnTo>
                  <a:lnTo>
                    <a:pt x="6058" y="6057"/>
                  </a:lnTo>
                  <a:lnTo>
                    <a:pt x="6058" y="4590"/>
                  </a:lnTo>
                  <a:lnTo>
                    <a:pt x="7092" y="3548"/>
                  </a:lnTo>
                  <a:lnTo>
                    <a:pt x="6058" y="2508"/>
                  </a:lnTo>
                  <a:lnTo>
                    <a:pt x="6058" y="1041"/>
                  </a:lnTo>
                  <a:lnTo>
                    <a:pt x="4583" y="1041"/>
                  </a:lnTo>
                  <a:lnTo>
                    <a:pt x="35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2" name="Google Shape;2062;p20"/>
          <p:cNvGrpSpPr/>
          <p:nvPr/>
        </p:nvGrpSpPr>
        <p:grpSpPr>
          <a:xfrm flipH="1">
            <a:off x="11231985" y="-2672985"/>
            <a:ext cx="624648" cy="4606623"/>
            <a:chOff x="7905800" y="2474325"/>
            <a:chExt cx="177450" cy="1308650"/>
          </a:xfrm>
        </p:grpSpPr>
        <p:sp>
          <p:nvSpPr>
            <p:cNvPr id="2063" name="Google Shape;2063;p20"/>
            <p:cNvSpPr/>
            <p:nvPr/>
          </p:nvSpPr>
          <p:spPr>
            <a:xfrm>
              <a:off x="7992700" y="2474325"/>
              <a:ext cx="3775" cy="1138650"/>
            </a:xfrm>
            <a:custGeom>
              <a:avLst/>
              <a:gdLst/>
              <a:ahLst/>
              <a:cxnLst/>
              <a:rect l="l" t="t" r="r" b="b"/>
              <a:pathLst>
                <a:path w="151" h="45546" extrusionOk="0">
                  <a:moveTo>
                    <a:pt x="1" y="0"/>
                  </a:moveTo>
                  <a:lnTo>
                    <a:pt x="1" y="45546"/>
                  </a:lnTo>
                  <a:lnTo>
                    <a:pt x="151" y="45546"/>
                  </a:lnTo>
                  <a:lnTo>
                    <a:pt x="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20"/>
            <p:cNvSpPr/>
            <p:nvPr/>
          </p:nvSpPr>
          <p:spPr>
            <a:xfrm>
              <a:off x="7905800" y="3605550"/>
              <a:ext cx="177450" cy="177425"/>
            </a:xfrm>
            <a:custGeom>
              <a:avLst/>
              <a:gdLst/>
              <a:ahLst/>
              <a:cxnLst/>
              <a:rect l="l" t="t" r="r" b="b"/>
              <a:pathLst>
                <a:path w="7098" h="7097" extrusionOk="0">
                  <a:moveTo>
                    <a:pt x="3548" y="672"/>
                  </a:moveTo>
                  <a:lnTo>
                    <a:pt x="4398" y="1515"/>
                  </a:lnTo>
                  <a:lnTo>
                    <a:pt x="5588" y="1515"/>
                  </a:lnTo>
                  <a:lnTo>
                    <a:pt x="5588" y="2699"/>
                  </a:lnTo>
                  <a:lnTo>
                    <a:pt x="6425" y="3548"/>
                  </a:lnTo>
                  <a:lnTo>
                    <a:pt x="5588" y="4398"/>
                  </a:lnTo>
                  <a:lnTo>
                    <a:pt x="5588" y="5580"/>
                  </a:lnTo>
                  <a:lnTo>
                    <a:pt x="4398" y="5580"/>
                  </a:lnTo>
                  <a:lnTo>
                    <a:pt x="3548" y="6425"/>
                  </a:lnTo>
                  <a:lnTo>
                    <a:pt x="2699" y="5580"/>
                  </a:lnTo>
                  <a:lnTo>
                    <a:pt x="1515" y="5580"/>
                  </a:lnTo>
                  <a:lnTo>
                    <a:pt x="1515" y="4398"/>
                  </a:lnTo>
                  <a:lnTo>
                    <a:pt x="672" y="3548"/>
                  </a:lnTo>
                  <a:lnTo>
                    <a:pt x="1515" y="2699"/>
                  </a:lnTo>
                  <a:lnTo>
                    <a:pt x="1515" y="1515"/>
                  </a:lnTo>
                  <a:lnTo>
                    <a:pt x="2699" y="1515"/>
                  </a:lnTo>
                  <a:lnTo>
                    <a:pt x="3548" y="672"/>
                  </a:lnTo>
                  <a:close/>
                  <a:moveTo>
                    <a:pt x="3548" y="0"/>
                  </a:moveTo>
                  <a:lnTo>
                    <a:pt x="2508" y="1040"/>
                  </a:lnTo>
                  <a:lnTo>
                    <a:pt x="1040" y="1040"/>
                  </a:lnTo>
                  <a:lnTo>
                    <a:pt x="1040" y="2508"/>
                  </a:lnTo>
                  <a:lnTo>
                    <a:pt x="0" y="3548"/>
                  </a:lnTo>
                  <a:lnTo>
                    <a:pt x="1040" y="4589"/>
                  </a:lnTo>
                  <a:lnTo>
                    <a:pt x="1040" y="6057"/>
                  </a:lnTo>
                  <a:lnTo>
                    <a:pt x="2508" y="6057"/>
                  </a:lnTo>
                  <a:lnTo>
                    <a:pt x="3548" y="7097"/>
                  </a:lnTo>
                  <a:lnTo>
                    <a:pt x="4589" y="6057"/>
                  </a:lnTo>
                  <a:lnTo>
                    <a:pt x="6057" y="6057"/>
                  </a:lnTo>
                  <a:lnTo>
                    <a:pt x="6057" y="4589"/>
                  </a:lnTo>
                  <a:lnTo>
                    <a:pt x="7097" y="3548"/>
                  </a:lnTo>
                  <a:lnTo>
                    <a:pt x="6057" y="2508"/>
                  </a:lnTo>
                  <a:lnTo>
                    <a:pt x="6057" y="1040"/>
                  </a:lnTo>
                  <a:lnTo>
                    <a:pt x="4589" y="1040"/>
                  </a:lnTo>
                  <a:lnTo>
                    <a:pt x="35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5" name="Google Shape;2065;p20"/>
          <p:cNvGrpSpPr/>
          <p:nvPr/>
        </p:nvGrpSpPr>
        <p:grpSpPr>
          <a:xfrm flipH="1">
            <a:off x="8644829" y="-2138500"/>
            <a:ext cx="490780" cy="3492888"/>
            <a:chOff x="6715575" y="2099409"/>
            <a:chExt cx="177450" cy="1262916"/>
          </a:xfrm>
        </p:grpSpPr>
        <p:sp>
          <p:nvSpPr>
            <p:cNvPr id="2066" name="Google Shape;2066;p20"/>
            <p:cNvSpPr/>
            <p:nvPr/>
          </p:nvSpPr>
          <p:spPr>
            <a:xfrm>
              <a:off x="6802499" y="2099409"/>
              <a:ext cx="3580" cy="1094275"/>
            </a:xfrm>
            <a:custGeom>
              <a:avLst/>
              <a:gdLst/>
              <a:ahLst/>
              <a:cxnLst/>
              <a:rect l="l" t="t" r="r" b="b"/>
              <a:pathLst>
                <a:path w="143" h="28774" extrusionOk="0">
                  <a:moveTo>
                    <a:pt x="0" y="0"/>
                  </a:moveTo>
                  <a:lnTo>
                    <a:pt x="0" y="28773"/>
                  </a:lnTo>
                  <a:lnTo>
                    <a:pt x="143" y="28773"/>
                  </a:lnTo>
                  <a:lnTo>
                    <a:pt x="1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7" name="Google Shape;2067;p20"/>
            <p:cNvSpPr/>
            <p:nvPr/>
          </p:nvSpPr>
          <p:spPr>
            <a:xfrm>
              <a:off x="6715575" y="3184875"/>
              <a:ext cx="177450" cy="177450"/>
            </a:xfrm>
            <a:custGeom>
              <a:avLst/>
              <a:gdLst/>
              <a:ahLst/>
              <a:cxnLst/>
              <a:rect l="l" t="t" r="r" b="b"/>
              <a:pathLst>
                <a:path w="7098" h="7098" extrusionOk="0">
                  <a:moveTo>
                    <a:pt x="3549" y="672"/>
                  </a:moveTo>
                  <a:lnTo>
                    <a:pt x="4399" y="1517"/>
                  </a:lnTo>
                  <a:lnTo>
                    <a:pt x="5581" y="1517"/>
                  </a:lnTo>
                  <a:lnTo>
                    <a:pt x="5581" y="2699"/>
                  </a:lnTo>
                  <a:lnTo>
                    <a:pt x="6426" y="3550"/>
                  </a:lnTo>
                  <a:lnTo>
                    <a:pt x="5581" y="4398"/>
                  </a:lnTo>
                  <a:lnTo>
                    <a:pt x="5581" y="5588"/>
                  </a:lnTo>
                  <a:lnTo>
                    <a:pt x="4399" y="5588"/>
                  </a:lnTo>
                  <a:lnTo>
                    <a:pt x="3549" y="6431"/>
                  </a:lnTo>
                  <a:lnTo>
                    <a:pt x="2700" y="5588"/>
                  </a:lnTo>
                  <a:lnTo>
                    <a:pt x="1516" y="5588"/>
                  </a:lnTo>
                  <a:lnTo>
                    <a:pt x="1516" y="4398"/>
                  </a:lnTo>
                  <a:lnTo>
                    <a:pt x="673" y="3550"/>
                  </a:lnTo>
                  <a:lnTo>
                    <a:pt x="1516" y="2699"/>
                  </a:lnTo>
                  <a:lnTo>
                    <a:pt x="1516" y="1517"/>
                  </a:lnTo>
                  <a:lnTo>
                    <a:pt x="2700" y="1517"/>
                  </a:lnTo>
                  <a:lnTo>
                    <a:pt x="3549" y="672"/>
                  </a:lnTo>
                  <a:close/>
                  <a:moveTo>
                    <a:pt x="3549" y="0"/>
                  </a:moveTo>
                  <a:lnTo>
                    <a:pt x="2509" y="1040"/>
                  </a:lnTo>
                  <a:lnTo>
                    <a:pt x="1041" y="1040"/>
                  </a:lnTo>
                  <a:lnTo>
                    <a:pt x="1041" y="2508"/>
                  </a:lnTo>
                  <a:lnTo>
                    <a:pt x="1" y="3550"/>
                  </a:lnTo>
                  <a:lnTo>
                    <a:pt x="1041" y="4589"/>
                  </a:lnTo>
                  <a:lnTo>
                    <a:pt x="1041" y="6057"/>
                  </a:lnTo>
                  <a:lnTo>
                    <a:pt x="2509" y="6057"/>
                  </a:lnTo>
                  <a:lnTo>
                    <a:pt x="3549" y="7097"/>
                  </a:lnTo>
                  <a:lnTo>
                    <a:pt x="4590" y="6057"/>
                  </a:lnTo>
                  <a:lnTo>
                    <a:pt x="6058" y="6057"/>
                  </a:lnTo>
                  <a:lnTo>
                    <a:pt x="6058" y="4589"/>
                  </a:lnTo>
                  <a:lnTo>
                    <a:pt x="7098" y="3550"/>
                  </a:lnTo>
                  <a:lnTo>
                    <a:pt x="6058" y="2508"/>
                  </a:lnTo>
                  <a:lnTo>
                    <a:pt x="6058" y="1040"/>
                  </a:lnTo>
                  <a:lnTo>
                    <a:pt x="4590" y="1040"/>
                  </a:lnTo>
                  <a:lnTo>
                    <a:pt x="3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670015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068"/>
        <p:cNvGrpSpPr/>
        <p:nvPr/>
      </p:nvGrpSpPr>
      <p:grpSpPr>
        <a:xfrm>
          <a:off x="0" y="0"/>
          <a:ext cx="0" cy="0"/>
          <a:chOff x="0" y="0"/>
          <a:chExt cx="0" cy="0"/>
        </a:xfrm>
      </p:grpSpPr>
      <p:sp>
        <p:nvSpPr>
          <p:cNvPr id="2069" name="Google Shape;2069;p21"/>
          <p:cNvSpPr txBox="1">
            <a:spLocks noGrp="1"/>
          </p:cNvSpPr>
          <p:nvPr>
            <p:ph type="subTitle" idx="1"/>
          </p:nvPr>
        </p:nvSpPr>
        <p:spPr>
          <a:xfrm>
            <a:off x="1663753" y="3574933"/>
            <a:ext cx="3876800" cy="180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0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70" name="Google Shape;2070;p21"/>
          <p:cNvSpPr txBox="1">
            <a:spLocks noGrp="1"/>
          </p:cNvSpPr>
          <p:nvPr>
            <p:ph type="title"/>
          </p:nvPr>
        </p:nvSpPr>
        <p:spPr>
          <a:xfrm>
            <a:off x="1663753" y="2493467"/>
            <a:ext cx="3974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300"/>
              <a:buNone/>
              <a:defRPr sz="5733">
                <a:solidFill>
                  <a:schemeClr val="accent2"/>
                </a:solidFill>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grpSp>
        <p:nvGrpSpPr>
          <p:cNvPr id="2071" name="Google Shape;2071;p21"/>
          <p:cNvGrpSpPr/>
          <p:nvPr/>
        </p:nvGrpSpPr>
        <p:grpSpPr>
          <a:xfrm>
            <a:off x="-1755749" y="1701690"/>
            <a:ext cx="3454620" cy="3454620"/>
            <a:chOff x="2924725" y="208150"/>
            <a:chExt cx="1242550" cy="1242550"/>
          </a:xfrm>
        </p:grpSpPr>
        <p:sp>
          <p:nvSpPr>
            <p:cNvPr id="2072" name="Google Shape;2072;p21"/>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3" name="Google Shape;2073;p21"/>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21"/>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21"/>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21"/>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7" name="Google Shape;2077;p21"/>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8" name="Google Shape;2078;p21"/>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9" name="Google Shape;2079;p21"/>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0" name="Google Shape;2080;p21"/>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1" name="Google Shape;2081;p21"/>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21"/>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21"/>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4" name="Google Shape;2084;p21"/>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5" name="Google Shape;2085;p21"/>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6" name="Google Shape;2086;p21"/>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21"/>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21"/>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21"/>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90" name="Google Shape;2090;p21"/>
          <p:cNvGrpSpPr/>
          <p:nvPr/>
        </p:nvGrpSpPr>
        <p:grpSpPr>
          <a:xfrm>
            <a:off x="10759851" y="-813177"/>
            <a:ext cx="3454620" cy="3454620"/>
            <a:chOff x="2924725" y="208150"/>
            <a:chExt cx="1242550" cy="1242550"/>
          </a:xfrm>
        </p:grpSpPr>
        <p:sp>
          <p:nvSpPr>
            <p:cNvPr id="2091" name="Google Shape;2091;p21"/>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2" name="Google Shape;2092;p21"/>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3" name="Google Shape;2093;p21"/>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4" name="Google Shape;2094;p21"/>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5" name="Google Shape;2095;p21"/>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6" name="Google Shape;2096;p21"/>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7" name="Google Shape;2097;p21"/>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8" name="Google Shape;2098;p21"/>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9" name="Google Shape;2099;p21"/>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0" name="Google Shape;2100;p21"/>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1" name="Google Shape;2101;p21"/>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2" name="Google Shape;2102;p21"/>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3" name="Google Shape;2103;p21"/>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4" name="Google Shape;2104;p21"/>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5" name="Google Shape;2105;p21"/>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6" name="Google Shape;2106;p21"/>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7" name="Google Shape;2107;p21"/>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8" name="Google Shape;2108;p21"/>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9" name="Google Shape;2109;p21"/>
          <p:cNvGrpSpPr/>
          <p:nvPr/>
        </p:nvGrpSpPr>
        <p:grpSpPr>
          <a:xfrm>
            <a:off x="10729897" y="5635957"/>
            <a:ext cx="1017272" cy="1017427"/>
            <a:chOff x="940300" y="793900"/>
            <a:chExt cx="1313400" cy="1313600"/>
          </a:xfrm>
        </p:grpSpPr>
        <p:sp>
          <p:nvSpPr>
            <p:cNvPr id="2110" name="Google Shape;2110;p21"/>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1" name="Google Shape;2111;p21"/>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2" name="Google Shape;2112;p21"/>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3" name="Google Shape;2113;p21"/>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4" name="Google Shape;2114;p21"/>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5" name="Google Shape;2115;p21"/>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6" name="Google Shape;2116;p21"/>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7" name="Google Shape;2117;p21"/>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8" name="Google Shape;2118;p21"/>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9" name="Google Shape;2119;p21"/>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0" name="Google Shape;2120;p21"/>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1" name="Google Shape;2121;p21"/>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2" name="Google Shape;2122;p21"/>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3" name="Google Shape;2123;p21"/>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4" name="Google Shape;2124;p21"/>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5" name="Google Shape;2125;p21"/>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6" name="Google Shape;2126;p21"/>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7" name="Google Shape;2127;p21"/>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8" name="Google Shape;2128;p21"/>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9" name="Google Shape;2129;p21"/>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0" name="Google Shape;2130;p21"/>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1" name="Google Shape;2131;p21"/>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2" name="Google Shape;2132;p21"/>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3" name="Google Shape;2133;p21"/>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4" name="Google Shape;2134;p21"/>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5" name="Google Shape;2135;p21"/>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6" name="Google Shape;2136;p21"/>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7" name="Google Shape;2137;p21"/>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8" name="Google Shape;2138;p21"/>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9" name="Google Shape;2139;p21"/>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0" name="Google Shape;2140;p21"/>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1" name="Google Shape;2141;p21"/>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2" name="Google Shape;2142;p21"/>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3" name="Google Shape;2143;p21"/>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4" name="Google Shape;2144;p21"/>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21"/>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6" name="Google Shape;2146;p21"/>
          <p:cNvGrpSpPr/>
          <p:nvPr/>
        </p:nvGrpSpPr>
        <p:grpSpPr>
          <a:xfrm>
            <a:off x="1266528" y="-2270860"/>
            <a:ext cx="525848" cy="4183835"/>
            <a:chOff x="7324500" y="2391875"/>
            <a:chExt cx="177300" cy="1410725"/>
          </a:xfrm>
        </p:grpSpPr>
        <p:sp>
          <p:nvSpPr>
            <p:cNvPr id="2147" name="Google Shape;2147;p21"/>
            <p:cNvSpPr/>
            <p:nvPr/>
          </p:nvSpPr>
          <p:spPr>
            <a:xfrm>
              <a:off x="7324500" y="3625150"/>
              <a:ext cx="177300" cy="177450"/>
            </a:xfrm>
            <a:custGeom>
              <a:avLst/>
              <a:gdLst/>
              <a:ahLst/>
              <a:cxnLst/>
              <a:rect l="l" t="t" r="r" b="b"/>
              <a:pathLst>
                <a:path w="7092" h="7098" extrusionOk="0">
                  <a:moveTo>
                    <a:pt x="3549" y="673"/>
                  </a:moveTo>
                  <a:lnTo>
                    <a:pt x="4393" y="1510"/>
                  </a:lnTo>
                  <a:lnTo>
                    <a:pt x="5581" y="1510"/>
                  </a:lnTo>
                  <a:lnTo>
                    <a:pt x="5581" y="2700"/>
                  </a:lnTo>
                  <a:lnTo>
                    <a:pt x="6426" y="3548"/>
                  </a:lnTo>
                  <a:lnTo>
                    <a:pt x="5581" y="4398"/>
                  </a:lnTo>
                  <a:lnTo>
                    <a:pt x="5581" y="5581"/>
                  </a:lnTo>
                  <a:lnTo>
                    <a:pt x="4393" y="5581"/>
                  </a:lnTo>
                  <a:lnTo>
                    <a:pt x="3543" y="6425"/>
                  </a:lnTo>
                  <a:lnTo>
                    <a:pt x="2693" y="5581"/>
                  </a:lnTo>
                  <a:lnTo>
                    <a:pt x="1510" y="5581"/>
                  </a:lnTo>
                  <a:lnTo>
                    <a:pt x="1510" y="4398"/>
                  </a:lnTo>
                  <a:lnTo>
                    <a:pt x="667" y="3548"/>
                  </a:lnTo>
                  <a:lnTo>
                    <a:pt x="1510" y="2700"/>
                  </a:lnTo>
                  <a:lnTo>
                    <a:pt x="1510" y="1510"/>
                  </a:lnTo>
                  <a:lnTo>
                    <a:pt x="2700" y="1510"/>
                  </a:lnTo>
                  <a:lnTo>
                    <a:pt x="3549" y="673"/>
                  </a:lnTo>
                  <a:close/>
                  <a:moveTo>
                    <a:pt x="3549" y="1"/>
                  </a:moveTo>
                  <a:lnTo>
                    <a:pt x="2509" y="1041"/>
                  </a:lnTo>
                  <a:lnTo>
                    <a:pt x="1035" y="1041"/>
                  </a:lnTo>
                  <a:lnTo>
                    <a:pt x="1035" y="2508"/>
                  </a:lnTo>
                  <a:lnTo>
                    <a:pt x="1" y="3548"/>
                  </a:lnTo>
                  <a:lnTo>
                    <a:pt x="1035" y="4590"/>
                  </a:lnTo>
                  <a:lnTo>
                    <a:pt x="1035" y="6057"/>
                  </a:lnTo>
                  <a:lnTo>
                    <a:pt x="2509" y="6057"/>
                  </a:lnTo>
                  <a:lnTo>
                    <a:pt x="3549" y="7097"/>
                  </a:lnTo>
                  <a:lnTo>
                    <a:pt x="4583" y="6057"/>
                  </a:lnTo>
                  <a:lnTo>
                    <a:pt x="6058" y="6057"/>
                  </a:lnTo>
                  <a:lnTo>
                    <a:pt x="6058" y="4590"/>
                  </a:lnTo>
                  <a:lnTo>
                    <a:pt x="7092" y="3548"/>
                  </a:lnTo>
                  <a:lnTo>
                    <a:pt x="6058" y="2508"/>
                  </a:lnTo>
                  <a:lnTo>
                    <a:pt x="6058" y="1041"/>
                  </a:lnTo>
                  <a:lnTo>
                    <a:pt x="4583" y="1041"/>
                  </a:lnTo>
                  <a:lnTo>
                    <a:pt x="35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21"/>
            <p:cNvSpPr/>
            <p:nvPr/>
          </p:nvSpPr>
          <p:spPr>
            <a:xfrm>
              <a:off x="7411275" y="2391875"/>
              <a:ext cx="3725" cy="1239250"/>
            </a:xfrm>
            <a:custGeom>
              <a:avLst/>
              <a:gdLst/>
              <a:ahLst/>
              <a:cxnLst/>
              <a:rect l="l" t="t" r="r" b="b"/>
              <a:pathLst>
                <a:path w="149" h="49570" extrusionOk="0">
                  <a:moveTo>
                    <a:pt x="1" y="0"/>
                  </a:moveTo>
                  <a:lnTo>
                    <a:pt x="1" y="49570"/>
                  </a:lnTo>
                  <a:lnTo>
                    <a:pt x="149" y="49570"/>
                  </a:lnTo>
                  <a:lnTo>
                    <a:pt x="1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9" name="Google Shape;2149;p21"/>
          <p:cNvGrpSpPr/>
          <p:nvPr/>
        </p:nvGrpSpPr>
        <p:grpSpPr>
          <a:xfrm>
            <a:off x="5766132" y="-3384601"/>
            <a:ext cx="624648" cy="4606623"/>
            <a:chOff x="7905800" y="2474325"/>
            <a:chExt cx="177450" cy="1308650"/>
          </a:xfrm>
        </p:grpSpPr>
        <p:sp>
          <p:nvSpPr>
            <p:cNvPr id="2150" name="Google Shape;2150;p21"/>
            <p:cNvSpPr/>
            <p:nvPr/>
          </p:nvSpPr>
          <p:spPr>
            <a:xfrm>
              <a:off x="7905800" y="3605550"/>
              <a:ext cx="177450" cy="177425"/>
            </a:xfrm>
            <a:custGeom>
              <a:avLst/>
              <a:gdLst/>
              <a:ahLst/>
              <a:cxnLst/>
              <a:rect l="l" t="t" r="r" b="b"/>
              <a:pathLst>
                <a:path w="7098" h="7097" extrusionOk="0">
                  <a:moveTo>
                    <a:pt x="3548" y="672"/>
                  </a:moveTo>
                  <a:lnTo>
                    <a:pt x="4398" y="1515"/>
                  </a:lnTo>
                  <a:lnTo>
                    <a:pt x="5588" y="1515"/>
                  </a:lnTo>
                  <a:lnTo>
                    <a:pt x="5588" y="2699"/>
                  </a:lnTo>
                  <a:lnTo>
                    <a:pt x="6425" y="3548"/>
                  </a:lnTo>
                  <a:lnTo>
                    <a:pt x="5588" y="4398"/>
                  </a:lnTo>
                  <a:lnTo>
                    <a:pt x="5588" y="5580"/>
                  </a:lnTo>
                  <a:lnTo>
                    <a:pt x="4398" y="5580"/>
                  </a:lnTo>
                  <a:lnTo>
                    <a:pt x="3548" y="6425"/>
                  </a:lnTo>
                  <a:lnTo>
                    <a:pt x="2699" y="5580"/>
                  </a:lnTo>
                  <a:lnTo>
                    <a:pt x="1515" y="5580"/>
                  </a:lnTo>
                  <a:lnTo>
                    <a:pt x="1515" y="4398"/>
                  </a:lnTo>
                  <a:lnTo>
                    <a:pt x="672" y="3548"/>
                  </a:lnTo>
                  <a:lnTo>
                    <a:pt x="1515" y="2699"/>
                  </a:lnTo>
                  <a:lnTo>
                    <a:pt x="1515" y="1515"/>
                  </a:lnTo>
                  <a:lnTo>
                    <a:pt x="2699" y="1515"/>
                  </a:lnTo>
                  <a:lnTo>
                    <a:pt x="3548" y="672"/>
                  </a:lnTo>
                  <a:close/>
                  <a:moveTo>
                    <a:pt x="3548" y="0"/>
                  </a:moveTo>
                  <a:lnTo>
                    <a:pt x="2508" y="1040"/>
                  </a:lnTo>
                  <a:lnTo>
                    <a:pt x="1040" y="1040"/>
                  </a:lnTo>
                  <a:lnTo>
                    <a:pt x="1040" y="2508"/>
                  </a:lnTo>
                  <a:lnTo>
                    <a:pt x="0" y="3548"/>
                  </a:lnTo>
                  <a:lnTo>
                    <a:pt x="1040" y="4589"/>
                  </a:lnTo>
                  <a:lnTo>
                    <a:pt x="1040" y="6057"/>
                  </a:lnTo>
                  <a:lnTo>
                    <a:pt x="2508" y="6057"/>
                  </a:lnTo>
                  <a:lnTo>
                    <a:pt x="3548" y="7097"/>
                  </a:lnTo>
                  <a:lnTo>
                    <a:pt x="4589" y="6057"/>
                  </a:lnTo>
                  <a:lnTo>
                    <a:pt x="6057" y="6057"/>
                  </a:lnTo>
                  <a:lnTo>
                    <a:pt x="6057" y="4589"/>
                  </a:lnTo>
                  <a:lnTo>
                    <a:pt x="7097" y="3548"/>
                  </a:lnTo>
                  <a:lnTo>
                    <a:pt x="6057" y="2508"/>
                  </a:lnTo>
                  <a:lnTo>
                    <a:pt x="6057" y="1040"/>
                  </a:lnTo>
                  <a:lnTo>
                    <a:pt x="4589" y="1040"/>
                  </a:lnTo>
                  <a:lnTo>
                    <a:pt x="35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21"/>
            <p:cNvSpPr/>
            <p:nvPr/>
          </p:nvSpPr>
          <p:spPr>
            <a:xfrm>
              <a:off x="7992700" y="2474325"/>
              <a:ext cx="3775" cy="1138650"/>
            </a:xfrm>
            <a:custGeom>
              <a:avLst/>
              <a:gdLst/>
              <a:ahLst/>
              <a:cxnLst/>
              <a:rect l="l" t="t" r="r" b="b"/>
              <a:pathLst>
                <a:path w="151" h="45546" extrusionOk="0">
                  <a:moveTo>
                    <a:pt x="1" y="0"/>
                  </a:moveTo>
                  <a:lnTo>
                    <a:pt x="1" y="45546"/>
                  </a:lnTo>
                  <a:lnTo>
                    <a:pt x="151" y="45546"/>
                  </a:lnTo>
                  <a:lnTo>
                    <a:pt x="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52" name="Google Shape;2152;p21"/>
          <p:cNvGrpSpPr/>
          <p:nvPr/>
        </p:nvGrpSpPr>
        <p:grpSpPr>
          <a:xfrm>
            <a:off x="9967558" y="-2133533"/>
            <a:ext cx="490780" cy="3492888"/>
            <a:chOff x="6715575" y="2099409"/>
            <a:chExt cx="177450" cy="1262916"/>
          </a:xfrm>
        </p:grpSpPr>
        <p:sp>
          <p:nvSpPr>
            <p:cNvPr id="2153" name="Google Shape;2153;p21"/>
            <p:cNvSpPr/>
            <p:nvPr/>
          </p:nvSpPr>
          <p:spPr>
            <a:xfrm>
              <a:off x="6715575" y="3184875"/>
              <a:ext cx="177450" cy="177450"/>
            </a:xfrm>
            <a:custGeom>
              <a:avLst/>
              <a:gdLst/>
              <a:ahLst/>
              <a:cxnLst/>
              <a:rect l="l" t="t" r="r" b="b"/>
              <a:pathLst>
                <a:path w="7098" h="7098" extrusionOk="0">
                  <a:moveTo>
                    <a:pt x="3549" y="672"/>
                  </a:moveTo>
                  <a:lnTo>
                    <a:pt x="4399" y="1517"/>
                  </a:lnTo>
                  <a:lnTo>
                    <a:pt x="5581" y="1517"/>
                  </a:lnTo>
                  <a:lnTo>
                    <a:pt x="5581" y="2699"/>
                  </a:lnTo>
                  <a:lnTo>
                    <a:pt x="6426" y="3550"/>
                  </a:lnTo>
                  <a:lnTo>
                    <a:pt x="5581" y="4398"/>
                  </a:lnTo>
                  <a:lnTo>
                    <a:pt x="5581" y="5588"/>
                  </a:lnTo>
                  <a:lnTo>
                    <a:pt x="4399" y="5588"/>
                  </a:lnTo>
                  <a:lnTo>
                    <a:pt x="3549" y="6431"/>
                  </a:lnTo>
                  <a:lnTo>
                    <a:pt x="2700" y="5588"/>
                  </a:lnTo>
                  <a:lnTo>
                    <a:pt x="1516" y="5588"/>
                  </a:lnTo>
                  <a:lnTo>
                    <a:pt x="1516" y="4398"/>
                  </a:lnTo>
                  <a:lnTo>
                    <a:pt x="673" y="3550"/>
                  </a:lnTo>
                  <a:lnTo>
                    <a:pt x="1516" y="2699"/>
                  </a:lnTo>
                  <a:lnTo>
                    <a:pt x="1516" y="1517"/>
                  </a:lnTo>
                  <a:lnTo>
                    <a:pt x="2700" y="1517"/>
                  </a:lnTo>
                  <a:lnTo>
                    <a:pt x="3549" y="672"/>
                  </a:lnTo>
                  <a:close/>
                  <a:moveTo>
                    <a:pt x="3549" y="0"/>
                  </a:moveTo>
                  <a:lnTo>
                    <a:pt x="2509" y="1040"/>
                  </a:lnTo>
                  <a:lnTo>
                    <a:pt x="1041" y="1040"/>
                  </a:lnTo>
                  <a:lnTo>
                    <a:pt x="1041" y="2508"/>
                  </a:lnTo>
                  <a:lnTo>
                    <a:pt x="1" y="3550"/>
                  </a:lnTo>
                  <a:lnTo>
                    <a:pt x="1041" y="4589"/>
                  </a:lnTo>
                  <a:lnTo>
                    <a:pt x="1041" y="6057"/>
                  </a:lnTo>
                  <a:lnTo>
                    <a:pt x="2509" y="6057"/>
                  </a:lnTo>
                  <a:lnTo>
                    <a:pt x="3549" y="7097"/>
                  </a:lnTo>
                  <a:lnTo>
                    <a:pt x="4590" y="6057"/>
                  </a:lnTo>
                  <a:lnTo>
                    <a:pt x="6058" y="6057"/>
                  </a:lnTo>
                  <a:lnTo>
                    <a:pt x="6058" y="4589"/>
                  </a:lnTo>
                  <a:lnTo>
                    <a:pt x="7098" y="3550"/>
                  </a:lnTo>
                  <a:lnTo>
                    <a:pt x="6058" y="2508"/>
                  </a:lnTo>
                  <a:lnTo>
                    <a:pt x="6058" y="1040"/>
                  </a:lnTo>
                  <a:lnTo>
                    <a:pt x="4590" y="1040"/>
                  </a:lnTo>
                  <a:lnTo>
                    <a:pt x="3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21"/>
            <p:cNvSpPr/>
            <p:nvPr/>
          </p:nvSpPr>
          <p:spPr>
            <a:xfrm>
              <a:off x="6802499" y="2099409"/>
              <a:ext cx="3580" cy="1094275"/>
            </a:xfrm>
            <a:custGeom>
              <a:avLst/>
              <a:gdLst/>
              <a:ahLst/>
              <a:cxnLst/>
              <a:rect l="l" t="t" r="r" b="b"/>
              <a:pathLst>
                <a:path w="143" h="28774" extrusionOk="0">
                  <a:moveTo>
                    <a:pt x="0" y="0"/>
                  </a:moveTo>
                  <a:lnTo>
                    <a:pt x="0" y="28773"/>
                  </a:lnTo>
                  <a:lnTo>
                    <a:pt x="143" y="28773"/>
                  </a:lnTo>
                  <a:lnTo>
                    <a:pt x="1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55" name="Google Shape;2155;p21"/>
          <p:cNvGrpSpPr/>
          <p:nvPr/>
        </p:nvGrpSpPr>
        <p:grpSpPr>
          <a:xfrm>
            <a:off x="444831" y="5635941"/>
            <a:ext cx="1017272" cy="1017427"/>
            <a:chOff x="940300" y="793900"/>
            <a:chExt cx="1313400" cy="1313600"/>
          </a:xfrm>
        </p:grpSpPr>
        <p:sp>
          <p:nvSpPr>
            <p:cNvPr id="2156" name="Google Shape;2156;p21"/>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21"/>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8" name="Google Shape;2158;p21"/>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9" name="Google Shape;2159;p21"/>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0" name="Google Shape;2160;p21"/>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1" name="Google Shape;2161;p21"/>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2" name="Google Shape;2162;p21"/>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3" name="Google Shape;2163;p21"/>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4" name="Google Shape;2164;p21"/>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5" name="Google Shape;2165;p21"/>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6" name="Google Shape;2166;p21"/>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7" name="Google Shape;2167;p21"/>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8" name="Google Shape;2168;p21"/>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9" name="Google Shape;2169;p21"/>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0" name="Google Shape;2170;p21"/>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1" name="Google Shape;2171;p21"/>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21"/>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21"/>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21"/>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21"/>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21"/>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7" name="Google Shape;2177;p21"/>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8" name="Google Shape;2178;p21"/>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9" name="Google Shape;2179;p21"/>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0" name="Google Shape;2180;p21"/>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1" name="Google Shape;2181;p21"/>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2" name="Google Shape;2182;p21"/>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21"/>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21"/>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5" name="Google Shape;2185;p21"/>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6" name="Google Shape;2186;p21"/>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21"/>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21"/>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21"/>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21"/>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21"/>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795758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192"/>
        <p:cNvGrpSpPr/>
        <p:nvPr/>
      </p:nvGrpSpPr>
      <p:grpSpPr>
        <a:xfrm>
          <a:off x="0" y="0"/>
          <a:ext cx="0" cy="0"/>
          <a:chOff x="0" y="0"/>
          <a:chExt cx="0" cy="0"/>
        </a:xfrm>
      </p:grpSpPr>
      <p:sp>
        <p:nvSpPr>
          <p:cNvPr id="2193" name="Google Shape;2193;p22"/>
          <p:cNvSpPr txBox="1">
            <a:spLocks noGrp="1"/>
          </p:cNvSpPr>
          <p:nvPr>
            <p:ph type="ctrTitle"/>
          </p:nvPr>
        </p:nvSpPr>
        <p:spPr>
          <a:xfrm>
            <a:off x="3240000" y="678859"/>
            <a:ext cx="5712000" cy="84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8133">
                <a:solidFill>
                  <a:schemeClr val="accent2"/>
                </a:solidFill>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194" name="Google Shape;2194;p22"/>
          <p:cNvSpPr txBox="1">
            <a:spLocks noGrp="1"/>
          </p:cNvSpPr>
          <p:nvPr>
            <p:ph type="subTitle" idx="1"/>
          </p:nvPr>
        </p:nvSpPr>
        <p:spPr>
          <a:xfrm>
            <a:off x="4150800" y="3052211"/>
            <a:ext cx="3890400" cy="166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000"/>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grpSp>
        <p:nvGrpSpPr>
          <p:cNvPr id="2196" name="Google Shape;2196;p22"/>
          <p:cNvGrpSpPr/>
          <p:nvPr/>
        </p:nvGrpSpPr>
        <p:grpSpPr>
          <a:xfrm>
            <a:off x="10348205" y="-1500553"/>
            <a:ext cx="2952631" cy="2952796"/>
            <a:chOff x="2924725" y="208150"/>
            <a:chExt cx="1242550" cy="1242550"/>
          </a:xfrm>
        </p:grpSpPr>
        <p:sp>
          <p:nvSpPr>
            <p:cNvPr id="2197" name="Google Shape;2197;p22"/>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8" name="Google Shape;2198;p22"/>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22"/>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22"/>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22"/>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2" name="Google Shape;2202;p22"/>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3" name="Google Shape;2203;p22"/>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22"/>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22"/>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22"/>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22"/>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22"/>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22"/>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22"/>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22"/>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22"/>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22"/>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22"/>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15" name="Google Shape;2215;p22"/>
          <p:cNvGrpSpPr/>
          <p:nvPr/>
        </p:nvGrpSpPr>
        <p:grpSpPr>
          <a:xfrm>
            <a:off x="-2292217" y="3422293"/>
            <a:ext cx="4214399" cy="4214399"/>
            <a:chOff x="2924725" y="208150"/>
            <a:chExt cx="1242550" cy="1242550"/>
          </a:xfrm>
        </p:grpSpPr>
        <p:sp>
          <p:nvSpPr>
            <p:cNvPr id="2216" name="Google Shape;2216;p22"/>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22"/>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22"/>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22"/>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22"/>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22"/>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22"/>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22"/>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22"/>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5" name="Google Shape;2225;p22"/>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22"/>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22"/>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22"/>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22"/>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22"/>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1" name="Google Shape;2231;p22"/>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2" name="Google Shape;2232;p22"/>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3" name="Google Shape;2233;p22"/>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34" name="Google Shape;2234;p22"/>
          <p:cNvGrpSpPr/>
          <p:nvPr/>
        </p:nvGrpSpPr>
        <p:grpSpPr>
          <a:xfrm>
            <a:off x="2006597" y="-3254025"/>
            <a:ext cx="847731" cy="6744959"/>
            <a:chOff x="7324500" y="2391875"/>
            <a:chExt cx="177300" cy="1410725"/>
          </a:xfrm>
        </p:grpSpPr>
        <p:sp>
          <p:nvSpPr>
            <p:cNvPr id="2235" name="Google Shape;2235;p22"/>
            <p:cNvSpPr/>
            <p:nvPr/>
          </p:nvSpPr>
          <p:spPr>
            <a:xfrm>
              <a:off x="7324500" y="3625150"/>
              <a:ext cx="177300" cy="177450"/>
            </a:xfrm>
            <a:custGeom>
              <a:avLst/>
              <a:gdLst/>
              <a:ahLst/>
              <a:cxnLst/>
              <a:rect l="l" t="t" r="r" b="b"/>
              <a:pathLst>
                <a:path w="7092" h="7098" extrusionOk="0">
                  <a:moveTo>
                    <a:pt x="3549" y="673"/>
                  </a:moveTo>
                  <a:lnTo>
                    <a:pt x="4393" y="1510"/>
                  </a:lnTo>
                  <a:lnTo>
                    <a:pt x="5581" y="1510"/>
                  </a:lnTo>
                  <a:lnTo>
                    <a:pt x="5581" y="2700"/>
                  </a:lnTo>
                  <a:lnTo>
                    <a:pt x="6426" y="3548"/>
                  </a:lnTo>
                  <a:lnTo>
                    <a:pt x="5581" y="4398"/>
                  </a:lnTo>
                  <a:lnTo>
                    <a:pt x="5581" y="5581"/>
                  </a:lnTo>
                  <a:lnTo>
                    <a:pt x="4393" y="5581"/>
                  </a:lnTo>
                  <a:lnTo>
                    <a:pt x="3543" y="6425"/>
                  </a:lnTo>
                  <a:lnTo>
                    <a:pt x="2693" y="5581"/>
                  </a:lnTo>
                  <a:lnTo>
                    <a:pt x="1510" y="5581"/>
                  </a:lnTo>
                  <a:lnTo>
                    <a:pt x="1510" y="4398"/>
                  </a:lnTo>
                  <a:lnTo>
                    <a:pt x="667" y="3548"/>
                  </a:lnTo>
                  <a:lnTo>
                    <a:pt x="1510" y="2700"/>
                  </a:lnTo>
                  <a:lnTo>
                    <a:pt x="1510" y="1510"/>
                  </a:lnTo>
                  <a:lnTo>
                    <a:pt x="2700" y="1510"/>
                  </a:lnTo>
                  <a:lnTo>
                    <a:pt x="3549" y="673"/>
                  </a:lnTo>
                  <a:close/>
                  <a:moveTo>
                    <a:pt x="3549" y="1"/>
                  </a:moveTo>
                  <a:lnTo>
                    <a:pt x="2509" y="1041"/>
                  </a:lnTo>
                  <a:lnTo>
                    <a:pt x="1035" y="1041"/>
                  </a:lnTo>
                  <a:lnTo>
                    <a:pt x="1035" y="2508"/>
                  </a:lnTo>
                  <a:lnTo>
                    <a:pt x="1" y="3548"/>
                  </a:lnTo>
                  <a:lnTo>
                    <a:pt x="1035" y="4590"/>
                  </a:lnTo>
                  <a:lnTo>
                    <a:pt x="1035" y="6057"/>
                  </a:lnTo>
                  <a:lnTo>
                    <a:pt x="2509" y="6057"/>
                  </a:lnTo>
                  <a:lnTo>
                    <a:pt x="3549" y="7097"/>
                  </a:lnTo>
                  <a:lnTo>
                    <a:pt x="4583" y="6057"/>
                  </a:lnTo>
                  <a:lnTo>
                    <a:pt x="6058" y="6057"/>
                  </a:lnTo>
                  <a:lnTo>
                    <a:pt x="6058" y="4590"/>
                  </a:lnTo>
                  <a:lnTo>
                    <a:pt x="7092" y="3548"/>
                  </a:lnTo>
                  <a:lnTo>
                    <a:pt x="6058" y="2508"/>
                  </a:lnTo>
                  <a:lnTo>
                    <a:pt x="6058" y="1041"/>
                  </a:lnTo>
                  <a:lnTo>
                    <a:pt x="4583" y="1041"/>
                  </a:lnTo>
                  <a:lnTo>
                    <a:pt x="35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6" name="Google Shape;2236;p22"/>
            <p:cNvSpPr/>
            <p:nvPr/>
          </p:nvSpPr>
          <p:spPr>
            <a:xfrm>
              <a:off x="7411275" y="2391875"/>
              <a:ext cx="3725" cy="1239250"/>
            </a:xfrm>
            <a:custGeom>
              <a:avLst/>
              <a:gdLst/>
              <a:ahLst/>
              <a:cxnLst/>
              <a:rect l="l" t="t" r="r" b="b"/>
              <a:pathLst>
                <a:path w="149" h="49570" extrusionOk="0">
                  <a:moveTo>
                    <a:pt x="1" y="0"/>
                  </a:moveTo>
                  <a:lnTo>
                    <a:pt x="1" y="49570"/>
                  </a:lnTo>
                  <a:lnTo>
                    <a:pt x="149" y="49570"/>
                  </a:lnTo>
                  <a:lnTo>
                    <a:pt x="1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37" name="Google Shape;2237;p22"/>
          <p:cNvGrpSpPr/>
          <p:nvPr/>
        </p:nvGrpSpPr>
        <p:grpSpPr>
          <a:xfrm>
            <a:off x="8961680" y="-1868979"/>
            <a:ext cx="847737" cy="6251857"/>
            <a:chOff x="7905800" y="2474325"/>
            <a:chExt cx="177450" cy="1308650"/>
          </a:xfrm>
        </p:grpSpPr>
        <p:sp>
          <p:nvSpPr>
            <p:cNvPr id="2238" name="Google Shape;2238;p22"/>
            <p:cNvSpPr/>
            <p:nvPr/>
          </p:nvSpPr>
          <p:spPr>
            <a:xfrm>
              <a:off x="7905800" y="3605550"/>
              <a:ext cx="177450" cy="177425"/>
            </a:xfrm>
            <a:custGeom>
              <a:avLst/>
              <a:gdLst/>
              <a:ahLst/>
              <a:cxnLst/>
              <a:rect l="l" t="t" r="r" b="b"/>
              <a:pathLst>
                <a:path w="7098" h="7097" extrusionOk="0">
                  <a:moveTo>
                    <a:pt x="3548" y="672"/>
                  </a:moveTo>
                  <a:lnTo>
                    <a:pt x="4398" y="1515"/>
                  </a:lnTo>
                  <a:lnTo>
                    <a:pt x="5588" y="1515"/>
                  </a:lnTo>
                  <a:lnTo>
                    <a:pt x="5588" y="2699"/>
                  </a:lnTo>
                  <a:lnTo>
                    <a:pt x="6425" y="3548"/>
                  </a:lnTo>
                  <a:lnTo>
                    <a:pt x="5588" y="4398"/>
                  </a:lnTo>
                  <a:lnTo>
                    <a:pt x="5588" y="5580"/>
                  </a:lnTo>
                  <a:lnTo>
                    <a:pt x="4398" y="5580"/>
                  </a:lnTo>
                  <a:lnTo>
                    <a:pt x="3548" y="6425"/>
                  </a:lnTo>
                  <a:lnTo>
                    <a:pt x="2699" y="5580"/>
                  </a:lnTo>
                  <a:lnTo>
                    <a:pt x="1515" y="5580"/>
                  </a:lnTo>
                  <a:lnTo>
                    <a:pt x="1515" y="4398"/>
                  </a:lnTo>
                  <a:lnTo>
                    <a:pt x="672" y="3548"/>
                  </a:lnTo>
                  <a:lnTo>
                    <a:pt x="1515" y="2699"/>
                  </a:lnTo>
                  <a:lnTo>
                    <a:pt x="1515" y="1515"/>
                  </a:lnTo>
                  <a:lnTo>
                    <a:pt x="2699" y="1515"/>
                  </a:lnTo>
                  <a:lnTo>
                    <a:pt x="3548" y="672"/>
                  </a:lnTo>
                  <a:close/>
                  <a:moveTo>
                    <a:pt x="3548" y="0"/>
                  </a:moveTo>
                  <a:lnTo>
                    <a:pt x="2508" y="1040"/>
                  </a:lnTo>
                  <a:lnTo>
                    <a:pt x="1040" y="1040"/>
                  </a:lnTo>
                  <a:lnTo>
                    <a:pt x="1040" y="2508"/>
                  </a:lnTo>
                  <a:lnTo>
                    <a:pt x="0" y="3548"/>
                  </a:lnTo>
                  <a:lnTo>
                    <a:pt x="1040" y="4589"/>
                  </a:lnTo>
                  <a:lnTo>
                    <a:pt x="1040" y="6057"/>
                  </a:lnTo>
                  <a:lnTo>
                    <a:pt x="2508" y="6057"/>
                  </a:lnTo>
                  <a:lnTo>
                    <a:pt x="3548" y="7097"/>
                  </a:lnTo>
                  <a:lnTo>
                    <a:pt x="4589" y="6057"/>
                  </a:lnTo>
                  <a:lnTo>
                    <a:pt x="6057" y="6057"/>
                  </a:lnTo>
                  <a:lnTo>
                    <a:pt x="6057" y="4589"/>
                  </a:lnTo>
                  <a:lnTo>
                    <a:pt x="7097" y="3548"/>
                  </a:lnTo>
                  <a:lnTo>
                    <a:pt x="6057" y="2508"/>
                  </a:lnTo>
                  <a:lnTo>
                    <a:pt x="6057" y="1040"/>
                  </a:lnTo>
                  <a:lnTo>
                    <a:pt x="4589" y="1040"/>
                  </a:lnTo>
                  <a:lnTo>
                    <a:pt x="35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9" name="Google Shape;2239;p22"/>
            <p:cNvSpPr/>
            <p:nvPr/>
          </p:nvSpPr>
          <p:spPr>
            <a:xfrm>
              <a:off x="7992700" y="2474325"/>
              <a:ext cx="3775" cy="1138650"/>
            </a:xfrm>
            <a:custGeom>
              <a:avLst/>
              <a:gdLst/>
              <a:ahLst/>
              <a:cxnLst/>
              <a:rect l="l" t="t" r="r" b="b"/>
              <a:pathLst>
                <a:path w="151" h="45546" extrusionOk="0">
                  <a:moveTo>
                    <a:pt x="1" y="0"/>
                  </a:moveTo>
                  <a:lnTo>
                    <a:pt x="1" y="45546"/>
                  </a:lnTo>
                  <a:lnTo>
                    <a:pt x="151" y="45546"/>
                  </a:lnTo>
                  <a:lnTo>
                    <a:pt x="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40" name="Google Shape;2240;p22"/>
          <p:cNvGrpSpPr/>
          <p:nvPr/>
        </p:nvGrpSpPr>
        <p:grpSpPr>
          <a:xfrm>
            <a:off x="10135441" y="-773039"/>
            <a:ext cx="666052" cy="3333079"/>
            <a:chOff x="6715575" y="2474325"/>
            <a:chExt cx="177450" cy="888000"/>
          </a:xfrm>
        </p:grpSpPr>
        <p:sp>
          <p:nvSpPr>
            <p:cNvPr id="2241" name="Google Shape;2241;p22"/>
            <p:cNvSpPr/>
            <p:nvPr/>
          </p:nvSpPr>
          <p:spPr>
            <a:xfrm>
              <a:off x="6715575" y="3184875"/>
              <a:ext cx="177450" cy="177450"/>
            </a:xfrm>
            <a:custGeom>
              <a:avLst/>
              <a:gdLst/>
              <a:ahLst/>
              <a:cxnLst/>
              <a:rect l="l" t="t" r="r" b="b"/>
              <a:pathLst>
                <a:path w="7098" h="7098" extrusionOk="0">
                  <a:moveTo>
                    <a:pt x="3549" y="672"/>
                  </a:moveTo>
                  <a:lnTo>
                    <a:pt x="4399" y="1517"/>
                  </a:lnTo>
                  <a:lnTo>
                    <a:pt x="5581" y="1517"/>
                  </a:lnTo>
                  <a:lnTo>
                    <a:pt x="5581" y="2699"/>
                  </a:lnTo>
                  <a:lnTo>
                    <a:pt x="6426" y="3550"/>
                  </a:lnTo>
                  <a:lnTo>
                    <a:pt x="5581" y="4398"/>
                  </a:lnTo>
                  <a:lnTo>
                    <a:pt x="5581" y="5588"/>
                  </a:lnTo>
                  <a:lnTo>
                    <a:pt x="4399" y="5588"/>
                  </a:lnTo>
                  <a:lnTo>
                    <a:pt x="3549" y="6431"/>
                  </a:lnTo>
                  <a:lnTo>
                    <a:pt x="2700" y="5588"/>
                  </a:lnTo>
                  <a:lnTo>
                    <a:pt x="1516" y="5588"/>
                  </a:lnTo>
                  <a:lnTo>
                    <a:pt x="1516" y="4398"/>
                  </a:lnTo>
                  <a:lnTo>
                    <a:pt x="673" y="3550"/>
                  </a:lnTo>
                  <a:lnTo>
                    <a:pt x="1516" y="2699"/>
                  </a:lnTo>
                  <a:lnTo>
                    <a:pt x="1516" y="1517"/>
                  </a:lnTo>
                  <a:lnTo>
                    <a:pt x="2700" y="1517"/>
                  </a:lnTo>
                  <a:lnTo>
                    <a:pt x="3549" y="672"/>
                  </a:lnTo>
                  <a:close/>
                  <a:moveTo>
                    <a:pt x="3549" y="0"/>
                  </a:moveTo>
                  <a:lnTo>
                    <a:pt x="2509" y="1040"/>
                  </a:lnTo>
                  <a:lnTo>
                    <a:pt x="1041" y="1040"/>
                  </a:lnTo>
                  <a:lnTo>
                    <a:pt x="1041" y="2508"/>
                  </a:lnTo>
                  <a:lnTo>
                    <a:pt x="1" y="3550"/>
                  </a:lnTo>
                  <a:lnTo>
                    <a:pt x="1041" y="4589"/>
                  </a:lnTo>
                  <a:lnTo>
                    <a:pt x="1041" y="6057"/>
                  </a:lnTo>
                  <a:lnTo>
                    <a:pt x="2509" y="6057"/>
                  </a:lnTo>
                  <a:lnTo>
                    <a:pt x="3549" y="7097"/>
                  </a:lnTo>
                  <a:lnTo>
                    <a:pt x="4590" y="6057"/>
                  </a:lnTo>
                  <a:lnTo>
                    <a:pt x="6058" y="6057"/>
                  </a:lnTo>
                  <a:lnTo>
                    <a:pt x="6058" y="4589"/>
                  </a:lnTo>
                  <a:lnTo>
                    <a:pt x="7098" y="3550"/>
                  </a:lnTo>
                  <a:lnTo>
                    <a:pt x="6058" y="2508"/>
                  </a:lnTo>
                  <a:lnTo>
                    <a:pt x="6058" y="1040"/>
                  </a:lnTo>
                  <a:lnTo>
                    <a:pt x="4590" y="1040"/>
                  </a:lnTo>
                  <a:lnTo>
                    <a:pt x="3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22"/>
            <p:cNvSpPr/>
            <p:nvPr/>
          </p:nvSpPr>
          <p:spPr>
            <a:xfrm>
              <a:off x="6802500" y="2474325"/>
              <a:ext cx="3575" cy="719350"/>
            </a:xfrm>
            <a:custGeom>
              <a:avLst/>
              <a:gdLst/>
              <a:ahLst/>
              <a:cxnLst/>
              <a:rect l="l" t="t" r="r" b="b"/>
              <a:pathLst>
                <a:path w="143" h="28774" extrusionOk="0">
                  <a:moveTo>
                    <a:pt x="0" y="0"/>
                  </a:moveTo>
                  <a:lnTo>
                    <a:pt x="0" y="28773"/>
                  </a:lnTo>
                  <a:lnTo>
                    <a:pt x="143" y="28773"/>
                  </a:lnTo>
                  <a:lnTo>
                    <a:pt x="1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43" name="Google Shape;2243;p22"/>
          <p:cNvGrpSpPr/>
          <p:nvPr/>
        </p:nvGrpSpPr>
        <p:grpSpPr>
          <a:xfrm>
            <a:off x="10729897" y="204608"/>
            <a:ext cx="1017272" cy="1017427"/>
            <a:chOff x="940300" y="793900"/>
            <a:chExt cx="1313400" cy="1313600"/>
          </a:xfrm>
        </p:grpSpPr>
        <p:sp>
          <p:nvSpPr>
            <p:cNvPr id="2244" name="Google Shape;2244;p22"/>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22"/>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6" name="Google Shape;2246;p22"/>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7" name="Google Shape;2247;p22"/>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8" name="Google Shape;2248;p22"/>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9" name="Google Shape;2249;p22"/>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0" name="Google Shape;2250;p22"/>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1" name="Google Shape;2251;p22"/>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2" name="Google Shape;2252;p22"/>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3" name="Google Shape;2253;p22"/>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22"/>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22"/>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22"/>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22"/>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22"/>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22"/>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22"/>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22"/>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22"/>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3" name="Google Shape;2263;p22"/>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4" name="Google Shape;2264;p22"/>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22"/>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22"/>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22"/>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22"/>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22"/>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22"/>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22"/>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22"/>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22"/>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4" name="Google Shape;2274;p22"/>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22"/>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22"/>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22"/>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22"/>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22"/>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0" name="Google Shape;2280;p22"/>
          <p:cNvGrpSpPr/>
          <p:nvPr/>
        </p:nvGrpSpPr>
        <p:grpSpPr>
          <a:xfrm>
            <a:off x="444831" y="5635941"/>
            <a:ext cx="1017272" cy="1017427"/>
            <a:chOff x="940300" y="793900"/>
            <a:chExt cx="1313400" cy="1313600"/>
          </a:xfrm>
        </p:grpSpPr>
        <p:sp>
          <p:nvSpPr>
            <p:cNvPr id="2281" name="Google Shape;2281;p22"/>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22"/>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22"/>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22"/>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22"/>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6" name="Google Shape;2286;p22"/>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7" name="Google Shape;2287;p22"/>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22"/>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22"/>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22"/>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22"/>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22"/>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22"/>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4" name="Google Shape;2294;p22"/>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5" name="Google Shape;2295;p22"/>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6" name="Google Shape;2296;p22"/>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22"/>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22"/>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9" name="Google Shape;2299;p22"/>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22"/>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22"/>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22"/>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22"/>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4" name="Google Shape;2304;p22"/>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5" name="Google Shape;2305;p22"/>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22"/>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7" name="Google Shape;2307;p22"/>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8" name="Google Shape;2308;p22"/>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9" name="Google Shape;2309;p22"/>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22"/>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22"/>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22"/>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22"/>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22"/>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22"/>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22"/>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17" name="Google Shape;2317;p22"/>
          <p:cNvGrpSpPr/>
          <p:nvPr/>
        </p:nvGrpSpPr>
        <p:grpSpPr>
          <a:xfrm>
            <a:off x="444831" y="204591"/>
            <a:ext cx="1017272" cy="1017427"/>
            <a:chOff x="940300" y="793900"/>
            <a:chExt cx="1313400" cy="1313600"/>
          </a:xfrm>
        </p:grpSpPr>
        <p:sp>
          <p:nvSpPr>
            <p:cNvPr id="2318" name="Google Shape;2318;p22"/>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22"/>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0" name="Google Shape;2320;p22"/>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1" name="Google Shape;2321;p22"/>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2" name="Google Shape;2322;p22"/>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22"/>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4" name="Google Shape;2324;p22"/>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5" name="Google Shape;2325;p22"/>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22"/>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22"/>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8" name="Google Shape;2328;p22"/>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9" name="Google Shape;2329;p22"/>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0" name="Google Shape;2330;p22"/>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1" name="Google Shape;2331;p22"/>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22"/>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22"/>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22"/>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22"/>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6" name="Google Shape;2336;p22"/>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7" name="Google Shape;2337;p22"/>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8" name="Google Shape;2338;p22"/>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22"/>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22"/>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22"/>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2" name="Google Shape;2342;p22"/>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3" name="Google Shape;2343;p22"/>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4" name="Google Shape;2344;p22"/>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5" name="Google Shape;2345;p22"/>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6" name="Google Shape;2346;p22"/>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7" name="Google Shape;2347;p22"/>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8" name="Google Shape;2348;p22"/>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9" name="Google Shape;2349;p22"/>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0" name="Google Shape;2350;p22"/>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1" name="Google Shape;2351;p22"/>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2" name="Google Shape;2352;p22"/>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3" name="Google Shape;2353;p22"/>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54" name="Google Shape;2354;p22"/>
          <p:cNvGrpSpPr/>
          <p:nvPr/>
        </p:nvGrpSpPr>
        <p:grpSpPr>
          <a:xfrm>
            <a:off x="10729897" y="5635957"/>
            <a:ext cx="1017272" cy="1017427"/>
            <a:chOff x="940300" y="793900"/>
            <a:chExt cx="1313400" cy="1313600"/>
          </a:xfrm>
        </p:grpSpPr>
        <p:sp>
          <p:nvSpPr>
            <p:cNvPr id="2355" name="Google Shape;2355;p22"/>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6" name="Google Shape;2356;p22"/>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22"/>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8" name="Google Shape;2358;p22"/>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9" name="Google Shape;2359;p22"/>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0" name="Google Shape;2360;p22"/>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1" name="Google Shape;2361;p22"/>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2" name="Google Shape;2362;p22"/>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3" name="Google Shape;2363;p22"/>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4" name="Google Shape;2364;p22"/>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5" name="Google Shape;2365;p22"/>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6" name="Google Shape;2366;p22"/>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7" name="Google Shape;2367;p22"/>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22"/>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22"/>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22"/>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22"/>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22"/>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22"/>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22"/>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22"/>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22"/>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22"/>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22"/>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22"/>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22"/>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22"/>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22"/>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3" name="Google Shape;2383;p22"/>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22"/>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5" name="Google Shape;2385;p22"/>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6" name="Google Shape;2386;p22"/>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7" name="Google Shape;2387;p22"/>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8" name="Google Shape;2388;p22"/>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9" name="Google Shape;2389;p22"/>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0" name="Google Shape;2390;p22"/>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202690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391"/>
        <p:cNvGrpSpPr/>
        <p:nvPr/>
      </p:nvGrpSpPr>
      <p:grpSpPr>
        <a:xfrm>
          <a:off x="0" y="0"/>
          <a:ext cx="0" cy="0"/>
          <a:chOff x="0" y="0"/>
          <a:chExt cx="0" cy="0"/>
        </a:xfrm>
      </p:grpSpPr>
    </p:spTree>
    <p:extLst>
      <p:ext uri="{BB962C8B-B14F-4D97-AF65-F5344CB8AC3E}">
        <p14:creationId xmlns:p14="http://schemas.microsoft.com/office/powerpoint/2010/main" val="12618807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392"/>
        <p:cNvGrpSpPr/>
        <p:nvPr/>
      </p:nvGrpSpPr>
      <p:grpSpPr>
        <a:xfrm>
          <a:off x="0" y="0"/>
          <a:ext cx="0" cy="0"/>
          <a:chOff x="0" y="0"/>
          <a:chExt cx="0" cy="0"/>
        </a:xfrm>
      </p:grpSpPr>
      <p:grpSp>
        <p:nvGrpSpPr>
          <p:cNvPr id="2393" name="Google Shape;2393;p24"/>
          <p:cNvGrpSpPr/>
          <p:nvPr/>
        </p:nvGrpSpPr>
        <p:grpSpPr>
          <a:xfrm>
            <a:off x="-1702315" y="5068974"/>
            <a:ext cx="3454620" cy="3454620"/>
            <a:chOff x="2924725" y="208150"/>
            <a:chExt cx="1242550" cy="1242550"/>
          </a:xfrm>
        </p:grpSpPr>
        <p:sp>
          <p:nvSpPr>
            <p:cNvPr id="2394" name="Google Shape;2394;p24"/>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5" name="Google Shape;2395;p24"/>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6" name="Google Shape;2396;p24"/>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7" name="Google Shape;2397;p24"/>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8" name="Google Shape;2398;p24"/>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9" name="Google Shape;2399;p24"/>
            <p:cNvSpPr/>
            <p:nvPr/>
          </p:nvSpPr>
          <p:spPr>
            <a:xfrm>
              <a:off x="3188344"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0" name="Google Shape;2400;p24"/>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1" name="Google Shape;2401;p24"/>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2" name="Google Shape;2402;p24"/>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3" name="Google Shape;2403;p24"/>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4" name="Google Shape;2404;p24"/>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5" name="Google Shape;2405;p24"/>
            <p:cNvSpPr/>
            <p:nvPr/>
          </p:nvSpPr>
          <p:spPr>
            <a:xfrm>
              <a:off x="3743642"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6" name="Google Shape;2406;p24"/>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7" name="Google Shape;2407;p24"/>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24"/>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9" name="Google Shape;2409;p24"/>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0" name="Google Shape;2410;p24"/>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1" name="Google Shape;2411;p24"/>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12" name="Google Shape;2412;p24"/>
          <p:cNvGrpSpPr/>
          <p:nvPr/>
        </p:nvGrpSpPr>
        <p:grpSpPr>
          <a:xfrm>
            <a:off x="10729897" y="204608"/>
            <a:ext cx="1017272" cy="1017427"/>
            <a:chOff x="940300" y="793900"/>
            <a:chExt cx="1313400" cy="1313600"/>
          </a:xfrm>
        </p:grpSpPr>
        <p:sp>
          <p:nvSpPr>
            <p:cNvPr id="2413" name="Google Shape;2413;p24"/>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4" name="Google Shape;2414;p24"/>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5" name="Google Shape;2415;p24"/>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6" name="Google Shape;2416;p24"/>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7" name="Google Shape;2417;p24"/>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8" name="Google Shape;2418;p24"/>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9" name="Google Shape;2419;p24"/>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0" name="Google Shape;2420;p24"/>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1" name="Google Shape;2421;p24"/>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2" name="Google Shape;2422;p24"/>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3" name="Google Shape;2423;p24"/>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4" name="Google Shape;2424;p24"/>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5" name="Google Shape;2425;p24"/>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6" name="Google Shape;2426;p24"/>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7" name="Google Shape;2427;p24"/>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8" name="Google Shape;2428;p24"/>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9" name="Google Shape;2429;p24"/>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0" name="Google Shape;2430;p24"/>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1" name="Google Shape;2431;p24"/>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2" name="Google Shape;2432;p24"/>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3" name="Google Shape;2433;p24"/>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4" name="Google Shape;2434;p24"/>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5" name="Google Shape;2435;p24"/>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6" name="Google Shape;2436;p24"/>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7" name="Google Shape;2437;p24"/>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8" name="Google Shape;2438;p24"/>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9" name="Google Shape;2439;p24"/>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0" name="Google Shape;2440;p24"/>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1" name="Google Shape;2441;p24"/>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2" name="Google Shape;2442;p24"/>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3" name="Google Shape;2443;p24"/>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4" name="Google Shape;2444;p24"/>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5" name="Google Shape;2445;p24"/>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6" name="Google Shape;2446;p24"/>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7" name="Google Shape;2447;p24"/>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8" name="Google Shape;2448;p24"/>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49" name="Google Shape;2449;p24"/>
          <p:cNvGrpSpPr/>
          <p:nvPr/>
        </p:nvGrpSpPr>
        <p:grpSpPr>
          <a:xfrm>
            <a:off x="444831" y="204591"/>
            <a:ext cx="1017272" cy="1017427"/>
            <a:chOff x="940300" y="793900"/>
            <a:chExt cx="1313400" cy="1313600"/>
          </a:xfrm>
        </p:grpSpPr>
        <p:sp>
          <p:nvSpPr>
            <p:cNvPr id="2450" name="Google Shape;2450;p24"/>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1" name="Google Shape;2451;p24"/>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2" name="Google Shape;2452;p24"/>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3" name="Google Shape;2453;p24"/>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4" name="Google Shape;2454;p24"/>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5" name="Google Shape;2455;p24"/>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6" name="Google Shape;2456;p24"/>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7" name="Google Shape;2457;p24"/>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8" name="Google Shape;2458;p24"/>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9" name="Google Shape;2459;p24"/>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0" name="Google Shape;2460;p24"/>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1" name="Google Shape;2461;p24"/>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2" name="Google Shape;2462;p24"/>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3" name="Google Shape;2463;p24"/>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4" name="Google Shape;2464;p24"/>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5" name="Google Shape;2465;p24"/>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6" name="Google Shape;2466;p24"/>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7" name="Google Shape;2467;p24"/>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8" name="Google Shape;2468;p24"/>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9" name="Google Shape;2469;p24"/>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0" name="Google Shape;2470;p24"/>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1" name="Google Shape;2471;p24"/>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2" name="Google Shape;2472;p24"/>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3" name="Google Shape;2473;p24"/>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4" name="Google Shape;2474;p24"/>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5" name="Google Shape;2475;p24"/>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6" name="Google Shape;2476;p24"/>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7" name="Google Shape;2477;p24"/>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8" name="Google Shape;2478;p24"/>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9" name="Google Shape;2479;p24"/>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0" name="Google Shape;2480;p24"/>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1" name="Google Shape;2481;p24"/>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2" name="Google Shape;2482;p24"/>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3" name="Google Shape;2483;p24"/>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4" name="Google Shape;2484;p24"/>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5" name="Google Shape;2485;p24"/>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86" name="Google Shape;2486;p24"/>
          <p:cNvGrpSpPr/>
          <p:nvPr/>
        </p:nvGrpSpPr>
        <p:grpSpPr>
          <a:xfrm>
            <a:off x="1462107" y="-3227963"/>
            <a:ext cx="736528" cy="5859776"/>
            <a:chOff x="7324500" y="2391875"/>
            <a:chExt cx="177300" cy="1410725"/>
          </a:xfrm>
        </p:grpSpPr>
        <p:sp>
          <p:nvSpPr>
            <p:cNvPr id="2487" name="Google Shape;2487;p24"/>
            <p:cNvSpPr/>
            <p:nvPr/>
          </p:nvSpPr>
          <p:spPr>
            <a:xfrm>
              <a:off x="7324500" y="3625150"/>
              <a:ext cx="177300" cy="177450"/>
            </a:xfrm>
            <a:custGeom>
              <a:avLst/>
              <a:gdLst/>
              <a:ahLst/>
              <a:cxnLst/>
              <a:rect l="l" t="t" r="r" b="b"/>
              <a:pathLst>
                <a:path w="7092" h="7098" extrusionOk="0">
                  <a:moveTo>
                    <a:pt x="3549" y="673"/>
                  </a:moveTo>
                  <a:lnTo>
                    <a:pt x="4393" y="1510"/>
                  </a:lnTo>
                  <a:lnTo>
                    <a:pt x="5581" y="1510"/>
                  </a:lnTo>
                  <a:lnTo>
                    <a:pt x="5581" y="2700"/>
                  </a:lnTo>
                  <a:lnTo>
                    <a:pt x="6426" y="3548"/>
                  </a:lnTo>
                  <a:lnTo>
                    <a:pt x="5581" y="4398"/>
                  </a:lnTo>
                  <a:lnTo>
                    <a:pt x="5581" y="5581"/>
                  </a:lnTo>
                  <a:lnTo>
                    <a:pt x="4393" y="5581"/>
                  </a:lnTo>
                  <a:lnTo>
                    <a:pt x="3543" y="6425"/>
                  </a:lnTo>
                  <a:lnTo>
                    <a:pt x="2693" y="5581"/>
                  </a:lnTo>
                  <a:lnTo>
                    <a:pt x="1510" y="5581"/>
                  </a:lnTo>
                  <a:lnTo>
                    <a:pt x="1510" y="4398"/>
                  </a:lnTo>
                  <a:lnTo>
                    <a:pt x="667" y="3548"/>
                  </a:lnTo>
                  <a:lnTo>
                    <a:pt x="1510" y="2700"/>
                  </a:lnTo>
                  <a:lnTo>
                    <a:pt x="1510" y="1510"/>
                  </a:lnTo>
                  <a:lnTo>
                    <a:pt x="2700" y="1510"/>
                  </a:lnTo>
                  <a:lnTo>
                    <a:pt x="3549" y="673"/>
                  </a:lnTo>
                  <a:close/>
                  <a:moveTo>
                    <a:pt x="3549" y="1"/>
                  </a:moveTo>
                  <a:lnTo>
                    <a:pt x="2509" y="1041"/>
                  </a:lnTo>
                  <a:lnTo>
                    <a:pt x="1035" y="1041"/>
                  </a:lnTo>
                  <a:lnTo>
                    <a:pt x="1035" y="2508"/>
                  </a:lnTo>
                  <a:lnTo>
                    <a:pt x="1" y="3548"/>
                  </a:lnTo>
                  <a:lnTo>
                    <a:pt x="1035" y="4590"/>
                  </a:lnTo>
                  <a:lnTo>
                    <a:pt x="1035" y="6057"/>
                  </a:lnTo>
                  <a:lnTo>
                    <a:pt x="2509" y="6057"/>
                  </a:lnTo>
                  <a:lnTo>
                    <a:pt x="3549" y="7097"/>
                  </a:lnTo>
                  <a:lnTo>
                    <a:pt x="4583" y="6057"/>
                  </a:lnTo>
                  <a:lnTo>
                    <a:pt x="6058" y="6057"/>
                  </a:lnTo>
                  <a:lnTo>
                    <a:pt x="6058" y="4590"/>
                  </a:lnTo>
                  <a:lnTo>
                    <a:pt x="7092" y="3548"/>
                  </a:lnTo>
                  <a:lnTo>
                    <a:pt x="6058" y="2508"/>
                  </a:lnTo>
                  <a:lnTo>
                    <a:pt x="6058" y="1041"/>
                  </a:lnTo>
                  <a:lnTo>
                    <a:pt x="4583" y="1041"/>
                  </a:lnTo>
                  <a:lnTo>
                    <a:pt x="35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8" name="Google Shape;2488;p24"/>
            <p:cNvSpPr/>
            <p:nvPr/>
          </p:nvSpPr>
          <p:spPr>
            <a:xfrm>
              <a:off x="7411275" y="2391875"/>
              <a:ext cx="3725" cy="1239250"/>
            </a:xfrm>
            <a:custGeom>
              <a:avLst/>
              <a:gdLst/>
              <a:ahLst/>
              <a:cxnLst/>
              <a:rect l="l" t="t" r="r" b="b"/>
              <a:pathLst>
                <a:path w="149" h="49570" extrusionOk="0">
                  <a:moveTo>
                    <a:pt x="1" y="0"/>
                  </a:moveTo>
                  <a:lnTo>
                    <a:pt x="1" y="49570"/>
                  </a:lnTo>
                  <a:lnTo>
                    <a:pt x="149" y="49570"/>
                  </a:lnTo>
                  <a:lnTo>
                    <a:pt x="1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89" name="Google Shape;2489;p24"/>
          <p:cNvGrpSpPr/>
          <p:nvPr/>
        </p:nvGrpSpPr>
        <p:grpSpPr>
          <a:xfrm>
            <a:off x="9901323" y="-3116733"/>
            <a:ext cx="736536" cy="5242111"/>
            <a:chOff x="6715575" y="2099409"/>
            <a:chExt cx="177450" cy="1262916"/>
          </a:xfrm>
        </p:grpSpPr>
        <p:sp>
          <p:nvSpPr>
            <p:cNvPr id="2490" name="Google Shape;2490;p24"/>
            <p:cNvSpPr/>
            <p:nvPr/>
          </p:nvSpPr>
          <p:spPr>
            <a:xfrm>
              <a:off x="6715575" y="3184875"/>
              <a:ext cx="177450" cy="177450"/>
            </a:xfrm>
            <a:custGeom>
              <a:avLst/>
              <a:gdLst/>
              <a:ahLst/>
              <a:cxnLst/>
              <a:rect l="l" t="t" r="r" b="b"/>
              <a:pathLst>
                <a:path w="7098" h="7098" extrusionOk="0">
                  <a:moveTo>
                    <a:pt x="3549" y="672"/>
                  </a:moveTo>
                  <a:lnTo>
                    <a:pt x="4399" y="1517"/>
                  </a:lnTo>
                  <a:lnTo>
                    <a:pt x="5581" y="1517"/>
                  </a:lnTo>
                  <a:lnTo>
                    <a:pt x="5581" y="2699"/>
                  </a:lnTo>
                  <a:lnTo>
                    <a:pt x="6426" y="3550"/>
                  </a:lnTo>
                  <a:lnTo>
                    <a:pt x="5581" y="4398"/>
                  </a:lnTo>
                  <a:lnTo>
                    <a:pt x="5581" y="5588"/>
                  </a:lnTo>
                  <a:lnTo>
                    <a:pt x="4399" y="5588"/>
                  </a:lnTo>
                  <a:lnTo>
                    <a:pt x="3549" y="6431"/>
                  </a:lnTo>
                  <a:lnTo>
                    <a:pt x="2700" y="5588"/>
                  </a:lnTo>
                  <a:lnTo>
                    <a:pt x="1516" y="5588"/>
                  </a:lnTo>
                  <a:lnTo>
                    <a:pt x="1516" y="4398"/>
                  </a:lnTo>
                  <a:lnTo>
                    <a:pt x="673" y="3550"/>
                  </a:lnTo>
                  <a:lnTo>
                    <a:pt x="1516" y="2699"/>
                  </a:lnTo>
                  <a:lnTo>
                    <a:pt x="1516" y="1517"/>
                  </a:lnTo>
                  <a:lnTo>
                    <a:pt x="2700" y="1517"/>
                  </a:lnTo>
                  <a:lnTo>
                    <a:pt x="3549" y="672"/>
                  </a:lnTo>
                  <a:close/>
                  <a:moveTo>
                    <a:pt x="3549" y="0"/>
                  </a:moveTo>
                  <a:lnTo>
                    <a:pt x="2509" y="1040"/>
                  </a:lnTo>
                  <a:lnTo>
                    <a:pt x="1041" y="1040"/>
                  </a:lnTo>
                  <a:lnTo>
                    <a:pt x="1041" y="2508"/>
                  </a:lnTo>
                  <a:lnTo>
                    <a:pt x="1" y="3550"/>
                  </a:lnTo>
                  <a:lnTo>
                    <a:pt x="1041" y="4589"/>
                  </a:lnTo>
                  <a:lnTo>
                    <a:pt x="1041" y="6057"/>
                  </a:lnTo>
                  <a:lnTo>
                    <a:pt x="2509" y="6057"/>
                  </a:lnTo>
                  <a:lnTo>
                    <a:pt x="3549" y="7097"/>
                  </a:lnTo>
                  <a:lnTo>
                    <a:pt x="4590" y="6057"/>
                  </a:lnTo>
                  <a:lnTo>
                    <a:pt x="6058" y="6057"/>
                  </a:lnTo>
                  <a:lnTo>
                    <a:pt x="6058" y="4589"/>
                  </a:lnTo>
                  <a:lnTo>
                    <a:pt x="7098" y="3550"/>
                  </a:lnTo>
                  <a:lnTo>
                    <a:pt x="6058" y="2508"/>
                  </a:lnTo>
                  <a:lnTo>
                    <a:pt x="6058" y="1040"/>
                  </a:lnTo>
                  <a:lnTo>
                    <a:pt x="4590" y="1040"/>
                  </a:lnTo>
                  <a:lnTo>
                    <a:pt x="3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1" name="Google Shape;2491;p24"/>
            <p:cNvSpPr/>
            <p:nvPr/>
          </p:nvSpPr>
          <p:spPr>
            <a:xfrm>
              <a:off x="6802499" y="2099409"/>
              <a:ext cx="3580" cy="1094275"/>
            </a:xfrm>
            <a:custGeom>
              <a:avLst/>
              <a:gdLst/>
              <a:ahLst/>
              <a:cxnLst/>
              <a:rect l="l" t="t" r="r" b="b"/>
              <a:pathLst>
                <a:path w="143" h="28774" extrusionOk="0">
                  <a:moveTo>
                    <a:pt x="0" y="0"/>
                  </a:moveTo>
                  <a:lnTo>
                    <a:pt x="0" y="28773"/>
                  </a:lnTo>
                  <a:lnTo>
                    <a:pt x="143" y="28773"/>
                  </a:lnTo>
                  <a:lnTo>
                    <a:pt x="1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92" name="Google Shape;2492;p24"/>
          <p:cNvGrpSpPr/>
          <p:nvPr/>
        </p:nvGrpSpPr>
        <p:grpSpPr>
          <a:xfrm>
            <a:off x="5088389" y="-4332163"/>
            <a:ext cx="736528" cy="5859776"/>
            <a:chOff x="7324500" y="2391875"/>
            <a:chExt cx="177300" cy="1410725"/>
          </a:xfrm>
        </p:grpSpPr>
        <p:sp>
          <p:nvSpPr>
            <p:cNvPr id="2493" name="Google Shape;2493;p24"/>
            <p:cNvSpPr/>
            <p:nvPr/>
          </p:nvSpPr>
          <p:spPr>
            <a:xfrm>
              <a:off x="7324500" y="3625150"/>
              <a:ext cx="177300" cy="177450"/>
            </a:xfrm>
            <a:custGeom>
              <a:avLst/>
              <a:gdLst/>
              <a:ahLst/>
              <a:cxnLst/>
              <a:rect l="l" t="t" r="r" b="b"/>
              <a:pathLst>
                <a:path w="7092" h="7098" extrusionOk="0">
                  <a:moveTo>
                    <a:pt x="3549" y="673"/>
                  </a:moveTo>
                  <a:lnTo>
                    <a:pt x="4393" y="1510"/>
                  </a:lnTo>
                  <a:lnTo>
                    <a:pt x="5581" y="1510"/>
                  </a:lnTo>
                  <a:lnTo>
                    <a:pt x="5581" y="2700"/>
                  </a:lnTo>
                  <a:lnTo>
                    <a:pt x="6426" y="3548"/>
                  </a:lnTo>
                  <a:lnTo>
                    <a:pt x="5581" y="4398"/>
                  </a:lnTo>
                  <a:lnTo>
                    <a:pt x="5581" y="5581"/>
                  </a:lnTo>
                  <a:lnTo>
                    <a:pt x="4393" y="5581"/>
                  </a:lnTo>
                  <a:lnTo>
                    <a:pt x="3543" y="6425"/>
                  </a:lnTo>
                  <a:lnTo>
                    <a:pt x="2693" y="5581"/>
                  </a:lnTo>
                  <a:lnTo>
                    <a:pt x="1510" y="5581"/>
                  </a:lnTo>
                  <a:lnTo>
                    <a:pt x="1510" y="4398"/>
                  </a:lnTo>
                  <a:lnTo>
                    <a:pt x="667" y="3548"/>
                  </a:lnTo>
                  <a:lnTo>
                    <a:pt x="1510" y="2700"/>
                  </a:lnTo>
                  <a:lnTo>
                    <a:pt x="1510" y="1510"/>
                  </a:lnTo>
                  <a:lnTo>
                    <a:pt x="2700" y="1510"/>
                  </a:lnTo>
                  <a:lnTo>
                    <a:pt x="3549" y="673"/>
                  </a:lnTo>
                  <a:close/>
                  <a:moveTo>
                    <a:pt x="3549" y="1"/>
                  </a:moveTo>
                  <a:lnTo>
                    <a:pt x="2509" y="1041"/>
                  </a:lnTo>
                  <a:lnTo>
                    <a:pt x="1035" y="1041"/>
                  </a:lnTo>
                  <a:lnTo>
                    <a:pt x="1035" y="2508"/>
                  </a:lnTo>
                  <a:lnTo>
                    <a:pt x="1" y="3548"/>
                  </a:lnTo>
                  <a:lnTo>
                    <a:pt x="1035" y="4590"/>
                  </a:lnTo>
                  <a:lnTo>
                    <a:pt x="1035" y="6057"/>
                  </a:lnTo>
                  <a:lnTo>
                    <a:pt x="2509" y="6057"/>
                  </a:lnTo>
                  <a:lnTo>
                    <a:pt x="3549" y="7097"/>
                  </a:lnTo>
                  <a:lnTo>
                    <a:pt x="4583" y="6057"/>
                  </a:lnTo>
                  <a:lnTo>
                    <a:pt x="6058" y="6057"/>
                  </a:lnTo>
                  <a:lnTo>
                    <a:pt x="6058" y="4590"/>
                  </a:lnTo>
                  <a:lnTo>
                    <a:pt x="7092" y="3548"/>
                  </a:lnTo>
                  <a:lnTo>
                    <a:pt x="6058" y="2508"/>
                  </a:lnTo>
                  <a:lnTo>
                    <a:pt x="6058" y="1041"/>
                  </a:lnTo>
                  <a:lnTo>
                    <a:pt x="4583" y="1041"/>
                  </a:lnTo>
                  <a:lnTo>
                    <a:pt x="354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4" name="Google Shape;2494;p24"/>
            <p:cNvSpPr/>
            <p:nvPr/>
          </p:nvSpPr>
          <p:spPr>
            <a:xfrm>
              <a:off x="7411275" y="2391875"/>
              <a:ext cx="3725" cy="1239250"/>
            </a:xfrm>
            <a:custGeom>
              <a:avLst/>
              <a:gdLst/>
              <a:ahLst/>
              <a:cxnLst/>
              <a:rect l="l" t="t" r="r" b="b"/>
              <a:pathLst>
                <a:path w="149" h="49570" extrusionOk="0">
                  <a:moveTo>
                    <a:pt x="1" y="0"/>
                  </a:moveTo>
                  <a:lnTo>
                    <a:pt x="1" y="49570"/>
                  </a:lnTo>
                  <a:lnTo>
                    <a:pt x="149" y="49570"/>
                  </a:lnTo>
                  <a:lnTo>
                    <a:pt x="1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95" name="Google Shape;2495;p24"/>
          <p:cNvGrpSpPr/>
          <p:nvPr/>
        </p:nvGrpSpPr>
        <p:grpSpPr>
          <a:xfrm>
            <a:off x="9943475" y="2715709"/>
            <a:ext cx="4443028" cy="4443028"/>
            <a:chOff x="2924725" y="208150"/>
            <a:chExt cx="1242550" cy="1242550"/>
          </a:xfrm>
        </p:grpSpPr>
        <p:sp>
          <p:nvSpPr>
            <p:cNvPr id="2496" name="Google Shape;2496;p24"/>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7" name="Google Shape;2497;p24"/>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8" name="Google Shape;2498;p24"/>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9" name="Google Shape;2499;p24"/>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0" name="Google Shape;2500;p24"/>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1" name="Google Shape;2501;p24"/>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2" name="Google Shape;2502;p24"/>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3" name="Google Shape;2503;p24"/>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4" name="Google Shape;2504;p24"/>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5" name="Google Shape;2505;p24"/>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6" name="Google Shape;2506;p24"/>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7" name="Google Shape;2507;p24"/>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8" name="Google Shape;2508;p24"/>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9" name="Google Shape;2509;p24"/>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0" name="Google Shape;2510;p24"/>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1" name="Google Shape;2511;p24"/>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2" name="Google Shape;2512;p24"/>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3" name="Google Shape;2513;p24"/>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200139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Shape 542"/>
        <p:cNvGrpSpPr/>
        <p:nvPr/>
      </p:nvGrpSpPr>
      <p:grpSpPr>
        <a:xfrm>
          <a:off x="0" y="0"/>
          <a:ext cx="0" cy="0"/>
          <a:chOff x="0" y="0"/>
          <a:chExt cx="0" cy="0"/>
        </a:xfrm>
      </p:grpSpPr>
      <p:grpSp>
        <p:nvGrpSpPr>
          <p:cNvPr id="544" name="Google Shape;544;p6"/>
          <p:cNvGrpSpPr/>
          <p:nvPr/>
        </p:nvGrpSpPr>
        <p:grpSpPr>
          <a:xfrm>
            <a:off x="10348205" y="-1500553"/>
            <a:ext cx="2952631" cy="2952796"/>
            <a:chOff x="2924725" y="208150"/>
            <a:chExt cx="1242550" cy="1242550"/>
          </a:xfrm>
        </p:grpSpPr>
        <p:sp>
          <p:nvSpPr>
            <p:cNvPr id="545" name="Google Shape;545;p6"/>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6"/>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6"/>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6"/>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6"/>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6"/>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6"/>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6"/>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6"/>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6"/>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6"/>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6"/>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6"/>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6"/>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6"/>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6"/>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6"/>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6"/>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3" name="Google Shape;563;p6"/>
          <p:cNvGrpSpPr/>
          <p:nvPr/>
        </p:nvGrpSpPr>
        <p:grpSpPr>
          <a:xfrm>
            <a:off x="-3238525" y="2715709"/>
            <a:ext cx="4443028" cy="4443028"/>
            <a:chOff x="2924725" y="208150"/>
            <a:chExt cx="1242550" cy="1242550"/>
          </a:xfrm>
        </p:grpSpPr>
        <p:sp>
          <p:nvSpPr>
            <p:cNvPr id="564" name="Google Shape;564;p6"/>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6"/>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6"/>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6"/>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6"/>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6"/>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6"/>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6"/>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6"/>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6"/>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6"/>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6"/>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6"/>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6"/>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6"/>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6"/>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6"/>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6"/>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2" name="Google Shape;582;p6"/>
          <p:cNvGrpSpPr/>
          <p:nvPr/>
        </p:nvGrpSpPr>
        <p:grpSpPr>
          <a:xfrm>
            <a:off x="10729897" y="5635957"/>
            <a:ext cx="1017272" cy="1017427"/>
            <a:chOff x="940300" y="793900"/>
            <a:chExt cx="1313400" cy="1313600"/>
          </a:xfrm>
        </p:grpSpPr>
        <p:sp>
          <p:nvSpPr>
            <p:cNvPr id="583" name="Google Shape;583;p6"/>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6"/>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6"/>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6"/>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6"/>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6"/>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6"/>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6"/>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6"/>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6"/>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6"/>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6"/>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6"/>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6"/>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6"/>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6"/>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6"/>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6"/>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6"/>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6"/>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6"/>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6"/>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6"/>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6"/>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6"/>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6"/>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6"/>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6"/>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6"/>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6"/>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6"/>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6"/>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6"/>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6"/>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6"/>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6"/>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9" name="Google Shape;619;p6"/>
          <p:cNvGrpSpPr/>
          <p:nvPr/>
        </p:nvGrpSpPr>
        <p:grpSpPr>
          <a:xfrm>
            <a:off x="300275" y="-2483960"/>
            <a:ext cx="525848" cy="4183835"/>
            <a:chOff x="7324500" y="2391875"/>
            <a:chExt cx="177300" cy="1410725"/>
          </a:xfrm>
        </p:grpSpPr>
        <p:sp>
          <p:nvSpPr>
            <p:cNvPr id="620" name="Google Shape;620;p6"/>
            <p:cNvSpPr/>
            <p:nvPr/>
          </p:nvSpPr>
          <p:spPr>
            <a:xfrm>
              <a:off x="7324500" y="3625150"/>
              <a:ext cx="177300" cy="177450"/>
            </a:xfrm>
            <a:custGeom>
              <a:avLst/>
              <a:gdLst/>
              <a:ahLst/>
              <a:cxnLst/>
              <a:rect l="l" t="t" r="r" b="b"/>
              <a:pathLst>
                <a:path w="7092" h="7098" extrusionOk="0">
                  <a:moveTo>
                    <a:pt x="3549" y="673"/>
                  </a:moveTo>
                  <a:lnTo>
                    <a:pt x="4393" y="1510"/>
                  </a:lnTo>
                  <a:lnTo>
                    <a:pt x="5581" y="1510"/>
                  </a:lnTo>
                  <a:lnTo>
                    <a:pt x="5581" y="2700"/>
                  </a:lnTo>
                  <a:lnTo>
                    <a:pt x="6426" y="3548"/>
                  </a:lnTo>
                  <a:lnTo>
                    <a:pt x="5581" y="4398"/>
                  </a:lnTo>
                  <a:lnTo>
                    <a:pt x="5581" y="5581"/>
                  </a:lnTo>
                  <a:lnTo>
                    <a:pt x="4393" y="5581"/>
                  </a:lnTo>
                  <a:lnTo>
                    <a:pt x="3543" y="6425"/>
                  </a:lnTo>
                  <a:lnTo>
                    <a:pt x="2693" y="5581"/>
                  </a:lnTo>
                  <a:lnTo>
                    <a:pt x="1510" y="5581"/>
                  </a:lnTo>
                  <a:lnTo>
                    <a:pt x="1510" y="4398"/>
                  </a:lnTo>
                  <a:lnTo>
                    <a:pt x="667" y="3548"/>
                  </a:lnTo>
                  <a:lnTo>
                    <a:pt x="1510" y="2700"/>
                  </a:lnTo>
                  <a:lnTo>
                    <a:pt x="1510" y="1510"/>
                  </a:lnTo>
                  <a:lnTo>
                    <a:pt x="2700" y="1510"/>
                  </a:lnTo>
                  <a:lnTo>
                    <a:pt x="3549" y="673"/>
                  </a:lnTo>
                  <a:close/>
                  <a:moveTo>
                    <a:pt x="3549" y="1"/>
                  </a:moveTo>
                  <a:lnTo>
                    <a:pt x="2509" y="1041"/>
                  </a:lnTo>
                  <a:lnTo>
                    <a:pt x="1035" y="1041"/>
                  </a:lnTo>
                  <a:lnTo>
                    <a:pt x="1035" y="2508"/>
                  </a:lnTo>
                  <a:lnTo>
                    <a:pt x="1" y="3548"/>
                  </a:lnTo>
                  <a:lnTo>
                    <a:pt x="1035" y="4590"/>
                  </a:lnTo>
                  <a:lnTo>
                    <a:pt x="1035" y="6057"/>
                  </a:lnTo>
                  <a:lnTo>
                    <a:pt x="2509" y="6057"/>
                  </a:lnTo>
                  <a:lnTo>
                    <a:pt x="3549" y="7097"/>
                  </a:lnTo>
                  <a:lnTo>
                    <a:pt x="4583" y="6057"/>
                  </a:lnTo>
                  <a:lnTo>
                    <a:pt x="6058" y="6057"/>
                  </a:lnTo>
                  <a:lnTo>
                    <a:pt x="6058" y="4590"/>
                  </a:lnTo>
                  <a:lnTo>
                    <a:pt x="7092" y="3548"/>
                  </a:lnTo>
                  <a:lnTo>
                    <a:pt x="6058" y="2508"/>
                  </a:lnTo>
                  <a:lnTo>
                    <a:pt x="6058" y="1041"/>
                  </a:lnTo>
                  <a:lnTo>
                    <a:pt x="4583" y="1041"/>
                  </a:lnTo>
                  <a:lnTo>
                    <a:pt x="35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6"/>
            <p:cNvSpPr/>
            <p:nvPr/>
          </p:nvSpPr>
          <p:spPr>
            <a:xfrm>
              <a:off x="7411275" y="2391875"/>
              <a:ext cx="3725" cy="1239250"/>
            </a:xfrm>
            <a:custGeom>
              <a:avLst/>
              <a:gdLst/>
              <a:ahLst/>
              <a:cxnLst/>
              <a:rect l="l" t="t" r="r" b="b"/>
              <a:pathLst>
                <a:path w="149" h="49570" extrusionOk="0">
                  <a:moveTo>
                    <a:pt x="1" y="0"/>
                  </a:moveTo>
                  <a:lnTo>
                    <a:pt x="1" y="49570"/>
                  </a:lnTo>
                  <a:lnTo>
                    <a:pt x="149" y="49570"/>
                  </a:lnTo>
                  <a:lnTo>
                    <a:pt x="1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2" name="Google Shape;622;p6"/>
          <p:cNvGrpSpPr/>
          <p:nvPr/>
        </p:nvGrpSpPr>
        <p:grpSpPr>
          <a:xfrm>
            <a:off x="9050928" y="-3249652"/>
            <a:ext cx="624648" cy="4606623"/>
            <a:chOff x="7905800" y="2474325"/>
            <a:chExt cx="177450" cy="1308650"/>
          </a:xfrm>
        </p:grpSpPr>
        <p:sp>
          <p:nvSpPr>
            <p:cNvPr id="623" name="Google Shape;623;p6"/>
            <p:cNvSpPr/>
            <p:nvPr/>
          </p:nvSpPr>
          <p:spPr>
            <a:xfrm>
              <a:off x="7905800" y="3605550"/>
              <a:ext cx="177450" cy="177425"/>
            </a:xfrm>
            <a:custGeom>
              <a:avLst/>
              <a:gdLst/>
              <a:ahLst/>
              <a:cxnLst/>
              <a:rect l="l" t="t" r="r" b="b"/>
              <a:pathLst>
                <a:path w="7098" h="7097" extrusionOk="0">
                  <a:moveTo>
                    <a:pt x="3548" y="672"/>
                  </a:moveTo>
                  <a:lnTo>
                    <a:pt x="4398" y="1515"/>
                  </a:lnTo>
                  <a:lnTo>
                    <a:pt x="5588" y="1515"/>
                  </a:lnTo>
                  <a:lnTo>
                    <a:pt x="5588" y="2699"/>
                  </a:lnTo>
                  <a:lnTo>
                    <a:pt x="6425" y="3548"/>
                  </a:lnTo>
                  <a:lnTo>
                    <a:pt x="5588" y="4398"/>
                  </a:lnTo>
                  <a:lnTo>
                    <a:pt x="5588" y="5580"/>
                  </a:lnTo>
                  <a:lnTo>
                    <a:pt x="4398" y="5580"/>
                  </a:lnTo>
                  <a:lnTo>
                    <a:pt x="3548" y="6425"/>
                  </a:lnTo>
                  <a:lnTo>
                    <a:pt x="2699" y="5580"/>
                  </a:lnTo>
                  <a:lnTo>
                    <a:pt x="1515" y="5580"/>
                  </a:lnTo>
                  <a:lnTo>
                    <a:pt x="1515" y="4398"/>
                  </a:lnTo>
                  <a:lnTo>
                    <a:pt x="672" y="3548"/>
                  </a:lnTo>
                  <a:lnTo>
                    <a:pt x="1515" y="2699"/>
                  </a:lnTo>
                  <a:lnTo>
                    <a:pt x="1515" y="1515"/>
                  </a:lnTo>
                  <a:lnTo>
                    <a:pt x="2699" y="1515"/>
                  </a:lnTo>
                  <a:lnTo>
                    <a:pt x="3548" y="672"/>
                  </a:lnTo>
                  <a:close/>
                  <a:moveTo>
                    <a:pt x="3548" y="0"/>
                  </a:moveTo>
                  <a:lnTo>
                    <a:pt x="2508" y="1040"/>
                  </a:lnTo>
                  <a:lnTo>
                    <a:pt x="1040" y="1040"/>
                  </a:lnTo>
                  <a:lnTo>
                    <a:pt x="1040" y="2508"/>
                  </a:lnTo>
                  <a:lnTo>
                    <a:pt x="0" y="3548"/>
                  </a:lnTo>
                  <a:lnTo>
                    <a:pt x="1040" y="4589"/>
                  </a:lnTo>
                  <a:lnTo>
                    <a:pt x="1040" y="6057"/>
                  </a:lnTo>
                  <a:lnTo>
                    <a:pt x="2508" y="6057"/>
                  </a:lnTo>
                  <a:lnTo>
                    <a:pt x="3548" y="7097"/>
                  </a:lnTo>
                  <a:lnTo>
                    <a:pt x="4589" y="6057"/>
                  </a:lnTo>
                  <a:lnTo>
                    <a:pt x="6057" y="6057"/>
                  </a:lnTo>
                  <a:lnTo>
                    <a:pt x="6057" y="4589"/>
                  </a:lnTo>
                  <a:lnTo>
                    <a:pt x="7097" y="3548"/>
                  </a:lnTo>
                  <a:lnTo>
                    <a:pt x="6057" y="2508"/>
                  </a:lnTo>
                  <a:lnTo>
                    <a:pt x="6057" y="1040"/>
                  </a:lnTo>
                  <a:lnTo>
                    <a:pt x="4589" y="1040"/>
                  </a:lnTo>
                  <a:lnTo>
                    <a:pt x="35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6"/>
            <p:cNvSpPr/>
            <p:nvPr/>
          </p:nvSpPr>
          <p:spPr>
            <a:xfrm>
              <a:off x="7992700" y="2474325"/>
              <a:ext cx="3775" cy="1138650"/>
            </a:xfrm>
            <a:custGeom>
              <a:avLst/>
              <a:gdLst/>
              <a:ahLst/>
              <a:cxnLst/>
              <a:rect l="l" t="t" r="r" b="b"/>
              <a:pathLst>
                <a:path w="151" h="45546" extrusionOk="0">
                  <a:moveTo>
                    <a:pt x="1" y="0"/>
                  </a:moveTo>
                  <a:lnTo>
                    <a:pt x="1" y="45546"/>
                  </a:lnTo>
                  <a:lnTo>
                    <a:pt x="151" y="45546"/>
                  </a:lnTo>
                  <a:lnTo>
                    <a:pt x="1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5" name="Google Shape;625;p6"/>
          <p:cNvGrpSpPr/>
          <p:nvPr/>
        </p:nvGrpSpPr>
        <p:grpSpPr>
          <a:xfrm>
            <a:off x="10480621" y="-1604500"/>
            <a:ext cx="490780" cy="3492888"/>
            <a:chOff x="6715575" y="2099409"/>
            <a:chExt cx="177450" cy="1262916"/>
          </a:xfrm>
        </p:grpSpPr>
        <p:sp>
          <p:nvSpPr>
            <p:cNvPr id="626" name="Google Shape;626;p6"/>
            <p:cNvSpPr/>
            <p:nvPr/>
          </p:nvSpPr>
          <p:spPr>
            <a:xfrm>
              <a:off x="6715575" y="3184875"/>
              <a:ext cx="177450" cy="177450"/>
            </a:xfrm>
            <a:custGeom>
              <a:avLst/>
              <a:gdLst/>
              <a:ahLst/>
              <a:cxnLst/>
              <a:rect l="l" t="t" r="r" b="b"/>
              <a:pathLst>
                <a:path w="7098" h="7098" extrusionOk="0">
                  <a:moveTo>
                    <a:pt x="3549" y="672"/>
                  </a:moveTo>
                  <a:lnTo>
                    <a:pt x="4399" y="1517"/>
                  </a:lnTo>
                  <a:lnTo>
                    <a:pt x="5581" y="1517"/>
                  </a:lnTo>
                  <a:lnTo>
                    <a:pt x="5581" y="2699"/>
                  </a:lnTo>
                  <a:lnTo>
                    <a:pt x="6426" y="3550"/>
                  </a:lnTo>
                  <a:lnTo>
                    <a:pt x="5581" y="4398"/>
                  </a:lnTo>
                  <a:lnTo>
                    <a:pt x="5581" y="5588"/>
                  </a:lnTo>
                  <a:lnTo>
                    <a:pt x="4399" y="5588"/>
                  </a:lnTo>
                  <a:lnTo>
                    <a:pt x="3549" y="6431"/>
                  </a:lnTo>
                  <a:lnTo>
                    <a:pt x="2700" y="5588"/>
                  </a:lnTo>
                  <a:lnTo>
                    <a:pt x="1516" y="5588"/>
                  </a:lnTo>
                  <a:lnTo>
                    <a:pt x="1516" y="4398"/>
                  </a:lnTo>
                  <a:lnTo>
                    <a:pt x="673" y="3550"/>
                  </a:lnTo>
                  <a:lnTo>
                    <a:pt x="1516" y="2699"/>
                  </a:lnTo>
                  <a:lnTo>
                    <a:pt x="1516" y="1517"/>
                  </a:lnTo>
                  <a:lnTo>
                    <a:pt x="2700" y="1517"/>
                  </a:lnTo>
                  <a:lnTo>
                    <a:pt x="3549" y="672"/>
                  </a:lnTo>
                  <a:close/>
                  <a:moveTo>
                    <a:pt x="3549" y="0"/>
                  </a:moveTo>
                  <a:lnTo>
                    <a:pt x="2509" y="1040"/>
                  </a:lnTo>
                  <a:lnTo>
                    <a:pt x="1041" y="1040"/>
                  </a:lnTo>
                  <a:lnTo>
                    <a:pt x="1041" y="2508"/>
                  </a:lnTo>
                  <a:lnTo>
                    <a:pt x="1" y="3550"/>
                  </a:lnTo>
                  <a:lnTo>
                    <a:pt x="1041" y="4589"/>
                  </a:lnTo>
                  <a:lnTo>
                    <a:pt x="1041" y="6057"/>
                  </a:lnTo>
                  <a:lnTo>
                    <a:pt x="2509" y="6057"/>
                  </a:lnTo>
                  <a:lnTo>
                    <a:pt x="3549" y="7097"/>
                  </a:lnTo>
                  <a:lnTo>
                    <a:pt x="4590" y="6057"/>
                  </a:lnTo>
                  <a:lnTo>
                    <a:pt x="6058" y="6057"/>
                  </a:lnTo>
                  <a:lnTo>
                    <a:pt x="6058" y="4589"/>
                  </a:lnTo>
                  <a:lnTo>
                    <a:pt x="7098" y="3550"/>
                  </a:lnTo>
                  <a:lnTo>
                    <a:pt x="6058" y="2508"/>
                  </a:lnTo>
                  <a:lnTo>
                    <a:pt x="6058" y="1040"/>
                  </a:lnTo>
                  <a:lnTo>
                    <a:pt x="4590" y="1040"/>
                  </a:lnTo>
                  <a:lnTo>
                    <a:pt x="3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6"/>
            <p:cNvSpPr/>
            <p:nvPr/>
          </p:nvSpPr>
          <p:spPr>
            <a:xfrm>
              <a:off x="6802499" y="2099409"/>
              <a:ext cx="3580" cy="1094275"/>
            </a:xfrm>
            <a:custGeom>
              <a:avLst/>
              <a:gdLst/>
              <a:ahLst/>
              <a:cxnLst/>
              <a:rect l="l" t="t" r="r" b="b"/>
              <a:pathLst>
                <a:path w="143" h="28774" extrusionOk="0">
                  <a:moveTo>
                    <a:pt x="0" y="0"/>
                  </a:moveTo>
                  <a:lnTo>
                    <a:pt x="0" y="28773"/>
                  </a:lnTo>
                  <a:lnTo>
                    <a:pt x="143" y="28773"/>
                  </a:lnTo>
                  <a:lnTo>
                    <a:pt x="1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7" name="Google Shape;483;p5">
            <a:extLst>
              <a:ext uri="{FF2B5EF4-FFF2-40B4-BE49-F238E27FC236}">
                <a16:creationId xmlns:a16="http://schemas.microsoft.com/office/drawing/2014/main" id="{9289E21F-F257-4D53-95ED-7D738D69744F}"/>
              </a:ext>
            </a:extLst>
          </p:cNvPr>
          <p:cNvGrpSpPr/>
          <p:nvPr userDrawn="1"/>
        </p:nvGrpSpPr>
        <p:grpSpPr>
          <a:xfrm>
            <a:off x="444831" y="5635941"/>
            <a:ext cx="1017272" cy="1017427"/>
            <a:chOff x="940300" y="793900"/>
            <a:chExt cx="1313400" cy="1313600"/>
          </a:xfrm>
        </p:grpSpPr>
        <p:sp>
          <p:nvSpPr>
            <p:cNvPr id="88" name="Google Shape;484;p5">
              <a:extLst>
                <a:ext uri="{FF2B5EF4-FFF2-40B4-BE49-F238E27FC236}">
                  <a16:creationId xmlns:a16="http://schemas.microsoft.com/office/drawing/2014/main" id="{0F64834F-D970-49E3-938A-53D28B2BA688}"/>
                </a:ext>
              </a:extLst>
            </p:cNvPr>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485;p5">
              <a:extLst>
                <a:ext uri="{FF2B5EF4-FFF2-40B4-BE49-F238E27FC236}">
                  <a16:creationId xmlns:a16="http://schemas.microsoft.com/office/drawing/2014/main" id="{14A8D1A3-23AA-405D-AFA4-DC886A7C1A8A}"/>
                </a:ext>
              </a:extLst>
            </p:cNvPr>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486;p5">
              <a:extLst>
                <a:ext uri="{FF2B5EF4-FFF2-40B4-BE49-F238E27FC236}">
                  <a16:creationId xmlns:a16="http://schemas.microsoft.com/office/drawing/2014/main" id="{164F1D9B-CE42-4664-96A2-AE7A69D38760}"/>
                </a:ext>
              </a:extLst>
            </p:cNvPr>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487;p5">
              <a:extLst>
                <a:ext uri="{FF2B5EF4-FFF2-40B4-BE49-F238E27FC236}">
                  <a16:creationId xmlns:a16="http://schemas.microsoft.com/office/drawing/2014/main" id="{3CEBDE02-9A0B-4C28-823E-4E07EF788613}"/>
                </a:ext>
              </a:extLst>
            </p:cNvPr>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488;p5">
              <a:extLst>
                <a:ext uri="{FF2B5EF4-FFF2-40B4-BE49-F238E27FC236}">
                  <a16:creationId xmlns:a16="http://schemas.microsoft.com/office/drawing/2014/main" id="{12B10E96-49C6-49E7-9241-0E2D3214A2C5}"/>
                </a:ext>
              </a:extLst>
            </p:cNvPr>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489;p5">
              <a:extLst>
                <a:ext uri="{FF2B5EF4-FFF2-40B4-BE49-F238E27FC236}">
                  <a16:creationId xmlns:a16="http://schemas.microsoft.com/office/drawing/2014/main" id="{2612E63A-70B3-40B0-A6F3-B2C43006C207}"/>
                </a:ext>
              </a:extLst>
            </p:cNvPr>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490;p5">
              <a:extLst>
                <a:ext uri="{FF2B5EF4-FFF2-40B4-BE49-F238E27FC236}">
                  <a16:creationId xmlns:a16="http://schemas.microsoft.com/office/drawing/2014/main" id="{1A4A6646-15F1-4845-8E28-A103499F8245}"/>
                </a:ext>
              </a:extLst>
            </p:cNvPr>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491;p5">
              <a:extLst>
                <a:ext uri="{FF2B5EF4-FFF2-40B4-BE49-F238E27FC236}">
                  <a16:creationId xmlns:a16="http://schemas.microsoft.com/office/drawing/2014/main" id="{B36581B9-EB9C-41A3-A196-3BFF053B8193}"/>
                </a:ext>
              </a:extLst>
            </p:cNvPr>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492;p5">
              <a:extLst>
                <a:ext uri="{FF2B5EF4-FFF2-40B4-BE49-F238E27FC236}">
                  <a16:creationId xmlns:a16="http://schemas.microsoft.com/office/drawing/2014/main" id="{0425A0CE-4378-468D-9B08-8D63E24229DC}"/>
                </a:ext>
              </a:extLst>
            </p:cNvPr>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493;p5">
              <a:extLst>
                <a:ext uri="{FF2B5EF4-FFF2-40B4-BE49-F238E27FC236}">
                  <a16:creationId xmlns:a16="http://schemas.microsoft.com/office/drawing/2014/main" id="{26D7DB81-CAEA-421B-8D19-800447414883}"/>
                </a:ext>
              </a:extLst>
            </p:cNvPr>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494;p5">
              <a:extLst>
                <a:ext uri="{FF2B5EF4-FFF2-40B4-BE49-F238E27FC236}">
                  <a16:creationId xmlns:a16="http://schemas.microsoft.com/office/drawing/2014/main" id="{DADF817C-D648-4CE6-B8F5-9BD937720707}"/>
                </a:ext>
              </a:extLst>
            </p:cNvPr>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495;p5">
              <a:extLst>
                <a:ext uri="{FF2B5EF4-FFF2-40B4-BE49-F238E27FC236}">
                  <a16:creationId xmlns:a16="http://schemas.microsoft.com/office/drawing/2014/main" id="{EB32D0FA-01D5-4BF4-8868-510035C23184}"/>
                </a:ext>
              </a:extLst>
            </p:cNvPr>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496;p5">
              <a:extLst>
                <a:ext uri="{FF2B5EF4-FFF2-40B4-BE49-F238E27FC236}">
                  <a16:creationId xmlns:a16="http://schemas.microsoft.com/office/drawing/2014/main" id="{35F31290-769D-4AE2-BA84-9E4510A1B183}"/>
                </a:ext>
              </a:extLst>
            </p:cNvPr>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497;p5">
              <a:extLst>
                <a:ext uri="{FF2B5EF4-FFF2-40B4-BE49-F238E27FC236}">
                  <a16:creationId xmlns:a16="http://schemas.microsoft.com/office/drawing/2014/main" id="{3DD06CE9-7A90-4E9D-AC8B-530C006F9874}"/>
                </a:ext>
              </a:extLst>
            </p:cNvPr>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498;p5">
              <a:extLst>
                <a:ext uri="{FF2B5EF4-FFF2-40B4-BE49-F238E27FC236}">
                  <a16:creationId xmlns:a16="http://schemas.microsoft.com/office/drawing/2014/main" id="{F01F7E72-E68C-4601-9D76-47B0E995BA94}"/>
                </a:ext>
              </a:extLst>
            </p:cNvPr>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499;p5">
              <a:extLst>
                <a:ext uri="{FF2B5EF4-FFF2-40B4-BE49-F238E27FC236}">
                  <a16:creationId xmlns:a16="http://schemas.microsoft.com/office/drawing/2014/main" id="{06B38BE9-8C2D-41F1-99A8-BF59C23481FA}"/>
                </a:ext>
              </a:extLst>
            </p:cNvPr>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500;p5">
              <a:extLst>
                <a:ext uri="{FF2B5EF4-FFF2-40B4-BE49-F238E27FC236}">
                  <a16:creationId xmlns:a16="http://schemas.microsoft.com/office/drawing/2014/main" id="{B50BE3B3-05C6-4C6A-8C75-C4AF53E378AF}"/>
                </a:ext>
              </a:extLst>
            </p:cNvPr>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501;p5">
              <a:extLst>
                <a:ext uri="{FF2B5EF4-FFF2-40B4-BE49-F238E27FC236}">
                  <a16:creationId xmlns:a16="http://schemas.microsoft.com/office/drawing/2014/main" id="{EC475248-F6D0-43C1-BF8A-4B686F02BA6C}"/>
                </a:ext>
              </a:extLst>
            </p:cNvPr>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502;p5">
              <a:extLst>
                <a:ext uri="{FF2B5EF4-FFF2-40B4-BE49-F238E27FC236}">
                  <a16:creationId xmlns:a16="http://schemas.microsoft.com/office/drawing/2014/main" id="{ABA1C8D3-90A8-4CBB-BD1E-7EFA3BC9F780}"/>
                </a:ext>
              </a:extLst>
            </p:cNvPr>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503;p5">
              <a:extLst>
                <a:ext uri="{FF2B5EF4-FFF2-40B4-BE49-F238E27FC236}">
                  <a16:creationId xmlns:a16="http://schemas.microsoft.com/office/drawing/2014/main" id="{8AA29C82-10BC-43F4-A938-8DCCF428E725}"/>
                </a:ext>
              </a:extLst>
            </p:cNvPr>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504;p5">
              <a:extLst>
                <a:ext uri="{FF2B5EF4-FFF2-40B4-BE49-F238E27FC236}">
                  <a16:creationId xmlns:a16="http://schemas.microsoft.com/office/drawing/2014/main" id="{ABBAF1CD-FFFC-44A2-B3DB-0864680E7DE4}"/>
                </a:ext>
              </a:extLst>
            </p:cNvPr>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505;p5">
              <a:extLst>
                <a:ext uri="{FF2B5EF4-FFF2-40B4-BE49-F238E27FC236}">
                  <a16:creationId xmlns:a16="http://schemas.microsoft.com/office/drawing/2014/main" id="{010B8125-A130-4011-A067-082A9A8DA451}"/>
                </a:ext>
              </a:extLst>
            </p:cNvPr>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506;p5">
              <a:extLst>
                <a:ext uri="{FF2B5EF4-FFF2-40B4-BE49-F238E27FC236}">
                  <a16:creationId xmlns:a16="http://schemas.microsoft.com/office/drawing/2014/main" id="{3BECDA7A-56C6-4A6E-8DCB-BC7E98635786}"/>
                </a:ext>
              </a:extLst>
            </p:cNvPr>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507;p5">
              <a:extLst>
                <a:ext uri="{FF2B5EF4-FFF2-40B4-BE49-F238E27FC236}">
                  <a16:creationId xmlns:a16="http://schemas.microsoft.com/office/drawing/2014/main" id="{DFBEC28F-EA52-438E-9656-84A1C23CAEA0}"/>
                </a:ext>
              </a:extLst>
            </p:cNvPr>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508;p5">
              <a:extLst>
                <a:ext uri="{FF2B5EF4-FFF2-40B4-BE49-F238E27FC236}">
                  <a16:creationId xmlns:a16="http://schemas.microsoft.com/office/drawing/2014/main" id="{B10CE331-516F-40D8-9975-A805D6721986}"/>
                </a:ext>
              </a:extLst>
            </p:cNvPr>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509;p5">
              <a:extLst>
                <a:ext uri="{FF2B5EF4-FFF2-40B4-BE49-F238E27FC236}">
                  <a16:creationId xmlns:a16="http://schemas.microsoft.com/office/drawing/2014/main" id="{A0C31160-EE3E-4A4A-8488-36F8A0A98BBA}"/>
                </a:ext>
              </a:extLst>
            </p:cNvPr>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510;p5">
              <a:extLst>
                <a:ext uri="{FF2B5EF4-FFF2-40B4-BE49-F238E27FC236}">
                  <a16:creationId xmlns:a16="http://schemas.microsoft.com/office/drawing/2014/main" id="{79243977-4DDA-4F1F-AF77-3A94396AAAFC}"/>
                </a:ext>
              </a:extLst>
            </p:cNvPr>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511;p5">
              <a:extLst>
                <a:ext uri="{FF2B5EF4-FFF2-40B4-BE49-F238E27FC236}">
                  <a16:creationId xmlns:a16="http://schemas.microsoft.com/office/drawing/2014/main" id="{A217A1BD-CDD9-4AAD-BAC6-A16D0B8D467D}"/>
                </a:ext>
              </a:extLst>
            </p:cNvPr>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512;p5">
              <a:extLst>
                <a:ext uri="{FF2B5EF4-FFF2-40B4-BE49-F238E27FC236}">
                  <a16:creationId xmlns:a16="http://schemas.microsoft.com/office/drawing/2014/main" id="{AAF3C0A2-A59F-4B9F-B125-10A57EF575EE}"/>
                </a:ext>
              </a:extLst>
            </p:cNvPr>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513;p5">
              <a:extLst>
                <a:ext uri="{FF2B5EF4-FFF2-40B4-BE49-F238E27FC236}">
                  <a16:creationId xmlns:a16="http://schemas.microsoft.com/office/drawing/2014/main" id="{3FE27317-19A0-4766-9F71-BA8B540B9E39}"/>
                </a:ext>
              </a:extLst>
            </p:cNvPr>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514;p5">
              <a:extLst>
                <a:ext uri="{FF2B5EF4-FFF2-40B4-BE49-F238E27FC236}">
                  <a16:creationId xmlns:a16="http://schemas.microsoft.com/office/drawing/2014/main" id="{A4CF0571-87E7-49E6-88F4-705B2B8A4D20}"/>
                </a:ext>
              </a:extLst>
            </p:cNvPr>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515;p5">
              <a:extLst>
                <a:ext uri="{FF2B5EF4-FFF2-40B4-BE49-F238E27FC236}">
                  <a16:creationId xmlns:a16="http://schemas.microsoft.com/office/drawing/2014/main" id="{ABA1FA0E-010A-4589-9A9D-8F6AB8CD930A}"/>
                </a:ext>
              </a:extLst>
            </p:cNvPr>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516;p5">
              <a:extLst>
                <a:ext uri="{FF2B5EF4-FFF2-40B4-BE49-F238E27FC236}">
                  <a16:creationId xmlns:a16="http://schemas.microsoft.com/office/drawing/2014/main" id="{CEB66C2E-F668-462E-B6AF-ED20A547C5DF}"/>
                </a:ext>
              </a:extLst>
            </p:cNvPr>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517;p5">
              <a:extLst>
                <a:ext uri="{FF2B5EF4-FFF2-40B4-BE49-F238E27FC236}">
                  <a16:creationId xmlns:a16="http://schemas.microsoft.com/office/drawing/2014/main" id="{AD5DBDF0-DB34-4D9D-9E05-EC1ACDF5CD4D}"/>
                </a:ext>
              </a:extLst>
            </p:cNvPr>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518;p5">
              <a:extLst>
                <a:ext uri="{FF2B5EF4-FFF2-40B4-BE49-F238E27FC236}">
                  <a16:creationId xmlns:a16="http://schemas.microsoft.com/office/drawing/2014/main" id="{F9285EA9-7E6C-48EE-B2C5-F5FDA5402FCF}"/>
                </a:ext>
              </a:extLst>
            </p:cNvPr>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519;p5">
              <a:extLst>
                <a:ext uri="{FF2B5EF4-FFF2-40B4-BE49-F238E27FC236}">
                  <a16:creationId xmlns:a16="http://schemas.microsoft.com/office/drawing/2014/main" id="{80694EDE-97A0-4295-AEEA-4222586B6E4D}"/>
                </a:ext>
              </a:extLst>
            </p:cNvPr>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61693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reserve="1" userDrawn="1">
  <p:cSld name="One column text">
    <p:spTree>
      <p:nvGrpSpPr>
        <p:cNvPr id="1" name="Shape 628"/>
        <p:cNvGrpSpPr/>
        <p:nvPr/>
      </p:nvGrpSpPr>
      <p:grpSpPr>
        <a:xfrm>
          <a:off x="0" y="0"/>
          <a:ext cx="0" cy="0"/>
          <a:chOff x="0" y="0"/>
          <a:chExt cx="0" cy="0"/>
        </a:xfrm>
      </p:grpSpPr>
      <p:grpSp>
        <p:nvGrpSpPr>
          <p:cNvPr id="631" name="Google Shape;631;p7"/>
          <p:cNvGrpSpPr/>
          <p:nvPr/>
        </p:nvGrpSpPr>
        <p:grpSpPr>
          <a:xfrm>
            <a:off x="10443451" y="1701690"/>
            <a:ext cx="3454620" cy="3454620"/>
            <a:chOff x="2924725" y="208150"/>
            <a:chExt cx="1242550" cy="1242550"/>
          </a:xfrm>
        </p:grpSpPr>
        <p:sp>
          <p:nvSpPr>
            <p:cNvPr id="632" name="Google Shape;632;p7"/>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7"/>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7"/>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7"/>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7"/>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7"/>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7"/>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7"/>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7"/>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7"/>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7"/>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7"/>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7"/>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7"/>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7"/>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7"/>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7"/>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7"/>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0" name="Google Shape;650;p7"/>
          <p:cNvGrpSpPr/>
          <p:nvPr/>
        </p:nvGrpSpPr>
        <p:grpSpPr>
          <a:xfrm>
            <a:off x="-1755749" y="1701690"/>
            <a:ext cx="3454620" cy="3454620"/>
            <a:chOff x="2924725" y="208150"/>
            <a:chExt cx="1242550" cy="1242550"/>
          </a:xfrm>
        </p:grpSpPr>
        <p:sp>
          <p:nvSpPr>
            <p:cNvPr id="651" name="Google Shape;651;p7"/>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7"/>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7"/>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7"/>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7"/>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7"/>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7"/>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7"/>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7"/>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7"/>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7"/>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7"/>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7"/>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7"/>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7"/>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7"/>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7"/>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7"/>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9" name="Google Shape;669;p7"/>
          <p:cNvGrpSpPr/>
          <p:nvPr/>
        </p:nvGrpSpPr>
        <p:grpSpPr>
          <a:xfrm>
            <a:off x="444831" y="5635941"/>
            <a:ext cx="1017272" cy="1017427"/>
            <a:chOff x="940300" y="793900"/>
            <a:chExt cx="1313400" cy="1313600"/>
          </a:xfrm>
        </p:grpSpPr>
        <p:sp>
          <p:nvSpPr>
            <p:cNvPr id="670" name="Google Shape;670;p7"/>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7"/>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7"/>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7"/>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7"/>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7"/>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7"/>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7"/>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7"/>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7"/>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7"/>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7"/>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7"/>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7"/>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7"/>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7"/>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7"/>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7"/>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7"/>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7"/>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7"/>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7"/>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7"/>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7"/>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7"/>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7"/>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7"/>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7"/>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7"/>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7"/>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7"/>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7"/>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7"/>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7"/>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7"/>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7"/>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06" name="Google Shape;706;p7"/>
          <p:cNvGrpSpPr/>
          <p:nvPr/>
        </p:nvGrpSpPr>
        <p:grpSpPr>
          <a:xfrm>
            <a:off x="10878732" y="-2837165"/>
            <a:ext cx="644592" cy="5128268"/>
            <a:chOff x="7324500" y="2391875"/>
            <a:chExt cx="177300" cy="1410725"/>
          </a:xfrm>
        </p:grpSpPr>
        <p:sp>
          <p:nvSpPr>
            <p:cNvPr id="707" name="Google Shape;707;p7"/>
            <p:cNvSpPr/>
            <p:nvPr/>
          </p:nvSpPr>
          <p:spPr>
            <a:xfrm>
              <a:off x="7324500" y="3625150"/>
              <a:ext cx="177300" cy="177450"/>
            </a:xfrm>
            <a:custGeom>
              <a:avLst/>
              <a:gdLst/>
              <a:ahLst/>
              <a:cxnLst/>
              <a:rect l="l" t="t" r="r" b="b"/>
              <a:pathLst>
                <a:path w="7092" h="7098" extrusionOk="0">
                  <a:moveTo>
                    <a:pt x="3549" y="673"/>
                  </a:moveTo>
                  <a:lnTo>
                    <a:pt x="4393" y="1510"/>
                  </a:lnTo>
                  <a:lnTo>
                    <a:pt x="5581" y="1510"/>
                  </a:lnTo>
                  <a:lnTo>
                    <a:pt x="5581" y="2700"/>
                  </a:lnTo>
                  <a:lnTo>
                    <a:pt x="6426" y="3548"/>
                  </a:lnTo>
                  <a:lnTo>
                    <a:pt x="5581" y="4398"/>
                  </a:lnTo>
                  <a:lnTo>
                    <a:pt x="5581" y="5581"/>
                  </a:lnTo>
                  <a:lnTo>
                    <a:pt x="4393" y="5581"/>
                  </a:lnTo>
                  <a:lnTo>
                    <a:pt x="3543" y="6425"/>
                  </a:lnTo>
                  <a:lnTo>
                    <a:pt x="2693" y="5581"/>
                  </a:lnTo>
                  <a:lnTo>
                    <a:pt x="1510" y="5581"/>
                  </a:lnTo>
                  <a:lnTo>
                    <a:pt x="1510" y="4398"/>
                  </a:lnTo>
                  <a:lnTo>
                    <a:pt x="667" y="3548"/>
                  </a:lnTo>
                  <a:lnTo>
                    <a:pt x="1510" y="2700"/>
                  </a:lnTo>
                  <a:lnTo>
                    <a:pt x="1510" y="1510"/>
                  </a:lnTo>
                  <a:lnTo>
                    <a:pt x="2700" y="1510"/>
                  </a:lnTo>
                  <a:lnTo>
                    <a:pt x="3549" y="673"/>
                  </a:lnTo>
                  <a:close/>
                  <a:moveTo>
                    <a:pt x="3549" y="1"/>
                  </a:moveTo>
                  <a:lnTo>
                    <a:pt x="2509" y="1041"/>
                  </a:lnTo>
                  <a:lnTo>
                    <a:pt x="1035" y="1041"/>
                  </a:lnTo>
                  <a:lnTo>
                    <a:pt x="1035" y="2508"/>
                  </a:lnTo>
                  <a:lnTo>
                    <a:pt x="1" y="3548"/>
                  </a:lnTo>
                  <a:lnTo>
                    <a:pt x="1035" y="4590"/>
                  </a:lnTo>
                  <a:lnTo>
                    <a:pt x="1035" y="6057"/>
                  </a:lnTo>
                  <a:lnTo>
                    <a:pt x="2509" y="6057"/>
                  </a:lnTo>
                  <a:lnTo>
                    <a:pt x="3549" y="7097"/>
                  </a:lnTo>
                  <a:lnTo>
                    <a:pt x="4583" y="6057"/>
                  </a:lnTo>
                  <a:lnTo>
                    <a:pt x="6058" y="6057"/>
                  </a:lnTo>
                  <a:lnTo>
                    <a:pt x="6058" y="4590"/>
                  </a:lnTo>
                  <a:lnTo>
                    <a:pt x="7092" y="3548"/>
                  </a:lnTo>
                  <a:lnTo>
                    <a:pt x="6058" y="2508"/>
                  </a:lnTo>
                  <a:lnTo>
                    <a:pt x="6058" y="1041"/>
                  </a:lnTo>
                  <a:lnTo>
                    <a:pt x="4583" y="1041"/>
                  </a:lnTo>
                  <a:lnTo>
                    <a:pt x="35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7"/>
            <p:cNvSpPr/>
            <p:nvPr/>
          </p:nvSpPr>
          <p:spPr>
            <a:xfrm>
              <a:off x="7411275" y="2391875"/>
              <a:ext cx="3725" cy="1239250"/>
            </a:xfrm>
            <a:custGeom>
              <a:avLst/>
              <a:gdLst/>
              <a:ahLst/>
              <a:cxnLst/>
              <a:rect l="l" t="t" r="r" b="b"/>
              <a:pathLst>
                <a:path w="149" h="49570" extrusionOk="0">
                  <a:moveTo>
                    <a:pt x="1" y="0"/>
                  </a:moveTo>
                  <a:lnTo>
                    <a:pt x="1" y="49570"/>
                  </a:lnTo>
                  <a:lnTo>
                    <a:pt x="149" y="49570"/>
                  </a:lnTo>
                  <a:lnTo>
                    <a:pt x="1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09" name="Google Shape;709;p7"/>
          <p:cNvGrpSpPr/>
          <p:nvPr/>
        </p:nvGrpSpPr>
        <p:grpSpPr>
          <a:xfrm>
            <a:off x="9611423" y="-3440833"/>
            <a:ext cx="736536" cy="5242111"/>
            <a:chOff x="6715575" y="2099409"/>
            <a:chExt cx="177450" cy="1262916"/>
          </a:xfrm>
        </p:grpSpPr>
        <p:sp>
          <p:nvSpPr>
            <p:cNvPr id="710" name="Google Shape;710;p7"/>
            <p:cNvSpPr/>
            <p:nvPr/>
          </p:nvSpPr>
          <p:spPr>
            <a:xfrm>
              <a:off x="6715575" y="3184875"/>
              <a:ext cx="177450" cy="177450"/>
            </a:xfrm>
            <a:custGeom>
              <a:avLst/>
              <a:gdLst/>
              <a:ahLst/>
              <a:cxnLst/>
              <a:rect l="l" t="t" r="r" b="b"/>
              <a:pathLst>
                <a:path w="7098" h="7098" extrusionOk="0">
                  <a:moveTo>
                    <a:pt x="3549" y="672"/>
                  </a:moveTo>
                  <a:lnTo>
                    <a:pt x="4399" y="1517"/>
                  </a:lnTo>
                  <a:lnTo>
                    <a:pt x="5581" y="1517"/>
                  </a:lnTo>
                  <a:lnTo>
                    <a:pt x="5581" y="2699"/>
                  </a:lnTo>
                  <a:lnTo>
                    <a:pt x="6426" y="3550"/>
                  </a:lnTo>
                  <a:lnTo>
                    <a:pt x="5581" y="4398"/>
                  </a:lnTo>
                  <a:lnTo>
                    <a:pt x="5581" y="5588"/>
                  </a:lnTo>
                  <a:lnTo>
                    <a:pt x="4399" y="5588"/>
                  </a:lnTo>
                  <a:lnTo>
                    <a:pt x="3549" y="6431"/>
                  </a:lnTo>
                  <a:lnTo>
                    <a:pt x="2700" y="5588"/>
                  </a:lnTo>
                  <a:lnTo>
                    <a:pt x="1516" y="5588"/>
                  </a:lnTo>
                  <a:lnTo>
                    <a:pt x="1516" y="4398"/>
                  </a:lnTo>
                  <a:lnTo>
                    <a:pt x="673" y="3550"/>
                  </a:lnTo>
                  <a:lnTo>
                    <a:pt x="1516" y="2699"/>
                  </a:lnTo>
                  <a:lnTo>
                    <a:pt x="1516" y="1517"/>
                  </a:lnTo>
                  <a:lnTo>
                    <a:pt x="2700" y="1517"/>
                  </a:lnTo>
                  <a:lnTo>
                    <a:pt x="3549" y="672"/>
                  </a:lnTo>
                  <a:close/>
                  <a:moveTo>
                    <a:pt x="3549" y="0"/>
                  </a:moveTo>
                  <a:lnTo>
                    <a:pt x="2509" y="1040"/>
                  </a:lnTo>
                  <a:lnTo>
                    <a:pt x="1041" y="1040"/>
                  </a:lnTo>
                  <a:lnTo>
                    <a:pt x="1041" y="2508"/>
                  </a:lnTo>
                  <a:lnTo>
                    <a:pt x="1" y="3550"/>
                  </a:lnTo>
                  <a:lnTo>
                    <a:pt x="1041" y="4589"/>
                  </a:lnTo>
                  <a:lnTo>
                    <a:pt x="1041" y="6057"/>
                  </a:lnTo>
                  <a:lnTo>
                    <a:pt x="2509" y="6057"/>
                  </a:lnTo>
                  <a:lnTo>
                    <a:pt x="3549" y="7097"/>
                  </a:lnTo>
                  <a:lnTo>
                    <a:pt x="4590" y="6057"/>
                  </a:lnTo>
                  <a:lnTo>
                    <a:pt x="6058" y="6057"/>
                  </a:lnTo>
                  <a:lnTo>
                    <a:pt x="6058" y="4589"/>
                  </a:lnTo>
                  <a:lnTo>
                    <a:pt x="7098" y="3550"/>
                  </a:lnTo>
                  <a:lnTo>
                    <a:pt x="6058" y="2508"/>
                  </a:lnTo>
                  <a:lnTo>
                    <a:pt x="6058" y="1040"/>
                  </a:lnTo>
                  <a:lnTo>
                    <a:pt x="4590" y="1040"/>
                  </a:lnTo>
                  <a:lnTo>
                    <a:pt x="35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7"/>
            <p:cNvSpPr/>
            <p:nvPr/>
          </p:nvSpPr>
          <p:spPr>
            <a:xfrm>
              <a:off x="6802499" y="2099409"/>
              <a:ext cx="3580" cy="1094275"/>
            </a:xfrm>
            <a:custGeom>
              <a:avLst/>
              <a:gdLst/>
              <a:ahLst/>
              <a:cxnLst/>
              <a:rect l="l" t="t" r="r" b="b"/>
              <a:pathLst>
                <a:path w="143" h="28774" extrusionOk="0">
                  <a:moveTo>
                    <a:pt x="0" y="0"/>
                  </a:moveTo>
                  <a:lnTo>
                    <a:pt x="0" y="28773"/>
                  </a:lnTo>
                  <a:lnTo>
                    <a:pt x="143" y="28773"/>
                  </a:lnTo>
                  <a:lnTo>
                    <a:pt x="1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2" name="Google Shape;712;p7"/>
          <p:cNvGrpSpPr/>
          <p:nvPr/>
        </p:nvGrpSpPr>
        <p:grpSpPr>
          <a:xfrm>
            <a:off x="10729897" y="5635957"/>
            <a:ext cx="1017272" cy="1017427"/>
            <a:chOff x="940300" y="793900"/>
            <a:chExt cx="1313400" cy="1313600"/>
          </a:xfrm>
        </p:grpSpPr>
        <p:sp>
          <p:nvSpPr>
            <p:cNvPr id="713" name="Google Shape;713;p7"/>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7"/>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7"/>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7"/>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7"/>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7"/>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7"/>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7"/>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7"/>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7"/>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7"/>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7"/>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7"/>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7"/>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7"/>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7"/>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7"/>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7"/>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7"/>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7"/>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7"/>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7"/>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7"/>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7"/>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7"/>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7"/>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7"/>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7"/>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7"/>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7"/>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7"/>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7"/>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7"/>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7"/>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7"/>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7"/>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770;p8">
            <a:extLst>
              <a:ext uri="{FF2B5EF4-FFF2-40B4-BE49-F238E27FC236}">
                <a16:creationId xmlns:a16="http://schemas.microsoft.com/office/drawing/2014/main" id="{2B333453-D69B-464C-9CB3-3D9E99981CA2}"/>
              </a:ext>
            </a:extLst>
          </p:cNvPr>
          <p:cNvGrpSpPr/>
          <p:nvPr userDrawn="1"/>
        </p:nvGrpSpPr>
        <p:grpSpPr>
          <a:xfrm>
            <a:off x="1588456" y="-4461206"/>
            <a:ext cx="736528" cy="5859776"/>
            <a:chOff x="7324500" y="2391875"/>
            <a:chExt cx="177300" cy="1410725"/>
          </a:xfrm>
        </p:grpSpPr>
        <p:sp>
          <p:nvSpPr>
            <p:cNvPr id="123" name="Google Shape;771;p8">
              <a:extLst>
                <a:ext uri="{FF2B5EF4-FFF2-40B4-BE49-F238E27FC236}">
                  <a16:creationId xmlns:a16="http://schemas.microsoft.com/office/drawing/2014/main" id="{D70ECD58-F2C6-4F82-9926-65B5DACE1112}"/>
                </a:ext>
              </a:extLst>
            </p:cNvPr>
            <p:cNvSpPr/>
            <p:nvPr/>
          </p:nvSpPr>
          <p:spPr>
            <a:xfrm>
              <a:off x="7324500" y="3625150"/>
              <a:ext cx="177300" cy="177450"/>
            </a:xfrm>
            <a:custGeom>
              <a:avLst/>
              <a:gdLst/>
              <a:ahLst/>
              <a:cxnLst/>
              <a:rect l="l" t="t" r="r" b="b"/>
              <a:pathLst>
                <a:path w="7092" h="7098" extrusionOk="0">
                  <a:moveTo>
                    <a:pt x="3549" y="673"/>
                  </a:moveTo>
                  <a:lnTo>
                    <a:pt x="4393" y="1510"/>
                  </a:lnTo>
                  <a:lnTo>
                    <a:pt x="5581" y="1510"/>
                  </a:lnTo>
                  <a:lnTo>
                    <a:pt x="5581" y="2700"/>
                  </a:lnTo>
                  <a:lnTo>
                    <a:pt x="6426" y="3548"/>
                  </a:lnTo>
                  <a:lnTo>
                    <a:pt x="5581" y="4398"/>
                  </a:lnTo>
                  <a:lnTo>
                    <a:pt x="5581" y="5581"/>
                  </a:lnTo>
                  <a:lnTo>
                    <a:pt x="4393" y="5581"/>
                  </a:lnTo>
                  <a:lnTo>
                    <a:pt x="3543" y="6425"/>
                  </a:lnTo>
                  <a:lnTo>
                    <a:pt x="2693" y="5581"/>
                  </a:lnTo>
                  <a:lnTo>
                    <a:pt x="1510" y="5581"/>
                  </a:lnTo>
                  <a:lnTo>
                    <a:pt x="1510" y="4398"/>
                  </a:lnTo>
                  <a:lnTo>
                    <a:pt x="667" y="3548"/>
                  </a:lnTo>
                  <a:lnTo>
                    <a:pt x="1510" y="2700"/>
                  </a:lnTo>
                  <a:lnTo>
                    <a:pt x="1510" y="1510"/>
                  </a:lnTo>
                  <a:lnTo>
                    <a:pt x="2700" y="1510"/>
                  </a:lnTo>
                  <a:lnTo>
                    <a:pt x="3549" y="673"/>
                  </a:lnTo>
                  <a:close/>
                  <a:moveTo>
                    <a:pt x="3549" y="1"/>
                  </a:moveTo>
                  <a:lnTo>
                    <a:pt x="2509" y="1041"/>
                  </a:lnTo>
                  <a:lnTo>
                    <a:pt x="1035" y="1041"/>
                  </a:lnTo>
                  <a:lnTo>
                    <a:pt x="1035" y="2508"/>
                  </a:lnTo>
                  <a:lnTo>
                    <a:pt x="1" y="3548"/>
                  </a:lnTo>
                  <a:lnTo>
                    <a:pt x="1035" y="4590"/>
                  </a:lnTo>
                  <a:lnTo>
                    <a:pt x="1035" y="6057"/>
                  </a:lnTo>
                  <a:lnTo>
                    <a:pt x="2509" y="6057"/>
                  </a:lnTo>
                  <a:lnTo>
                    <a:pt x="3549" y="7097"/>
                  </a:lnTo>
                  <a:lnTo>
                    <a:pt x="4583" y="6057"/>
                  </a:lnTo>
                  <a:lnTo>
                    <a:pt x="6058" y="6057"/>
                  </a:lnTo>
                  <a:lnTo>
                    <a:pt x="6058" y="4590"/>
                  </a:lnTo>
                  <a:lnTo>
                    <a:pt x="7092" y="3548"/>
                  </a:lnTo>
                  <a:lnTo>
                    <a:pt x="6058" y="2508"/>
                  </a:lnTo>
                  <a:lnTo>
                    <a:pt x="6058" y="1041"/>
                  </a:lnTo>
                  <a:lnTo>
                    <a:pt x="4583" y="1041"/>
                  </a:lnTo>
                  <a:lnTo>
                    <a:pt x="35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772;p8">
              <a:extLst>
                <a:ext uri="{FF2B5EF4-FFF2-40B4-BE49-F238E27FC236}">
                  <a16:creationId xmlns:a16="http://schemas.microsoft.com/office/drawing/2014/main" id="{BDBD4E37-F59E-476F-8EBA-69334E88FF5F}"/>
                </a:ext>
              </a:extLst>
            </p:cNvPr>
            <p:cNvSpPr/>
            <p:nvPr/>
          </p:nvSpPr>
          <p:spPr>
            <a:xfrm>
              <a:off x="7411275" y="2391875"/>
              <a:ext cx="3725" cy="1239250"/>
            </a:xfrm>
            <a:custGeom>
              <a:avLst/>
              <a:gdLst/>
              <a:ahLst/>
              <a:cxnLst/>
              <a:rect l="l" t="t" r="r" b="b"/>
              <a:pathLst>
                <a:path w="149" h="49570" extrusionOk="0">
                  <a:moveTo>
                    <a:pt x="1" y="0"/>
                  </a:moveTo>
                  <a:lnTo>
                    <a:pt x="1" y="49570"/>
                  </a:lnTo>
                  <a:lnTo>
                    <a:pt x="149" y="49570"/>
                  </a:lnTo>
                  <a:lnTo>
                    <a:pt x="1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28609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reserve="1" userDrawn="1">
  <p:cSld name="Main point">
    <p:spTree>
      <p:nvGrpSpPr>
        <p:cNvPr id="1" name="Shape 749"/>
        <p:cNvGrpSpPr/>
        <p:nvPr/>
      </p:nvGrpSpPr>
      <p:grpSpPr>
        <a:xfrm>
          <a:off x="0" y="0"/>
          <a:ext cx="0" cy="0"/>
          <a:chOff x="0" y="0"/>
          <a:chExt cx="0" cy="0"/>
        </a:xfrm>
      </p:grpSpPr>
      <p:grpSp>
        <p:nvGrpSpPr>
          <p:cNvPr id="751" name="Google Shape;751;p8"/>
          <p:cNvGrpSpPr/>
          <p:nvPr/>
        </p:nvGrpSpPr>
        <p:grpSpPr>
          <a:xfrm>
            <a:off x="-2296149" y="-1211875"/>
            <a:ext cx="3454620" cy="3454620"/>
            <a:chOff x="2924725" y="208150"/>
            <a:chExt cx="1242550" cy="1242550"/>
          </a:xfrm>
        </p:grpSpPr>
        <p:sp>
          <p:nvSpPr>
            <p:cNvPr id="752" name="Google Shape;752;p8"/>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8"/>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8"/>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8"/>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8"/>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8"/>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8"/>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8"/>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8"/>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8"/>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8"/>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8"/>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8"/>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8"/>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8"/>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8"/>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8"/>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8"/>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0" name="Google Shape;770;p8"/>
          <p:cNvGrpSpPr/>
          <p:nvPr/>
        </p:nvGrpSpPr>
        <p:grpSpPr>
          <a:xfrm>
            <a:off x="1588456" y="-4461206"/>
            <a:ext cx="736528" cy="5859776"/>
            <a:chOff x="7324500" y="2391875"/>
            <a:chExt cx="177300" cy="1410725"/>
          </a:xfrm>
        </p:grpSpPr>
        <p:sp>
          <p:nvSpPr>
            <p:cNvPr id="771" name="Google Shape;771;p8"/>
            <p:cNvSpPr/>
            <p:nvPr/>
          </p:nvSpPr>
          <p:spPr>
            <a:xfrm>
              <a:off x="7324500" y="3625150"/>
              <a:ext cx="177300" cy="177450"/>
            </a:xfrm>
            <a:custGeom>
              <a:avLst/>
              <a:gdLst/>
              <a:ahLst/>
              <a:cxnLst/>
              <a:rect l="l" t="t" r="r" b="b"/>
              <a:pathLst>
                <a:path w="7092" h="7098" extrusionOk="0">
                  <a:moveTo>
                    <a:pt x="3549" y="673"/>
                  </a:moveTo>
                  <a:lnTo>
                    <a:pt x="4393" y="1510"/>
                  </a:lnTo>
                  <a:lnTo>
                    <a:pt x="5581" y="1510"/>
                  </a:lnTo>
                  <a:lnTo>
                    <a:pt x="5581" y="2700"/>
                  </a:lnTo>
                  <a:lnTo>
                    <a:pt x="6426" y="3548"/>
                  </a:lnTo>
                  <a:lnTo>
                    <a:pt x="5581" y="4398"/>
                  </a:lnTo>
                  <a:lnTo>
                    <a:pt x="5581" y="5581"/>
                  </a:lnTo>
                  <a:lnTo>
                    <a:pt x="4393" y="5581"/>
                  </a:lnTo>
                  <a:lnTo>
                    <a:pt x="3543" y="6425"/>
                  </a:lnTo>
                  <a:lnTo>
                    <a:pt x="2693" y="5581"/>
                  </a:lnTo>
                  <a:lnTo>
                    <a:pt x="1510" y="5581"/>
                  </a:lnTo>
                  <a:lnTo>
                    <a:pt x="1510" y="4398"/>
                  </a:lnTo>
                  <a:lnTo>
                    <a:pt x="667" y="3548"/>
                  </a:lnTo>
                  <a:lnTo>
                    <a:pt x="1510" y="2700"/>
                  </a:lnTo>
                  <a:lnTo>
                    <a:pt x="1510" y="1510"/>
                  </a:lnTo>
                  <a:lnTo>
                    <a:pt x="2700" y="1510"/>
                  </a:lnTo>
                  <a:lnTo>
                    <a:pt x="3549" y="673"/>
                  </a:lnTo>
                  <a:close/>
                  <a:moveTo>
                    <a:pt x="3549" y="1"/>
                  </a:moveTo>
                  <a:lnTo>
                    <a:pt x="2509" y="1041"/>
                  </a:lnTo>
                  <a:lnTo>
                    <a:pt x="1035" y="1041"/>
                  </a:lnTo>
                  <a:lnTo>
                    <a:pt x="1035" y="2508"/>
                  </a:lnTo>
                  <a:lnTo>
                    <a:pt x="1" y="3548"/>
                  </a:lnTo>
                  <a:lnTo>
                    <a:pt x="1035" y="4590"/>
                  </a:lnTo>
                  <a:lnTo>
                    <a:pt x="1035" y="6057"/>
                  </a:lnTo>
                  <a:lnTo>
                    <a:pt x="2509" y="6057"/>
                  </a:lnTo>
                  <a:lnTo>
                    <a:pt x="3549" y="7097"/>
                  </a:lnTo>
                  <a:lnTo>
                    <a:pt x="4583" y="6057"/>
                  </a:lnTo>
                  <a:lnTo>
                    <a:pt x="6058" y="6057"/>
                  </a:lnTo>
                  <a:lnTo>
                    <a:pt x="6058" y="4590"/>
                  </a:lnTo>
                  <a:lnTo>
                    <a:pt x="7092" y="3548"/>
                  </a:lnTo>
                  <a:lnTo>
                    <a:pt x="6058" y="2508"/>
                  </a:lnTo>
                  <a:lnTo>
                    <a:pt x="6058" y="1041"/>
                  </a:lnTo>
                  <a:lnTo>
                    <a:pt x="4583" y="1041"/>
                  </a:lnTo>
                  <a:lnTo>
                    <a:pt x="35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8"/>
            <p:cNvSpPr/>
            <p:nvPr/>
          </p:nvSpPr>
          <p:spPr>
            <a:xfrm>
              <a:off x="7411275" y="2391875"/>
              <a:ext cx="3725" cy="1239250"/>
            </a:xfrm>
            <a:custGeom>
              <a:avLst/>
              <a:gdLst/>
              <a:ahLst/>
              <a:cxnLst/>
              <a:rect l="l" t="t" r="r" b="b"/>
              <a:pathLst>
                <a:path w="149" h="49570" extrusionOk="0">
                  <a:moveTo>
                    <a:pt x="1" y="0"/>
                  </a:moveTo>
                  <a:lnTo>
                    <a:pt x="1" y="49570"/>
                  </a:lnTo>
                  <a:lnTo>
                    <a:pt x="149" y="49570"/>
                  </a:lnTo>
                  <a:lnTo>
                    <a:pt x="1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3" name="Google Shape;773;p8"/>
          <p:cNvGrpSpPr/>
          <p:nvPr/>
        </p:nvGrpSpPr>
        <p:grpSpPr>
          <a:xfrm>
            <a:off x="9435989" y="-3425566"/>
            <a:ext cx="736536" cy="5242111"/>
            <a:chOff x="6715575" y="2099409"/>
            <a:chExt cx="177450" cy="1262916"/>
          </a:xfrm>
        </p:grpSpPr>
        <p:sp>
          <p:nvSpPr>
            <p:cNvPr id="774" name="Google Shape;774;p8"/>
            <p:cNvSpPr/>
            <p:nvPr/>
          </p:nvSpPr>
          <p:spPr>
            <a:xfrm>
              <a:off x="6715575" y="3184875"/>
              <a:ext cx="177450" cy="177450"/>
            </a:xfrm>
            <a:custGeom>
              <a:avLst/>
              <a:gdLst/>
              <a:ahLst/>
              <a:cxnLst/>
              <a:rect l="l" t="t" r="r" b="b"/>
              <a:pathLst>
                <a:path w="7098" h="7098" extrusionOk="0">
                  <a:moveTo>
                    <a:pt x="3549" y="672"/>
                  </a:moveTo>
                  <a:lnTo>
                    <a:pt x="4399" y="1517"/>
                  </a:lnTo>
                  <a:lnTo>
                    <a:pt x="5581" y="1517"/>
                  </a:lnTo>
                  <a:lnTo>
                    <a:pt x="5581" y="2699"/>
                  </a:lnTo>
                  <a:lnTo>
                    <a:pt x="6426" y="3550"/>
                  </a:lnTo>
                  <a:lnTo>
                    <a:pt x="5581" y="4398"/>
                  </a:lnTo>
                  <a:lnTo>
                    <a:pt x="5581" y="5588"/>
                  </a:lnTo>
                  <a:lnTo>
                    <a:pt x="4399" y="5588"/>
                  </a:lnTo>
                  <a:lnTo>
                    <a:pt x="3549" y="6431"/>
                  </a:lnTo>
                  <a:lnTo>
                    <a:pt x="2700" y="5588"/>
                  </a:lnTo>
                  <a:lnTo>
                    <a:pt x="1516" y="5588"/>
                  </a:lnTo>
                  <a:lnTo>
                    <a:pt x="1516" y="4398"/>
                  </a:lnTo>
                  <a:lnTo>
                    <a:pt x="673" y="3550"/>
                  </a:lnTo>
                  <a:lnTo>
                    <a:pt x="1516" y="2699"/>
                  </a:lnTo>
                  <a:lnTo>
                    <a:pt x="1516" y="1517"/>
                  </a:lnTo>
                  <a:lnTo>
                    <a:pt x="2700" y="1517"/>
                  </a:lnTo>
                  <a:lnTo>
                    <a:pt x="3549" y="672"/>
                  </a:lnTo>
                  <a:close/>
                  <a:moveTo>
                    <a:pt x="3549" y="0"/>
                  </a:moveTo>
                  <a:lnTo>
                    <a:pt x="2509" y="1040"/>
                  </a:lnTo>
                  <a:lnTo>
                    <a:pt x="1041" y="1040"/>
                  </a:lnTo>
                  <a:lnTo>
                    <a:pt x="1041" y="2508"/>
                  </a:lnTo>
                  <a:lnTo>
                    <a:pt x="1" y="3550"/>
                  </a:lnTo>
                  <a:lnTo>
                    <a:pt x="1041" y="4589"/>
                  </a:lnTo>
                  <a:lnTo>
                    <a:pt x="1041" y="6057"/>
                  </a:lnTo>
                  <a:lnTo>
                    <a:pt x="2509" y="6057"/>
                  </a:lnTo>
                  <a:lnTo>
                    <a:pt x="3549" y="7097"/>
                  </a:lnTo>
                  <a:lnTo>
                    <a:pt x="4590" y="6057"/>
                  </a:lnTo>
                  <a:lnTo>
                    <a:pt x="6058" y="6057"/>
                  </a:lnTo>
                  <a:lnTo>
                    <a:pt x="6058" y="4589"/>
                  </a:lnTo>
                  <a:lnTo>
                    <a:pt x="7098" y="3550"/>
                  </a:lnTo>
                  <a:lnTo>
                    <a:pt x="6058" y="2508"/>
                  </a:lnTo>
                  <a:lnTo>
                    <a:pt x="6058" y="1040"/>
                  </a:lnTo>
                  <a:lnTo>
                    <a:pt x="4590" y="1040"/>
                  </a:lnTo>
                  <a:lnTo>
                    <a:pt x="3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8"/>
            <p:cNvSpPr/>
            <p:nvPr/>
          </p:nvSpPr>
          <p:spPr>
            <a:xfrm>
              <a:off x="6802499" y="2099409"/>
              <a:ext cx="3580" cy="1094275"/>
            </a:xfrm>
            <a:custGeom>
              <a:avLst/>
              <a:gdLst/>
              <a:ahLst/>
              <a:cxnLst/>
              <a:rect l="l" t="t" r="r" b="b"/>
              <a:pathLst>
                <a:path w="143" h="28774" extrusionOk="0">
                  <a:moveTo>
                    <a:pt x="0" y="0"/>
                  </a:moveTo>
                  <a:lnTo>
                    <a:pt x="0" y="28773"/>
                  </a:lnTo>
                  <a:lnTo>
                    <a:pt x="143" y="28773"/>
                  </a:lnTo>
                  <a:lnTo>
                    <a:pt x="1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6" name="Google Shape;776;p8"/>
          <p:cNvGrpSpPr/>
          <p:nvPr/>
        </p:nvGrpSpPr>
        <p:grpSpPr>
          <a:xfrm>
            <a:off x="10729897" y="204608"/>
            <a:ext cx="1017272" cy="1017427"/>
            <a:chOff x="940300" y="793900"/>
            <a:chExt cx="1313400" cy="1313600"/>
          </a:xfrm>
        </p:grpSpPr>
        <p:sp>
          <p:nvSpPr>
            <p:cNvPr id="777" name="Google Shape;777;p8"/>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8"/>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8"/>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8"/>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8"/>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8"/>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8"/>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8"/>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8"/>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8"/>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8"/>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8"/>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8"/>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8"/>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8"/>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8"/>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8"/>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8"/>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8"/>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8"/>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8"/>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8"/>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8"/>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8"/>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8"/>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8"/>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8"/>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8"/>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8"/>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8"/>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8"/>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8"/>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8"/>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8"/>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8"/>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8"/>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3" name="Google Shape;813;p8"/>
          <p:cNvGrpSpPr/>
          <p:nvPr/>
        </p:nvGrpSpPr>
        <p:grpSpPr>
          <a:xfrm>
            <a:off x="444831" y="5635941"/>
            <a:ext cx="1017272" cy="1017427"/>
            <a:chOff x="940300" y="793900"/>
            <a:chExt cx="1313400" cy="1313600"/>
          </a:xfrm>
        </p:grpSpPr>
        <p:sp>
          <p:nvSpPr>
            <p:cNvPr id="814" name="Google Shape;814;p8"/>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8"/>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8"/>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8"/>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8"/>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8"/>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8"/>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8"/>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8"/>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8"/>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8"/>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8"/>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8"/>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8"/>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8"/>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8"/>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8"/>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8"/>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8"/>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8"/>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8"/>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8"/>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8"/>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8"/>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8"/>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8"/>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8"/>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8"/>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8"/>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8"/>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8"/>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8"/>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8"/>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8"/>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8"/>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8"/>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0" name="Google Shape;850;p8"/>
          <p:cNvGrpSpPr/>
          <p:nvPr/>
        </p:nvGrpSpPr>
        <p:grpSpPr>
          <a:xfrm>
            <a:off x="9943475" y="2715709"/>
            <a:ext cx="4443028" cy="4443028"/>
            <a:chOff x="2924725" y="208150"/>
            <a:chExt cx="1242550" cy="1242550"/>
          </a:xfrm>
        </p:grpSpPr>
        <p:sp>
          <p:nvSpPr>
            <p:cNvPr id="851" name="Google Shape;851;p8"/>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8"/>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8"/>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8"/>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8"/>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8"/>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8"/>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8"/>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8"/>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8"/>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8"/>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8"/>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8"/>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8"/>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8"/>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8"/>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8"/>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8"/>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9661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reserve="1" userDrawn="1">
  <p:cSld name="Section title and description">
    <p:spTree>
      <p:nvGrpSpPr>
        <p:cNvPr id="1" name="Shape 869"/>
        <p:cNvGrpSpPr/>
        <p:nvPr/>
      </p:nvGrpSpPr>
      <p:grpSpPr>
        <a:xfrm>
          <a:off x="0" y="0"/>
          <a:ext cx="0" cy="0"/>
          <a:chOff x="0" y="0"/>
          <a:chExt cx="0" cy="0"/>
        </a:xfrm>
      </p:grpSpPr>
      <p:grpSp>
        <p:nvGrpSpPr>
          <p:cNvPr id="872" name="Google Shape;872;p9"/>
          <p:cNvGrpSpPr/>
          <p:nvPr/>
        </p:nvGrpSpPr>
        <p:grpSpPr>
          <a:xfrm>
            <a:off x="-1755749" y="1701690"/>
            <a:ext cx="3454620" cy="3454620"/>
            <a:chOff x="2924725" y="208150"/>
            <a:chExt cx="1242550" cy="1242550"/>
          </a:xfrm>
        </p:grpSpPr>
        <p:sp>
          <p:nvSpPr>
            <p:cNvPr id="873" name="Google Shape;873;p9"/>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9"/>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9"/>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9"/>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9"/>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9"/>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9"/>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9"/>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9"/>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9"/>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9"/>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9"/>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9"/>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9"/>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9"/>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9"/>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9"/>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9"/>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1" name="Google Shape;891;p9"/>
          <p:cNvGrpSpPr/>
          <p:nvPr/>
        </p:nvGrpSpPr>
        <p:grpSpPr>
          <a:xfrm>
            <a:off x="444831" y="5635941"/>
            <a:ext cx="1017272" cy="1017427"/>
            <a:chOff x="940300" y="793900"/>
            <a:chExt cx="1313400" cy="1313600"/>
          </a:xfrm>
        </p:grpSpPr>
        <p:sp>
          <p:nvSpPr>
            <p:cNvPr id="892" name="Google Shape;892;p9"/>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9"/>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9"/>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9"/>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9"/>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9"/>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9"/>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9"/>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9"/>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9"/>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9"/>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9"/>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9"/>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9"/>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9"/>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9"/>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9"/>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9"/>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9"/>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9"/>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9"/>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9"/>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9"/>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9"/>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9"/>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9"/>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9"/>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9"/>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9"/>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9"/>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9"/>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9"/>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9"/>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9"/>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9"/>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9"/>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8" name="Google Shape;928;p9"/>
          <p:cNvGrpSpPr/>
          <p:nvPr/>
        </p:nvGrpSpPr>
        <p:grpSpPr>
          <a:xfrm>
            <a:off x="2144040" y="-3292163"/>
            <a:ext cx="736528" cy="5859776"/>
            <a:chOff x="7324500" y="2391875"/>
            <a:chExt cx="177300" cy="1410725"/>
          </a:xfrm>
        </p:grpSpPr>
        <p:sp>
          <p:nvSpPr>
            <p:cNvPr id="929" name="Google Shape;929;p9"/>
            <p:cNvSpPr/>
            <p:nvPr/>
          </p:nvSpPr>
          <p:spPr>
            <a:xfrm>
              <a:off x="7324500" y="3625150"/>
              <a:ext cx="177300" cy="177450"/>
            </a:xfrm>
            <a:custGeom>
              <a:avLst/>
              <a:gdLst/>
              <a:ahLst/>
              <a:cxnLst/>
              <a:rect l="l" t="t" r="r" b="b"/>
              <a:pathLst>
                <a:path w="7092" h="7098" extrusionOk="0">
                  <a:moveTo>
                    <a:pt x="3549" y="673"/>
                  </a:moveTo>
                  <a:lnTo>
                    <a:pt x="4393" y="1510"/>
                  </a:lnTo>
                  <a:lnTo>
                    <a:pt x="5581" y="1510"/>
                  </a:lnTo>
                  <a:lnTo>
                    <a:pt x="5581" y="2700"/>
                  </a:lnTo>
                  <a:lnTo>
                    <a:pt x="6426" y="3548"/>
                  </a:lnTo>
                  <a:lnTo>
                    <a:pt x="5581" y="4398"/>
                  </a:lnTo>
                  <a:lnTo>
                    <a:pt x="5581" y="5581"/>
                  </a:lnTo>
                  <a:lnTo>
                    <a:pt x="4393" y="5581"/>
                  </a:lnTo>
                  <a:lnTo>
                    <a:pt x="3543" y="6425"/>
                  </a:lnTo>
                  <a:lnTo>
                    <a:pt x="2693" y="5581"/>
                  </a:lnTo>
                  <a:lnTo>
                    <a:pt x="1510" y="5581"/>
                  </a:lnTo>
                  <a:lnTo>
                    <a:pt x="1510" y="4398"/>
                  </a:lnTo>
                  <a:lnTo>
                    <a:pt x="667" y="3548"/>
                  </a:lnTo>
                  <a:lnTo>
                    <a:pt x="1510" y="2700"/>
                  </a:lnTo>
                  <a:lnTo>
                    <a:pt x="1510" y="1510"/>
                  </a:lnTo>
                  <a:lnTo>
                    <a:pt x="2700" y="1510"/>
                  </a:lnTo>
                  <a:lnTo>
                    <a:pt x="3549" y="673"/>
                  </a:lnTo>
                  <a:close/>
                  <a:moveTo>
                    <a:pt x="3549" y="1"/>
                  </a:moveTo>
                  <a:lnTo>
                    <a:pt x="2509" y="1041"/>
                  </a:lnTo>
                  <a:lnTo>
                    <a:pt x="1035" y="1041"/>
                  </a:lnTo>
                  <a:lnTo>
                    <a:pt x="1035" y="2508"/>
                  </a:lnTo>
                  <a:lnTo>
                    <a:pt x="1" y="3548"/>
                  </a:lnTo>
                  <a:lnTo>
                    <a:pt x="1035" y="4590"/>
                  </a:lnTo>
                  <a:lnTo>
                    <a:pt x="1035" y="6057"/>
                  </a:lnTo>
                  <a:lnTo>
                    <a:pt x="2509" y="6057"/>
                  </a:lnTo>
                  <a:lnTo>
                    <a:pt x="3549" y="7097"/>
                  </a:lnTo>
                  <a:lnTo>
                    <a:pt x="4583" y="6057"/>
                  </a:lnTo>
                  <a:lnTo>
                    <a:pt x="6058" y="6057"/>
                  </a:lnTo>
                  <a:lnTo>
                    <a:pt x="6058" y="4590"/>
                  </a:lnTo>
                  <a:lnTo>
                    <a:pt x="7092" y="3548"/>
                  </a:lnTo>
                  <a:lnTo>
                    <a:pt x="6058" y="2508"/>
                  </a:lnTo>
                  <a:lnTo>
                    <a:pt x="6058" y="1041"/>
                  </a:lnTo>
                  <a:lnTo>
                    <a:pt x="4583" y="1041"/>
                  </a:lnTo>
                  <a:lnTo>
                    <a:pt x="35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9"/>
            <p:cNvSpPr/>
            <p:nvPr/>
          </p:nvSpPr>
          <p:spPr>
            <a:xfrm>
              <a:off x="7411275" y="2391875"/>
              <a:ext cx="3725" cy="1239250"/>
            </a:xfrm>
            <a:custGeom>
              <a:avLst/>
              <a:gdLst/>
              <a:ahLst/>
              <a:cxnLst/>
              <a:rect l="l" t="t" r="r" b="b"/>
              <a:pathLst>
                <a:path w="149" h="49570" extrusionOk="0">
                  <a:moveTo>
                    <a:pt x="1" y="0"/>
                  </a:moveTo>
                  <a:lnTo>
                    <a:pt x="1" y="49570"/>
                  </a:lnTo>
                  <a:lnTo>
                    <a:pt x="149" y="49570"/>
                  </a:lnTo>
                  <a:lnTo>
                    <a:pt x="1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1" name="Google Shape;931;p9"/>
          <p:cNvGrpSpPr/>
          <p:nvPr/>
        </p:nvGrpSpPr>
        <p:grpSpPr>
          <a:xfrm>
            <a:off x="9435989" y="-3425566"/>
            <a:ext cx="736536" cy="5242111"/>
            <a:chOff x="6715575" y="2099409"/>
            <a:chExt cx="177450" cy="1262916"/>
          </a:xfrm>
        </p:grpSpPr>
        <p:sp>
          <p:nvSpPr>
            <p:cNvPr id="932" name="Google Shape;932;p9"/>
            <p:cNvSpPr/>
            <p:nvPr/>
          </p:nvSpPr>
          <p:spPr>
            <a:xfrm>
              <a:off x="6715575" y="3184875"/>
              <a:ext cx="177450" cy="177450"/>
            </a:xfrm>
            <a:custGeom>
              <a:avLst/>
              <a:gdLst/>
              <a:ahLst/>
              <a:cxnLst/>
              <a:rect l="l" t="t" r="r" b="b"/>
              <a:pathLst>
                <a:path w="7098" h="7098" extrusionOk="0">
                  <a:moveTo>
                    <a:pt x="3549" y="672"/>
                  </a:moveTo>
                  <a:lnTo>
                    <a:pt x="4399" y="1517"/>
                  </a:lnTo>
                  <a:lnTo>
                    <a:pt x="5581" y="1517"/>
                  </a:lnTo>
                  <a:lnTo>
                    <a:pt x="5581" y="2699"/>
                  </a:lnTo>
                  <a:lnTo>
                    <a:pt x="6426" y="3550"/>
                  </a:lnTo>
                  <a:lnTo>
                    <a:pt x="5581" y="4398"/>
                  </a:lnTo>
                  <a:lnTo>
                    <a:pt x="5581" y="5588"/>
                  </a:lnTo>
                  <a:lnTo>
                    <a:pt x="4399" y="5588"/>
                  </a:lnTo>
                  <a:lnTo>
                    <a:pt x="3549" y="6431"/>
                  </a:lnTo>
                  <a:lnTo>
                    <a:pt x="2700" y="5588"/>
                  </a:lnTo>
                  <a:lnTo>
                    <a:pt x="1516" y="5588"/>
                  </a:lnTo>
                  <a:lnTo>
                    <a:pt x="1516" y="4398"/>
                  </a:lnTo>
                  <a:lnTo>
                    <a:pt x="673" y="3550"/>
                  </a:lnTo>
                  <a:lnTo>
                    <a:pt x="1516" y="2699"/>
                  </a:lnTo>
                  <a:lnTo>
                    <a:pt x="1516" y="1517"/>
                  </a:lnTo>
                  <a:lnTo>
                    <a:pt x="2700" y="1517"/>
                  </a:lnTo>
                  <a:lnTo>
                    <a:pt x="3549" y="672"/>
                  </a:lnTo>
                  <a:close/>
                  <a:moveTo>
                    <a:pt x="3549" y="0"/>
                  </a:moveTo>
                  <a:lnTo>
                    <a:pt x="2509" y="1040"/>
                  </a:lnTo>
                  <a:lnTo>
                    <a:pt x="1041" y="1040"/>
                  </a:lnTo>
                  <a:lnTo>
                    <a:pt x="1041" y="2508"/>
                  </a:lnTo>
                  <a:lnTo>
                    <a:pt x="1" y="3550"/>
                  </a:lnTo>
                  <a:lnTo>
                    <a:pt x="1041" y="4589"/>
                  </a:lnTo>
                  <a:lnTo>
                    <a:pt x="1041" y="6057"/>
                  </a:lnTo>
                  <a:lnTo>
                    <a:pt x="2509" y="6057"/>
                  </a:lnTo>
                  <a:lnTo>
                    <a:pt x="3549" y="7097"/>
                  </a:lnTo>
                  <a:lnTo>
                    <a:pt x="4590" y="6057"/>
                  </a:lnTo>
                  <a:lnTo>
                    <a:pt x="6058" y="6057"/>
                  </a:lnTo>
                  <a:lnTo>
                    <a:pt x="6058" y="4589"/>
                  </a:lnTo>
                  <a:lnTo>
                    <a:pt x="7098" y="3550"/>
                  </a:lnTo>
                  <a:lnTo>
                    <a:pt x="6058" y="2508"/>
                  </a:lnTo>
                  <a:lnTo>
                    <a:pt x="6058" y="1040"/>
                  </a:lnTo>
                  <a:lnTo>
                    <a:pt x="4590" y="1040"/>
                  </a:lnTo>
                  <a:lnTo>
                    <a:pt x="35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9"/>
            <p:cNvSpPr/>
            <p:nvPr/>
          </p:nvSpPr>
          <p:spPr>
            <a:xfrm>
              <a:off x="6802499" y="2099409"/>
              <a:ext cx="3580" cy="1094275"/>
            </a:xfrm>
            <a:custGeom>
              <a:avLst/>
              <a:gdLst/>
              <a:ahLst/>
              <a:cxnLst/>
              <a:rect l="l" t="t" r="r" b="b"/>
              <a:pathLst>
                <a:path w="143" h="28774" extrusionOk="0">
                  <a:moveTo>
                    <a:pt x="0" y="0"/>
                  </a:moveTo>
                  <a:lnTo>
                    <a:pt x="0" y="28773"/>
                  </a:lnTo>
                  <a:lnTo>
                    <a:pt x="143" y="28773"/>
                  </a:lnTo>
                  <a:lnTo>
                    <a:pt x="1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4" name="Google Shape;934;p9"/>
          <p:cNvGrpSpPr/>
          <p:nvPr/>
        </p:nvGrpSpPr>
        <p:grpSpPr>
          <a:xfrm>
            <a:off x="10443451" y="1701690"/>
            <a:ext cx="3454620" cy="3454620"/>
            <a:chOff x="2924725" y="208150"/>
            <a:chExt cx="1242550" cy="1242550"/>
          </a:xfrm>
        </p:grpSpPr>
        <p:sp>
          <p:nvSpPr>
            <p:cNvPr id="935" name="Google Shape;935;p9"/>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9"/>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9"/>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9"/>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9"/>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9"/>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9"/>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9"/>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9"/>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9"/>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9"/>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9"/>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9"/>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9"/>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9"/>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9"/>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9"/>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9"/>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3" name="Google Shape;953;p9"/>
          <p:cNvGrpSpPr/>
          <p:nvPr/>
        </p:nvGrpSpPr>
        <p:grpSpPr>
          <a:xfrm>
            <a:off x="10729897" y="5635957"/>
            <a:ext cx="1017272" cy="1017427"/>
            <a:chOff x="940300" y="793900"/>
            <a:chExt cx="1313400" cy="1313600"/>
          </a:xfrm>
        </p:grpSpPr>
        <p:sp>
          <p:nvSpPr>
            <p:cNvPr id="954" name="Google Shape;954;p9"/>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9"/>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9"/>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9"/>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9"/>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9"/>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9"/>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9"/>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9"/>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9"/>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9"/>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9"/>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9"/>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9"/>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9"/>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9"/>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9"/>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9"/>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9"/>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9"/>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9"/>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9"/>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9"/>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9"/>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9"/>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9"/>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9"/>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9"/>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9"/>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9"/>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9"/>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9"/>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9"/>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9"/>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9"/>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9"/>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95659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reserve="1" userDrawn="1">
  <p:cSld name="Caption">
    <p:spTree>
      <p:nvGrpSpPr>
        <p:cNvPr id="1" name="Shape 990"/>
        <p:cNvGrpSpPr/>
        <p:nvPr/>
      </p:nvGrpSpPr>
      <p:grpSpPr>
        <a:xfrm>
          <a:off x="0" y="0"/>
          <a:ext cx="0" cy="0"/>
          <a:chOff x="0" y="0"/>
          <a:chExt cx="0" cy="0"/>
        </a:xfrm>
      </p:grpSpPr>
      <p:grpSp>
        <p:nvGrpSpPr>
          <p:cNvPr id="992" name="Google Shape;992;p10"/>
          <p:cNvGrpSpPr/>
          <p:nvPr/>
        </p:nvGrpSpPr>
        <p:grpSpPr>
          <a:xfrm>
            <a:off x="-1702315" y="5068974"/>
            <a:ext cx="3454620" cy="3454620"/>
            <a:chOff x="2924725" y="208150"/>
            <a:chExt cx="1242550" cy="1242550"/>
          </a:xfrm>
        </p:grpSpPr>
        <p:sp>
          <p:nvSpPr>
            <p:cNvPr id="993" name="Google Shape;993;p10"/>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10"/>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10"/>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10"/>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10"/>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10"/>
            <p:cNvSpPr/>
            <p:nvPr/>
          </p:nvSpPr>
          <p:spPr>
            <a:xfrm>
              <a:off x="3188344"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10"/>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10"/>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10"/>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10"/>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10"/>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10"/>
            <p:cNvSpPr/>
            <p:nvPr/>
          </p:nvSpPr>
          <p:spPr>
            <a:xfrm>
              <a:off x="3743642"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10"/>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10"/>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10"/>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10"/>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10"/>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10"/>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2" name="Google Shape;1012;p10"/>
          <p:cNvGrpSpPr/>
          <p:nvPr/>
        </p:nvGrpSpPr>
        <p:grpSpPr>
          <a:xfrm>
            <a:off x="10191685" y="1701690"/>
            <a:ext cx="3454620" cy="3454620"/>
            <a:chOff x="2924725" y="208150"/>
            <a:chExt cx="1242550" cy="1242550"/>
          </a:xfrm>
        </p:grpSpPr>
        <p:sp>
          <p:nvSpPr>
            <p:cNvPr id="1013" name="Google Shape;1013;p10"/>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10"/>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10"/>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10"/>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10"/>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10"/>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10"/>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10"/>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10"/>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10"/>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10"/>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10"/>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10"/>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10"/>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10"/>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10"/>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10"/>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10"/>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1" name="Google Shape;1031;p10"/>
          <p:cNvGrpSpPr/>
          <p:nvPr/>
        </p:nvGrpSpPr>
        <p:grpSpPr>
          <a:xfrm>
            <a:off x="444831" y="5635941"/>
            <a:ext cx="1017272" cy="1017427"/>
            <a:chOff x="940300" y="793900"/>
            <a:chExt cx="1313400" cy="1313600"/>
          </a:xfrm>
        </p:grpSpPr>
        <p:sp>
          <p:nvSpPr>
            <p:cNvPr id="1032" name="Google Shape;1032;p10"/>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10"/>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10"/>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10"/>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10"/>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10"/>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10"/>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10"/>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10"/>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10"/>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10"/>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10"/>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10"/>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10"/>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10"/>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10"/>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10"/>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10"/>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10"/>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10"/>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10"/>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10"/>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10"/>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10"/>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10"/>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10"/>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10"/>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10"/>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10"/>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10"/>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10"/>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10"/>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10"/>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10"/>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10"/>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10"/>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68" name="Google Shape;1068;p10"/>
          <p:cNvGrpSpPr/>
          <p:nvPr/>
        </p:nvGrpSpPr>
        <p:grpSpPr>
          <a:xfrm>
            <a:off x="10729897" y="5635957"/>
            <a:ext cx="1017272" cy="1017427"/>
            <a:chOff x="940300" y="793900"/>
            <a:chExt cx="1313400" cy="1313600"/>
          </a:xfrm>
        </p:grpSpPr>
        <p:sp>
          <p:nvSpPr>
            <p:cNvPr id="1069" name="Google Shape;1069;p10"/>
            <p:cNvSpPr/>
            <p:nvPr/>
          </p:nvSpPr>
          <p:spPr>
            <a:xfrm>
              <a:off x="1381450" y="1392600"/>
              <a:ext cx="164375" cy="116350"/>
            </a:xfrm>
            <a:custGeom>
              <a:avLst/>
              <a:gdLst/>
              <a:ahLst/>
              <a:cxnLst/>
              <a:rect l="l" t="t" r="r" b="b"/>
              <a:pathLst>
                <a:path w="6575" h="4654" extrusionOk="0">
                  <a:moveTo>
                    <a:pt x="1" y="0"/>
                  </a:moveTo>
                  <a:lnTo>
                    <a:pt x="1" y="4653"/>
                  </a:lnTo>
                  <a:lnTo>
                    <a:pt x="4489" y="4653"/>
                  </a:lnTo>
                  <a:lnTo>
                    <a:pt x="6574" y="2324"/>
                  </a:lnTo>
                  <a:lnTo>
                    <a:pt x="44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10"/>
            <p:cNvSpPr/>
            <p:nvPr/>
          </p:nvSpPr>
          <p:spPr>
            <a:xfrm>
              <a:off x="1371375" y="1382650"/>
              <a:ext cx="187950" cy="136250"/>
            </a:xfrm>
            <a:custGeom>
              <a:avLst/>
              <a:gdLst/>
              <a:ahLst/>
              <a:cxnLst/>
              <a:rect l="l" t="t" r="r" b="b"/>
              <a:pathLst>
                <a:path w="7518" h="5450" extrusionOk="0">
                  <a:moveTo>
                    <a:pt x="4713" y="796"/>
                  </a:moveTo>
                  <a:lnTo>
                    <a:pt x="6442" y="2722"/>
                  </a:lnTo>
                  <a:lnTo>
                    <a:pt x="4713" y="4647"/>
                  </a:lnTo>
                  <a:lnTo>
                    <a:pt x="802" y="4647"/>
                  </a:lnTo>
                  <a:lnTo>
                    <a:pt x="802" y="796"/>
                  </a:lnTo>
                  <a:close/>
                  <a:moveTo>
                    <a:pt x="0" y="0"/>
                  </a:moveTo>
                  <a:lnTo>
                    <a:pt x="0" y="5449"/>
                  </a:lnTo>
                  <a:lnTo>
                    <a:pt x="5070" y="5449"/>
                  </a:lnTo>
                  <a:lnTo>
                    <a:pt x="7518" y="2722"/>
                  </a:lnTo>
                  <a:lnTo>
                    <a:pt x="5070"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10"/>
            <p:cNvSpPr/>
            <p:nvPr/>
          </p:nvSpPr>
          <p:spPr>
            <a:xfrm>
              <a:off x="1538800" y="1501925"/>
              <a:ext cx="116400" cy="164400"/>
            </a:xfrm>
            <a:custGeom>
              <a:avLst/>
              <a:gdLst/>
              <a:ahLst/>
              <a:cxnLst/>
              <a:rect l="l" t="t" r="r" b="b"/>
              <a:pathLst>
                <a:path w="4656" h="6576" extrusionOk="0">
                  <a:moveTo>
                    <a:pt x="2326" y="1"/>
                  </a:moveTo>
                  <a:lnTo>
                    <a:pt x="1" y="2087"/>
                  </a:lnTo>
                  <a:lnTo>
                    <a:pt x="1" y="6575"/>
                  </a:lnTo>
                  <a:lnTo>
                    <a:pt x="4655" y="6575"/>
                  </a:lnTo>
                  <a:lnTo>
                    <a:pt x="4655" y="2087"/>
                  </a:lnTo>
                  <a:lnTo>
                    <a:pt x="23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10"/>
            <p:cNvSpPr/>
            <p:nvPr/>
          </p:nvSpPr>
          <p:spPr>
            <a:xfrm>
              <a:off x="1528850" y="1488400"/>
              <a:ext cx="136300" cy="188000"/>
            </a:xfrm>
            <a:custGeom>
              <a:avLst/>
              <a:gdLst/>
              <a:ahLst/>
              <a:cxnLst/>
              <a:rect l="l" t="t" r="r" b="b"/>
              <a:pathLst>
                <a:path w="5452" h="7520" extrusionOk="0">
                  <a:moveTo>
                    <a:pt x="2724" y="1076"/>
                  </a:moveTo>
                  <a:lnTo>
                    <a:pt x="4649" y="2807"/>
                  </a:lnTo>
                  <a:lnTo>
                    <a:pt x="4649" y="6718"/>
                  </a:lnTo>
                  <a:lnTo>
                    <a:pt x="804" y="6718"/>
                  </a:lnTo>
                  <a:lnTo>
                    <a:pt x="804" y="2807"/>
                  </a:lnTo>
                  <a:lnTo>
                    <a:pt x="2724" y="1076"/>
                  </a:lnTo>
                  <a:close/>
                  <a:moveTo>
                    <a:pt x="2724" y="1"/>
                  </a:moveTo>
                  <a:lnTo>
                    <a:pt x="1" y="2450"/>
                  </a:lnTo>
                  <a:lnTo>
                    <a:pt x="1" y="7520"/>
                  </a:lnTo>
                  <a:lnTo>
                    <a:pt x="5451" y="7520"/>
                  </a:lnTo>
                  <a:lnTo>
                    <a:pt x="5451" y="2450"/>
                  </a:lnTo>
                  <a:lnTo>
                    <a:pt x="2724"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10"/>
            <p:cNvSpPr/>
            <p:nvPr/>
          </p:nvSpPr>
          <p:spPr>
            <a:xfrm>
              <a:off x="954400" y="808175"/>
              <a:ext cx="1285175" cy="1285200"/>
            </a:xfrm>
            <a:custGeom>
              <a:avLst/>
              <a:gdLst/>
              <a:ahLst/>
              <a:cxnLst/>
              <a:rect l="l" t="t" r="r" b="b"/>
              <a:pathLst>
                <a:path w="51407" h="51408" extrusionOk="0">
                  <a:moveTo>
                    <a:pt x="25702" y="4856"/>
                  </a:moveTo>
                  <a:lnTo>
                    <a:pt x="31853" y="10961"/>
                  </a:lnTo>
                  <a:lnTo>
                    <a:pt x="40441" y="10961"/>
                  </a:lnTo>
                  <a:lnTo>
                    <a:pt x="40441" y="19561"/>
                  </a:lnTo>
                  <a:lnTo>
                    <a:pt x="46551" y="25712"/>
                  </a:lnTo>
                  <a:lnTo>
                    <a:pt x="40441" y="31859"/>
                  </a:lnTo>
                  <a:lnTo>
                    <a:pt x="40441" y="40440"/>
                  </a:lnTo>
                  <a:lnTo>
                    <a:pt x="31858" y="40440"/>
                  </a:lnTo>
                  <a:lnTo>
                    <a:pt x="25695" y="46557"/>
                  </a:lnTo>
                  <a:lnTo>
                    <a:pt x="19538" y="40440"/>
                  </a:lnTo>
                  <a:lnTo>
                    <a:pt x="10966" y="40440"/>
                  </a:lnTo>
                  <a:lnTo>
                    <a:pt x="10966" y="31865"/>
                  </a:lnTo>
                  <a:lnTo>
                    <a:pt x="4851" y="25701"/>
                  </a:lnTo>
                  <a:lnTo>
                    <a:pt x="10966" y="19548"/>
                  </a:lnTo>
                  <a:lnTo>
                    <a:pt x="10966" y="10961"/>
                  </a:lnTo>
                  <a:lnTo>
                    <a:pt x="19549" y="10961"/>
                  </a:lnTo>
                  <a:lnTo>
                    <a:pt x="25702" y="4856"/>
                  </a:lnTo>
                  <a:close/>
                  <a:moveTo>
                    <a:pt x="25702" y="0"/>
                  </a:moveTo>
                  <a:lnTo>
                    <a:pt x="18177" y="7525"/>
                  </a:lnTo>
                  <a:lnTo>
                    <a:pt x="7531" y="7525"/>
                  </a:lnTo>
                  <a:lnTo>
                    <a:pt x="7531" y="18176"/>
                  </a:lnTo>
                  <a:lnTo>
                    <a:pt x="1" y="25701"/>
                  </a:lnTo>
                  <a:lnTo>
                    <a:pt x="7531" y="33231"/>
                  </a:lnTo>
                  <a:lnTo>
                    <a:pt x="7531" y="43877"/>
                  </a:lnTo>
                  <a:lnTo>
                    <a:pt x="18177" y="43877"/>
                  </a:lnTo>
                  <a:lnTo>
                    <a:pt x="25702" y="51407"/>
                  </a:lnTo>
                  <a:lnTo>
                    <a:pt x="33232" y="43877"/>
                  </a:lnTo>
                  <a:lnTo>
                    <a:pt x="43876" y="43877"/>
                  </a:lnTo>
                  <a:lnTo>
                    <a:pt x="43876" y="33231"/>
                  </a:lnTo>
                  <a:lnTo>
                    <a:pt x="51407" y="25701"/>
                  </a:lnTo>
                  <a:lnTo>
                    <a:pt x="43876" y="18176"/>
                  </a:lnTo>
                  <a:lnTo>
                    <a:pt x="43876" y="7525"/>
                  </a:lnTo>
                  <a:lnTo>
                    <a:pt x="33232" y="7525"/>
                  </a:lnTo>
                  <a:lnTo>
                    <a:pt x="257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10"/>
            <p:cNvSpPr/>
            <p:nvPr/>
          </p:nvSpPr>
          <p:spPr>
            <a:xfrm>
              <a:off x="940300" y="793900"/>
              <a:ext cx="1313400" cy="1313600"/>
            </a:xfrm>
            <a:custGeom>
              <a:avLst/>
              <a:gdLst/>
              <a:ahLst/>
              <a:cxnLst/>
              <a:rect l="l" t="t" r="r" b="b"/>
              <a:pathLst>
                <a:path w="52536" h="52544" extrusionOk="0">
                  <a:moveTo>
                    <a:pt x="26266" y="5992"/>
                  </a:moveTo>
                  <a:lnTo>
                    <a:pt x="32250" y="11936"/>
                  </a:lnTo>
                  <a:lnTo>
                    <a:pt x="40607" y="11936"/>
                  </a:lnTo>
                  <a:lnTo>
                    <a:pt x="40607" y="20292"/>
                  </a:lnTo>
                  <a:lnTo>
                    <a:pt x="46550" y="26283"/>
                  </a:lnTo>
                  <a:lnTo>
                    <a:pt x="40607" y="32263"/>
                  </a:lnTo>
                  <a:lnTo>
                    <a:pt x="40607" y="40613"/>
                  </a:lnTo>
                  <a:lnTo>
                    <a:pt x="32257" y="40613"/>
                  </a:lnTo>
                  <a:lnTo>
                    <a:pt x="26259" y="46563"/>
                  </a:lnTo>
                  <a:lnTo>
                    <a:pt x="20267" y="40613"/>
                  </a:lnTo>
                  <a:lnTo>
                    <a:pt x="11930" y="40613"/>
                  </a:lnTo>
                  <a:lnTo>
                    <a:pt x="11930" y="32269"/>
                  </a:lnTo>
                  <a:lnTo>
                    <a:pt x="5980" y="26272"/>
                  </a:lnTo>
                  <a:lnTo>
                    <a:pt x="11930" y="20286"/>
                  </a:lnTo>
                  <a:lnTo>
                    <a:pt x="11930" y="11936"/>
                  </a:lnTo>
                  <a:lnTo>
                    <a:pt x="20280" y="11936"/>
                  </a:lnTo>
                  <a:lnTo>
                    <a:pt x="26266" y="5992"/>
                  </a:lnTo>
                  <a:close/>
                  <a:moveTo>
                    <a:pt x="26266" y="4863"/>
                  </a:moveTo>
                  <a:lnTo>
                    <a:pt x="19954" y="11133"/>
                  </a:lnTo>
                  <a:lnTo>
                    <a:pt x="11127" y="11133"/>
                  </a:lnTo>
                  <a:lnTo>
                    <a:pt x="11127" y="19954"/>
                  </a:lnTo>
                  <a:lnTo>
                    <a:pt x="4850" y="26272"/>
                  </a:lnTo>
                  <a:lnTo>
                    <a:pt x="11127" y="32601"/>
                  </a:lnTo>
                  <a:lnTo>
                    <a:pt x="11127" y="41417"/>
                  </a:lnTo>
                  <a:lnTo>
                    <a:pt x="19935" y="41417"/>
                  </a:lnTo>
                  <a:lnTo>
                    <a:pt x="26259" y="47693"/>
                  </a:lnTo>
                  <a:lnTo>
                    <a:pt x="32589" y="41417"/>
                  </a:lnTo>
                  <a:lnTo>
                    <a:pt x="41409" y="41417"/>
                  </a:lnTo>
                  <a:lnTo>
                    <a:pt x="41409" y="32595"/>
                  </a:lnTo>
                  <a:lnTo>
                    <a:pt x="47680" y="26283"/>
                  </a:lnTo>
                  <a:lnTo>
                    <a:pt x="41409" y="19965"/>
                  </a:lnTo>
                  <a:lnTo>
                    <a:pt x="41409" y="11133"/>
                  </a:lnTo>
                  <a:lnTo>
                    <a:pt x="32578" y="11133"/>
                  </a:lnTo>
                  <a:lnTo>
                    <a:pt x="26266" y="4863"/>
                  </a:lnTo>
                  <a:close/>
                  <a:moveTo>
                    <a:pt x="26266" y="1136"/>
                  </a:moveTo>
                  <a:lnTo>
                    <a:pt x="33629" y="8501"/>
                  </a:lnTo>
                  <a:lnTo>
                    <a:pt x="44042" y="8501"/>
                  </a:lnTo>
                  <a:lnTo>
                    <a:pt x="44042" y="18914"/>
                  </a:lnTo>
                  <a:lnTo>
                    <a:pt x="51407" y="26272"/>
                  </a:lnTo>
                  <a:lnTo>
                    <a:pt x="44042" y="33635"/>
                  </a:lnTo>
                  <a:lnTo>
                    <a:pt x="44042" y="44048"/>
                  </a:lnTo>
                  <a:lnTo>
                    <a:pt x="33629" y="44048"/>
                  </a:lnTo>
                  <a:lnTo>
                    <a:pt x="26266" y="51408"/>
                  </a:lnTo>
                  <a:lnTo>
                    <a:pt x="18906" y="44048"/>
                  </a:lnTo>
                  <a:lnTo>
                    <a:pt x="8493" y="44048"/>
                  </a:lnTo>
                  <a:lnTo>
                    <a:pt x="8493" y="33635"/>
                  </a:lnTo>
                  <a:lnTo>
                    <a:pt x="1130" y="26272"/>
                  </a:lnTo>
                  <a:lnTo>
                    <a:pt x="8493" y="18914"/>
                  </a:lnTo>
                  <a:lnTo>
                    <a:pt x="8493" y="8501"/>
                  </a:lnTo>
                  <a:lnTo>
                    <a:pt x="18906" y="8501"/>
                  </a:lnTo>
                  <a:lnTo>
                    <a:pt x="26266" y="1136"/>
                  </a:lnTo>
                  <a:close/>
                  <a:moveTo>
                    <a:pt x="26266" y="0"/>
                  </a:moveTo>
                  <a:lnTo>
                    <a:pt x="18574" y="7698"/>
                  </a:lnTo>
                  <a:lnTo>
                    <a:pt x="7692" y="7698"/>
                  </a:lnTo>
                  <a:lnTo>
                    <a:pt x="7692" y="18580"/>
                  </a:lnTo>
                  <a:lnTo>
                    <a:pt x="0" y="26272"/>
                  </a:lnTo>
                  <a:lnTo>
                    <a:pt x="7692" y="33969"/>
                  </a:lnTo>
                  <a:lnTo>
                    <a:pt x="7692" y="44851"/>
                  </a:lnTo>
                  <a:lnTo>
                    <a:pt x="18574" y="44851"/>
                  </a:lnTo>
                  <a:lnTo>
                    <a:pt x="26266" y="52543"/>
                  </a:lnTo>
                  <a:lnTo>
                    <a:pt x="33962" y="44851"/>
                  </a:lnTo>
                  <a:lnTo>
                    <a:pt x="44846" y="44851"/>
                  </a:lnTo>
                  <a:lnTo>
                    <a:pt x="44846" y="33969"/>
                  </a:lnTo>
                  <a:lnTo>
                    <a:pt x="52536" y="26272"/>
                  </a:lnTo>
                  <a:lnTo>
                    <a:pt x="44846" y="18580"/>
                  </a:lnTo>
                  <a:lnTo>
                    <a:pt x="44846" y="7698"/>
                  </a:lnTo>
                  <a:lnTo>
                    <a:pt x="33962" y="7698"/>
                  </a:lnTo>
                  <a:lnTo>
                    <a:pt x="262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10"/>
            <p:cNvSpPr/>
            <p:nvPr/>
          </p:nvSpPr>
          <p:spPr>
            <a:xfrm>
              <a:off x="1648175" y="1392600"/>
              <a:ext cx="164225" cy="116350"/>
            </a:xfrm>
            <a:custGeom>
              <a:avLst/>
              <a:gdLst/>
              <a:ahLst/>
              <a:cxnLst/>
              <a:rect l="l" t="t" r="r" b="b"/>
              <a:pathLst>
                <a:path w="6569" h="4654" extrusionOk="0">
                  <a:moveTo>
                    <a:pt x="2087" y="0"/>
                  </a:moveTo>
                  <a:lnTo>
                    <a:pt x="1" y="2324"/>
                  </a:lnTo>
                  <a:lnTo>
                    <a:pt x="2087" y="4653"/>
                  </a:lnTo>
                  <a:lnTo>
                    <a:pt x="6568" y="4653"/>
                  </a:lnTo>
                  <a:lnTo>
                    <a:pt x="6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10"/>
            <p:cNvSpPr/>
            <p:nvPr/>
          </p:nvSpPr>
          <p:spPr>
            <a:xfrm>
              <a:off x="1634650" y="1382650"/>
              <a:ext cx="187675" cy="136250"/>
            </a:xfrm>
            <a:custGeom>
              <a:avLst/>
              <a:gdLst/>
              <a:ahLst/>
              <a:cxnLst/>
              <a:rect l="l" t="t" r="r" b="b"/>
              <a:pathLst>
                <a:path w="7507" h="5450" extrusionOk="0">
                  <a:moveTo>
                    <a:pt x="6711" y="796"/>
                  </a:moveTo>
                  <a:lnTo>
                    <a:pt x="6711" y="4647"/>
                  </a:lnTo>
                  <a:lnTo>
                    <a:pt x="2807" y="4647"/>
                  </a:lnTo>
                  <a:lnTo>
                    <a:pt x="1076" y="2722"/>
                  </a:lnTo>
                  <a:lnTo>
                    <a:pt x="2807" y="796"/>
                  </a:lnTo>
                  <a:close/>
                  <a:moveTo>
                    <a:pt x="2450" y="0"/>
                  </a:moveTo>
                  <a:lnTo>
                    <a:pt x="1" y="2722"/>
                  </a:lnTo>
                  <a:lnTo>
                    <a:pt x="2450" y="5449"/>
                  </a:lnTo>
                  <a:lnTo>
                    <a:pt x="7507" y="5449"/>
                  </a:lnTo>
                  <a:lnTo>
                    <a:pt x="7507"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10"/>
            <p:cNvSpPr/>
            <p:nvPr/>
          </p:nvSpPr>
          <p:spPr>
            <a:xfrm>
              <a:off x="1538800" y="1235350"/>
              <a:ext cx="116400" cy="164250"/>
            </a:xfrm>
            <a:custGeom>
              <a:avLst/>
              <a:gdLst/>
              <a:ahLst/>
              <a:cxnLst/>
              <a:rect l="l" t="t" r="r" b="b"/>
              <a:pathLst>
                <a:path w="4656" h="6570" extrusionOk="0">
                  <a:moveTo>
                    <a:pt x="1" y="1"/>
                  </a:moveTo>
                  <a:lnTo>
                    <a:pt x="1" y="4483"/>
                  </a:lnTo>
                  <a:lnTo>
                    <a:pt x="2326" y="6570"/>
                  </a:lnTo>
                  <a:lnTo>
                    <a:pt x="4655" y="4483"/>
                  </a:lnTo>
                  <a:lnTo>
                    <a:pt x="4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10"/>
            <p:cNvSpPr/>
            <p:nvPr/>
          </p:nvSpPr>
          <p:spPr>
            <a:xfrm>
              <a:off x="1528850" y="1225400"/>
              <a:ext cx="136300" cy="187725"/>
            </a:xfrm>
            <a:custGeom>
              <a:avLst/>
              <a:gdLst/>
              <a:ahLst/>
              <a:cxnLst/>
              <a:rect l="l" t="t" r="r" b="b"/>
              <a:pathLst>
                <a:path w="5452" h="7509" extrusionOk="0">
                  <a:moveTo>
                    <a:pt x="4649" y="798"/>
                  </a:moveTo>
                  <a:lnTo>
                    <a:pt x="4649" y="4702"/>
                  </a:lnTo>
                  <a:lnTo>
                    <a:pt x="2724" y="6426"/>
                  </a:lnTo>
                  <a:lnTo>
                    <a:pt x="804" y="4702"/>
                  </a:lnTo>
                  <a:lnTo>
                    <a:pt x="804" y="798"/>
                  </a:lnTo>
                  <a:close/>
                  <a:moveTo>
                    <a:pt x="1" y="1"/>
                  </a:moveTo>
                  <a:lnTo>
                    <a:pt x="1" y="5059"/>
                  </a:lnTo>
                  <a:lnTo>
                    <a:pt x="2724" y="7508"/>
                  </a:lnTo>
                  <a:lnTo>
                    <a:pt x="5451" y="5059"/>
                  </a:lnTo>
                  <a:lnTo>
                    <a:pt x="5451" y="1"/>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10"/>
            <p:cNvSpPr/>
            <p:nvPr/>
          </p:nvSpPr>
          <p:spPr>
            <a:xfrm>
              <a:off x="1228550" y="1082200"/>
              <a:ext cx="736900" cy="737000"/>
            </a:xfrm>
            <a:custGeom>
              <a:avLst/>
              <a:gdLst/>
              <a:ahLst/>
              <a:cxnLst/>
              <a:rect l="l" t="t" r="r" b="b"/>
              <a:pathLst>
                <a:path w="29476" h="29480" extrusionOk="0">
                  <a:moveTo>
                    <a:pt x="0" y="0"/>
                  </a:moveTo>
                  <a:lnTo>
                    <a:pt x="0" y="8587"/>
                  </a:lnTo>
                  <a:lnTo>
                    <a:pt x="3050" y="5515"/>
                  </a:lnTo>
                  <a:lnTo>
                    <a:pt x="6117" y="8647"/>
                  </a:lnTo>
                  <a:lnTo>
                    <a:pt x="6117" y="12416"/>
                  </a:lnTo>
                  <a:lnTo>
                    <a:pt x="10605" y="12416"/>
                  </a:lnTo>
                  <a:lnTo>
                    <a:pt x="12690" y="14740"/>
                  </a:lnTo>
                  <a:lnTo>
                    <a:pt x="10605" y="17069"/>
                  </a:lnTo>
                  <a:lnTo>
                    <a:pt x="6117" y="17069"/>
                  </a:lnTo>
                  <a:lnTo>
                    <a:pt x="6117" y="20849"/>
                  </a:lnTo>
                  <a:lnTo>
                    <a:pt x="3050" y="23982"/>
                  </a:lnTo>
                  <a:lnTo>
                    <a:pt x="0" y="20904"/>
                  </a:lnTo>
                  <a:lnTo>
                    <a:pt x="0" y="29479"/>
                  </a:lnTo>
                  <a:lnTo>
                    <a:pt x="8572" y="29479"/>
                  </a:lnTo>
                  <a:lnTo>
                    <a:pt x="5499" y="26431"/>
                  </a:lnTo>
                  <a:lnTo>
                    <a:pt x="8630" y="23364"/>
                  </a:lnTo>
                  <a:lnTo>
                    <a:pt x="12411" y="23364"/>
                  </a:lnTo>
                  <a:lnTo>
                    <a:pt x="12411" y="18876"/>
                  </a:lnTo>
                  <a:lnTo>
                    <a:pt x="14736" y="16790"/>
                  </a:lnTo>
                  <a:lnTo>
                    <a:pt x="17065" y="18876"/>
                  </a:lnTo>
                  <a:lnTo>
                    <a:pt x="17065" y="23364"/>
                  </a:lnTo>
                  <a:lnTo>
                    <a:pt x="20834" y="23364"/>
                  </a:lnTo>
                  <a:lnTo>
                    <a:pt x="23965" y="26431"/>
                  </a:lnTo>
                  <a:lnTo>
                    <a:pt x="20892" y="29479"/>
                  </a:lnTo>
                  <a:lnTo>
                    <a:pt x="29475" y="29479"/>
                  </a:lnTo>
                  <a:lnTo>
                    <a:pt x="29475" y="20898"/>
                  </a:lnTo>
                  <a:lnTo>
                    <a:pt x="26414" y="23982"/>
                  </a:lnTo>
                  <a:lnTo>
                    <a:pt x="23353" y="20849"/>
                  </a:lnTo>
                  <a:lnTo>
                    <a:pt x="23353" y="17069"/>
                  </a:lnTo>
                  <a:lnTo>
                    <a:pt x="18872" y="17069"/>
                  </a:lnTo>
                  <a:lnTo>
                    <a:pt x="16786" y="14740"/>
                  </a:lnTo>
                  <a:lnTo>
                    <a:pt x="18872" y="12416"/>
                  </a:lnTo>
                  <a:lnTo>
                    <a:pt x="23353" y="12416"/>
                  </a:lnTo>
                  <a:lnTo>
                    <a:pt x="23353" y="8647"/>
                  </a:lnTo>
                  <a:lnTo>
                    <a:pt x="26414" y="5515"/>
                  </a:lnTo>
                  <a:lnTo>
                    <a:pt x="29475" y="8600"/>
                  </a:lnTo>
                  <a:lnTo>
                    <a:pt x="29475" y="0"/>
                  </a:lnTo>
                  <a:lnTo>
                    <a:pt x="20887" y="0"/>
                  </a:lnTo>
                  <a:lnTo>
                    <a:pt x="23965" y="3067"/>
                  </a:lnTo>
                  <a:lnTo>
                    <a:pt x="20834" y="6127"/>
                  </a:lnTo>
                  <a:lnTo>
                    <a:pt x="17065" y="6127"/>
                  </a:lnTo>
                  <a:lnTo>
                    <a:pt x="17065" y="10609"/>
                  </a:lnTo>
                  <a:lnTo>
                    <a:pt x="14736" y="12696"/>
                  </a:lnTo>
                  <a:lnTo>
                    <a:pt x="12411" y="10609"/>
                  </a:lnTo>
                  <a:lnTo>
                    <a:pt x="12411" y="6127"/>
                  </a:lnTo>
                  <a:lnTo>
                    <a:pt x="8630" y="6127"/>
                  </a:lnTo>
                  <a:lnTo>
                    <a:pt x="5499" y="3067"/>
                  </a:lnTo>
                  <a:lnTo>
                    <a:pt x="85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10"/>
            <p:cNvSpPr/>
            <p:nvPr/>
          </p:nvSpPr>
          <p:spPr>
            <a:xfrm>
              <a:off x="1218450" y="1072200"/>
              <a:ext cx="757100" cy="757125"/>
            </a:xfrm>
            <a:custGeom>
              <a:avLst/>
              <a:gdLst/>
              <a:ahLst/>
              <a:cxnLst/>
              <a:rect l="l" t="t" r="r" b="b"/>
              <a:pathLst>
                <a:path w="30284" h="30285" extrusionOk="0">
                  <a:moveTo>
                    <a:pt x="29481" y="804"/>
                  </a:moveTo>
                  <a:lnTo>
                    <a:pt x="29481" y="8025"/>
                  </a:lnTo>
                  <a:lnTo>
                    <a:pt x="26818" y="5344"/>
                  </a:lnTo>
                  <a:lnTo>
                    <a:pt x="23359" y="8880"/>
                  </a:lnTo>
                  <a:lnTo>
                    <a:pt x="23359" y="12418"/>
                  </a:lnTo>
                  <a:lnTo>
                    <a:pt x="19098" y="12418"/>
                  </a:lnTo>
                  <a:lnTo>
                    <a:pt x="16649" y="15140"/>
                  </a:lnTo>
                  <a:lnTo>
                    <a:pt x="19098" y="17867"/>
                  </a:lnTo>
                  <a:lnTo>
                    <a:pt x="23359" y="17867"/>
                  </a:lnTo>
                  <a:lnTo>
                    <a:pt x="23359" y="21410"/>
                  </a:lnTo>
                  <a:lnTo>
                    <a:pt x="26818" y="24952"/>
                  </a:lnTo>
                  <a:lnTo>
                    <a:pt x="29481" y="22272"/>
                  </a:lnTo>
                  <a:lnTo>
                    <a:pt x="29481" y="29481"/>
                  </a:lnTo>
                  <a:lnTo>
                    <a:pt x="22265" y="29481"/>
                  </a:lnTo>
                  <a:lnTo>
                    <a:pt x="24940" y="26825"/>
                  </a:lnTo>
                  <a:lnTo>
                    <a:pt x="21403" y="23366"/>
                  </a:lnTo>
                  <a:lnTo>
                    <a:pt x="17867" y="23366"/>
                  </a:lnTo>
                  <a:lnTo>
                    <a:pt x="17867" y="19098"/>
                  </a:lnTo>
                  <a:lnTo>
                    <a:pt x="15140" y="16649"/>
                  </a:lnTo>
                  <a:lnTo>
                    <a:pt x="12417" y="19098"/>
                  </a:lnTo>
                  <a:lnTo>
                    <a:pt x="12417" y="23366"/>
                  </a:lnTo>
                  <a:lnTo>
                    <a:pt x="8875" y="23366"/>
                  </a:lnTo>
                  <a:lnTo>
                    <a:pt x="5333" y="26825"/>
                  </a:lnTo>
                  <a:lnTo>
                    <a:pt x="8007" y="29481"/>
                  </a:lnTo>
                  <a:lnTo>
                    <a:pt x="804" y="29481"/>
                  </a:lnTo>
                  <a:lnTo>
                    <a:pt x="804" y="22278"/>
                  </a:lnTo>
                  <a:lnTo>
                    <a:pt x="3460" y="24952"/>
                  </a:lnTo>
                  <a:lnTo>
                    <a:pt x="6919" y="21410"/>
                  </a:lnTo>
                  <a:lnTo>
                    <a:pt x="6919" y="17867"/>
                  </a:lnTo>
                  <a:lnTo>
                    <a:pt x="11187" y="17867"/>
                  </a:lnTo>
                  <a:lnTo>
                    <a:pt x="13635" y="15140"/>
                  </a:lnTo>
                  <a:lnTo>
                    <a:pt x="11187" y="12418"/>
                  </a:lnTo>
                  <a:lnTo>
                    <a:pt x="6919" y="12418"/>
                  </a:lnTo>
                  <a:lnTo>
                    <a:pt x="6919" y="8880"/>
                  </a:lnTo>
                  <a:lnTo>
                    <a:pt x="3460" y="5344"/>
                  </a:lnTo>
                  <a:lnTo>
                    <a:pt x="804" y="8013"/>
                  </a:lnTo>
                  <a:lnTo>
                    <a:pt x="804" y="804"/>
                  </a:lnTo>
                  <a:lnTo>
                    <a:pt x="8019" y="804"/>
                  </a:lnTo>
                  <a:lnTo>
                    <a:pt x="5333" y="3467"/>
                  </a:lnTo>
                  <a:lnTo>
                    <a:pt x="8875" y="6926"/>
                  </a:lnTo>
                  <a:lnTo>
                    <a:pt x="12417" y="6926"/>
                  </a:lnTo>
                  <a:lnTo>
                    <a:pt x="12417" y="11187"/>
                  </a:lnTo>
                  <a:lnTo>
                    <a:pt x="15140" y="13636"/>
                  </a:lnTo>
                  <a:lnTo>
                    <a:pt x="17867" y="11187"/>
                  </a:lnTo>
                  <a:lnTo>
                    <a:pt x="17867" y="6926"/>
                  </a:lnTo>
                  <a:lnTo>
                    <a:pt x="21403" y="6926"/>
                  </a:lnTo>
                  <a:lnTo>
                    <a:pt x="24940" y="3467"/>
                  </a:lnTo>
                  <a:lnTo>
                    <a:pt x="22259" y="804"/>
                  </a:lnTo>
                  <a:close/>
                  <a:moveTo>
                    <a:pt x="1" y="1"/>
                  </a:moveTo>
                  <a:lnTo>
                    <a:pt x="1" y="9957"/>
                  </a:lnTo>
                  <a:lnTo>
                    <a:pt x="3454" y="6485"/>
                  </a:lnTo>
                  <a:lnTo>
                    <a:pt x="6117" y="9208"/>
                  </a:lnTo>
                  <a:lnTo>
                    <a:pt x="6117" y="13214"/>
                  </a:lnTo>
                  <a:lnTo>
                    <a:pt x="10830" y="13214"/>
                  </a:lnTo>
                  <a:lnTo>
                    <a:pt x="12559" y="15140"/>
                  </a:lnTo>
                  <a:lnTo>
                    <a:pt x="10830" y="17065"/>
                  </a:lnTo>
                  <a:lnTo>
                    <a:pt x="6117" y="17065"/>
                  </a:lnTo>
                  <a:lnTo>
                    <a:pt x="6117" y="21084"/>
                  </a:lnTo>
                  <a:lnTo>
                    <a:pt x="3454" y="23811"/>
                  </a:lnTo>
                  <a:lnTo>
                    <a:pt x="1" y="20328"/>
                  </a:lnTo>
                  <a:lnTo>
                    <a:pt x="1" y="30285"/>
                  </a:lnTo>
                  <a:lnTo>
                    <a:pt x="9950" y="30285"/>
                  </a:lnTo>
                  <a:lnTo>
                    <a:pt x="6474" y="26831"/>
                  </a:lnTo>
                  <a:lnTo>
                    <a:pt x="9201" y="24168"/>
                  </a:lnTo>
                  <a:lnTo>
                    <a:pt x="13220" y="24168"/>
                  </a:lnTo>
                  <a:lnTo>
                    <a:pt x="13220" y="19455"/>
                  </a:lnTo>
                  <a:lnTo>
                    <a:pt x="15140" y="17724"/>
                  </a:lnTo>
                  <a:lnTo>
                    <a:pt x="17065" y="19455"/>
                  </a:lnTo>
                  <a:lnTo>
                    <a:pt x="17065" y="24168"/>
                  </a:lnTo>
                  <a:lnTo>
                    <a:pt x="21077" y="24168"/>
                  </a:lnTo>
                  <a:lnTo>
                    <a:pt x="23798" y="26831"/>
                  </a:lnTo>
                  <a:lnTo>
                    <a:pt x="20322" y="30285"/>
                  </a:lnTo>
                  <a:lnTo>
                    <a:pt x="30283" y="30285"/>
                  </a:lnTo>
                  <a:lnTo>
                    <a:pt x="30283" y="20328"/>
                  </a:lnTo>
                  <a:lnTo>
                    <a:pt x="26824" y="23811"/>
                  </a:lnTo>
                  <a:lnTo>
                    <a:pt x="24155" y="21084"/>
                  </a:lnTo>
                  <a:lnTo>
                    <a:pt x="24155" y="17065"/>
                  </a:lnTo>
                  <a:lnTo>
                    <a:pt x="19455" y="17065"/>
                  </a:lnTo>
                  <a:lnTo>
                    <a:pt x="17724" y="15140"/>
                  </a:lnTo>
                  <a:lnTo>
                    <a:pt x="19455" y="13214"/>
                  </a:lnTo>
                  <a:lnTo>
                    <a:pt x="24155" y="13214"/>
                  </a:lnTo>
                  <a:lnTo>
                    <a:pt x="24155" y="9208"/>
                  </a:lnTo>
                  <a:lnTo>
                    <a:pt x="26824" y="6485"/>
                  </a:lnTo>
                  <a:lnTo>
                    <a:pt x="30283" y="9969"/>
                  </a:lnTo>
                  <a:lnTo>
                    <a:pt x="30283" y="1"/>
                  </a:lnTo>
                  <a:lnTo>
                    <a:pt x="20316" y="1"/>
                  </a:lnTo>
                  <a:lnTo>
                    <a:pt x="23798" y="3460"/>
                  </a:lnTo>
                  <a:lnTo>
                    <a:pt x="21077" y="6129"/>
                  </a:lnTo>
                  <a:lnTo>
                    <a:pt x="17065" y="6129"/>
                  </a:lnTo>
                  <a:lnTo>
                    <a:pt x="17065" y="10830"/>
                  </a:lnTo>
                  <a:lnTo>
                    <a:pt x="15140" y="12554"/>
                  </a:lnTo>
                  <a:lnTo>
                    <a:pt x="13220" y="10830"/>
                  </a:lnTo>
                  <a:lnTo>
                    <a:pt x="13220" y="6129"/>
                  </a:lnTo>
                  <a:lnTo>
                    <a:pt x="9201" y="6129"/>
                  </a:lnTo>
                  <a:lnTo>
                    <a:pt x="6474" y="3460"/>
                  </a:lnTo>
                  <a:lnTo>
                    <a:pt x="99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10"/>
            <p:cNvSpPr/>
            <p:nvPr/>
          </p:nvSpPr>
          <p:spPr>
            <a:xfrm>
              <a:off x="1443125" y="929550"/>
              <a:ext cx="307600" cy="305825"/>
            </a:xfrm>
            <a:custGeom>
              <a:avLst/>
              <a:gdLst/>
              <a:ahLst/>
              <a:cxnLst/>
              <a:rect l="l" t="t" r="r" b="b"/>
              <a:pathLst>
                <a:path w="12304" h="12233" extrusionOk="0">
                  <a:moveTo>
                    <a:pt x="6153" y="1"/>
                  </a:moveTo>
                  <a:lnTo>
                    <a:pt x="0" y="6106"/>
                  </a:lnTo>
                  <a:lnTo>
                    <a:pt x="3828" y="6106"/>
                  </a:lnTo>
                  <a:lnTo>
                    <a:pt x="3828" y="12233"/>
                  </a:lnTo>
                  <a:lnTo>
                    <a:pt x="8482" y="12233"/>
                  </a:lnTo>
                  <a:lnTo>
                    <a:pt x="8482" y="6106"/>
                  </a:lnTo>
                  <a:lnTo>
                    <a:pt x="12304" y="6106"/>
                  </a:lnTo>
                  <a:lnTo>
                    <a:pt x="61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10"/>
            <p:cNvSpPr/>
            <p:nvPr/>
          </p:nvSpPr>
          <p:spPr>
            <a:xfrm>
              <a:off x="1418900" y="915475"/>
              <a:ext cx="356050" cy="329900"/>
            </a:xfrm>
            <a:custGeom>
              <a:avLst/>
              <a:gdLst/>
              <a:ahLst/>
              <a:cxnLst/>
              <a:rect l="l" t="t" r="r" b="b"/>
              <a:pathLst>
                <a:path w="14242" h="13196" extrusionOk="0">
                  <a:moveTo>
                    <a:pt x="7122" y="1129"/>
                  </a:moveTo>
                  <a:lnTo>
                    <a:pt x="12298" y="6270"/>
                  </a:lnTo>
                  <a:lnTo>
                    <a:pt x="9047" y="6270"/>
                  </a:lnTo>
                  <a:lnTo>
                    <a:pt x="9047" y="12398"/>
                  </a:lnTo>
                  <a:lnTo>
                    <a:pt x="5202" y="12398"/>
                  </a:lnTo>
                  <a:lnTo>
                    <a:pt x="5202" y="6270"/>
                  </a:lnTo>
                  <a:lnTo>
                    <a:pt x="1944" y="6270"/>
                  </a:lnTo>
                  <a:lnTo>
                    <a:pt x="7122" y="1129"/>
                  </a:lnTo>
                  <a:close/>
                  <a:moveTo>
                    <a:pt x="7122" y="0"/>
                  </a:moveTo>
                  <a:lnTo>
                    <a:pt x="1" y="7073"/>
                  </a:lnTo>
                  <a:lnTo>
                    <a:pt x="4399" y="7073"/>
                  </a:lnTo>
                  <a:lnTo>
                    <a:pt x="4399" y="13195"/>
                  </a:lnTo>
                  <a:lnTo>
                    <a:pt x="9849" y="13195"/>
                  </a:lnTo>
                  <a:lnTo>
                    <a:pt x="9849" y="7073"/>
                  </a:lnTo>
                  <a:lnTo>
                    <a:pt x="14241" y="7073"/>
                  </a:lnTo>
                  <a:lnTo>
                    <a:pt x="71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10"/>
            <p:cNvSpPr/>
            <p:nvPr/>
          </p:nvSpPr>
          <p:spPr>
            <a:xfrm>
              <a:off x="1655175" y="1082200"/>
              <a:ext cx="172500" cy="153175"/>
            </a:xfrm>
            <a:custGeom>
              <a:avLst/>
              <a:gdLst/>
              <a:ahLst/>
              <a:cxnLst/>
              <a:rect l="l" t="t" r="r" b="b"/>
              <a:pathLst>
                <a:path w="6900" h="6127" extrusionOk="0">
                  <a:moveTo>
                    <a:pt x="0" y="0"/>
                  </a:moveTo>
                  <a:lnTo>
                    <a:pt x="0" y="6127"/>
                  </a:lnTo>
                  <a:lnTo>
                    <a:pt x="3769" y="6127"/>
                  </a:lnTo>
                  <a:lnTo>
                    <a:pt x="6900" y="3067"/>
                  </a:lnTo>
                  <a:lnTo>
                    <a:pt x="38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10"/>
            <p:cNvSpPr/>
            <p:nvPr/>
          </p:nvSpPr>
          <p:spPr>
            <a:xfrm>
              <a:off x="1645075" y="1072200"/>
              <a:ext cx="196875" cy="173175"/>
            </a:xfrm>
            <a:custGeom>
              <a:avLst/>
              <a:gdLst/>
              <a:ahLst/>
              <a:cxnLst/>
              <a:rect l="l" t="t" r="r" b="b"/>
              <a:pathLst>
                <a:path w="7875" h="6927" extrusionOk="0">
                  <a:moveTo>
                    <a:pt x="4059" y="804"/>
                  </a:moveTo>
                  <a:lnTo>
                    <a:pt x="6733" y="3460"/>
                  </a:lnTo>
                  <a:lnTo>
                    <a:pt x="4012" y="6129"/>
                  </a:lnTo>
                  <a:lnTo>
                    <a:pt x="802" y="6129"/>
                  </a:lnTo>
                  <a:lnTo>
                    <a:pt x="802" y="804"/>
                  </a:lnTo>
                  <a:close/>
                  <a:moveTo>
                    <a:pt x="0" y="1"/>
                  </a:moveTo>
                  <a:lnTo>
                    <a:pt x="0" y="6926"/>
                  </a:lnTo>
                  <a:lnTo>
                    <a:pt x="4338" y="6926"/>
                  </a:lnTo>
                  <a:lnTo>
                    <a:pt x="7875" y="3467"/>
                  </a:lnTo>
                  <a:lnTo>
                    <a:pt x="43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10"/>
            <p:cNvSpPr/>
            <p:nvPr/>
          </p:nvSpPr>
          <p:spPr>
            <a:xfrm>
              <a:off x="1366025" y="1082200"/>
              <a:ext cx="172800" cy="153175"/>
            </a:xfrm>
            <a:custGeom>
              <a:avLst/>
              <a:gdLst/>
              <a:ahLst/>
              <a:cxnLst/>
              <a:rect l="l" t="t" r="r" b="b"/>
              <a:pathLst>
                <a:path w="6912" h="6127" extrusionOk="0">
                  <a:moveTo>
                    <a:pt x="3084" y="0"/>
                  </a:moveTo>
                  <a:lnTo>
                    <a:pt x="0" y="3067"/>
                  </a:lnTo>
                  <a:lnTo>
                    <a:pt x="3131" y="6127"/>
                  </a:lnTo>
                  <a:lnTo>
                    <a:pt x="6912" y="6127"/>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10"/>
            <p:cNvSpPr/>
            <p:nvPr/>
          </p:nvSpPr>
          <p:spPr>
            <a:xfrm>
              <a:off x="1351750" y="1072200"/>
              <a:ext cx="197200" cy="173175"/>
            </a:xfrm>
            <a:custGeom>
              <a:avLst/>
              <a:gdLst/>
              <a:ahLst/>
              <a:cxnLst/>
              <a:rect l="l" t="t" r="r" b="b"/>
              <a:pathLst>
                <a:path w="7888" h="6927" extrusionOk="0">
                  <a:moveTo>
                    <a:pt x="7085" y="804"/>
                  </a:moveTo>
                  <a:lnTo>
                    <a:pt x="7085" y="6129"/>
                  </a:lnTo>
                  <a:lnTo>
                    <a:pt x="3869" y="6129"/>
                  </a:lnTo>
                  <a:lnTo>
                    <a:pt x="1142" y="3460"/>
                  </a:lnTo>
                  <a:lnTo>
                    <a:pt x="3822" y="804"/>
                  </a:lnTo>
                  <a:close/>
                  <a:moveTo>
                    <a:pt x="3496" y="1"/>
                  </a:moveTo>
                  <a:lnTo>
                    <a:pt x="1" y="3467"/>
                  </a:lnTo>
                  <a:lnTo>
                    <a:pt x="3543" y="6926"/>
                  </a:lnTo>
                  <a:lnTo>
                    <a:pt x="7888" y="6926"/>
                  </a:lnTo>
                  <a:lnTo>
                    <a:pt x="78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10"/>
            <p:cNvSpPr/>
            <p:nvPr/>
          </p:nvSpPr>
          <p:spPr>
            <a:xfrm>
              <a:off x="1812375" y="1297200"/>
              <a:ext cx="305825" cy="307450"/>
            </a:xfrm>
            <a:custGeom>
              <a:avLst/>
              <a:gdLst/>
              <a:ahLst/>
              <a:cxnLst/>
              <a:rect l="l" t="t" r="r" b="b"/>
              <a:pathLst>
                <a:path w="12233" h="12298" extrusionOk="0">
                  <a:moveTo>
                    <a:pt x="6122" y="0"/>
                  </a:moveTo>
                  <a:lnTo>
                    <a:pt x="6122" y="3816"/>
                  </a:lnTo>
                  <a:lnTo>
                    <a:pt x="0" y="3816"/>
                  </a:lnTo>
                  <a:lnTo>
                    <a:pt x="0" y="8469"/>
                  </a:lnTo>
                  <a:lnTo>
                    <a:pt x="6122" y="8469"/>
                  </a:lnTo>
                  <a:lnTo>
                    <a:pt x="6122" y="12298"/>
                  </a:lnTo>
                  <a:lnTo>
                    <a:pt x="12232" y="6151"/>
                  </a:lnTo>
                  <a:lnTo>
                    <a:pt x="6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10"/>
            <p:cNvSpPr/>
            <p:nvPr/>
          </p:nvSpPr>
          <p:spPr>
            <a:xfrm>
              <a:off x="1802425" y="1272800"/>
              <a:ext cx="329875" cy="356225"/>
            </a:xfrm>
            <a:custGeom>
              <a:avLst/>
              <a:gdLst/>
              <a:ahLst/>
              <a:cxnLst/>
              <a:rect l="l" t="t" r="r" b="b"/>
              <a:pathLst>
                <a:path w="13195" h="14249" extrusionOk="0">
                  <a:moveTo>
                    <a:pt x="6924" y="1945"/>
                  </a:moveTo>
                  <a:lnTo>
                    <a:pt x="12065" y="7127"/>
                  </a:lnTo>
                  <a:lnTo>
                    <a:pt x="6924" y="12304"/>
                  </a:lnTo>
                  <a:lnTo>
                    <a:pt x="6924" y="9041"/>
                  </a:lnTo>
                  <a:lnTo>
                    <a:pt x="796" y="9041"/>
                  </a:lnTo>
                  <a:lnTo>
                    <a:pt x="796" y="5190"/>
                  </a:lnTo>
                  <a:lnTo>
                    <a:pt x="6924" y="5190"/>
                  </a:lnTo>
                  <a:lnTo>
                    <a:pt x="6924" y="1945"/>
                  </a:lnTo>
                  <a:close/>
                  <a:moveTo>
                    <a:pt x="6122" y="1"/>
                  </a:moveTo>
                  <a:lnTo>
                    <a:pt x="6122" y="4394"/>
                  </a:lnTo>
                  <a:lnTo>
                    <a:pt x="0" y="4394"/>
                  </a:lnTo>
                  <a:lnTo>
                    <a:pt x="0" y="9843"/>
                  </a:lnTo>
                  <a:lnTo>
                    <a:pt x="6122" y="9843"/>
                  </a:lnTo>
                  <a:lnTo>
                    <a:pt x="6122" y="14248"/>
                  </a:lnTo>
                  <a:lnTo>
                    <a:pt x="13195" y="7127"/>
                  </a:lnTo>
                  <a:lnTo>
                    <a:pt x="6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10"/>
            <p:cNvSpPr/>
            <p:nvPr/>
          </p:nvSpPr>
          <p:spPr>
            <a:xfrm>
              <a:off x="1812375" y="1508925"/>
              <a:ext cx="153075" cy="172825"/>
            </a:xfrm>
            <a:custGeom>
              <a:avLst/>
              <a:gdLst/>
              <a:ahLst/>
              <a:cxnLst/>
              <a:rect l="l" t="t" r="r" b="b"/>
              <a:pathLst>
                <a:path w="6123" h="6913" extrusionOk="0">
                  <a:moveTo>
                    <a:pt x="0" y="0"/>
                  </a:moveTo>
                  <a:lnTo>
                    <a:pt x="0" y="3780"/>
                  </a:lnTo>
                  <a:lnTo>
                    <a:pt x="3061" y="6913"/>
                  </a:lnTo>
                  <a:lnTo>
                    <a:pt x="6122" y="3829"/>
                  </a:lnTo>
                  <a:lnTo>
                    <a:pt x="61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10"/>
            <p:cNvSpPr/>
            <p:nvPr/>
          </p:nvSpPr>
          <p:spPr>
            <a:xfrm>
              <a:off x="1802425" y="1498825"/>
              <a:ext cx="173125" cy="197200"/>
            </a:xfrm>
            <a:custGeom>
              <a:avLst/>
              <a:gdLst/>
              <a:ahLst/>
              <a:cxnLst/>
              <a:rect l="l" t="t" r="r" b="b"/>
              <a:pathLst>
                <a:path w="6925" h="7888" extrusionOk="0">
                  <a:moveTo>
                    <a:pt x="6122" y="802"/>
                  </a:moveTo>
                  <a:lnTo>
                    <a:pt x="6122" y="4066"/>
                  </a:lnTo>
                  <a:lnTo>
                    <a:pt x="3465" y="6746"/>
                  </a:lnTo>
                  <a:lnTo>
                    <a:pt x="796" y="4019"/>
                  </a:lnTo>
                  <a:lnTo>
                    <a:pt x="796" y="802"/>
                  </a:lnTo>
                  <a:close/>
                  <a:moveTo>
                    <a:pt x="0" y="0"/>
                  </a:moveTo>
                  <a:lnTo>
                    <a:pt x="0" y="4345"/>
                  </a:lnTo>
                  <a:lnTo>
                    <a:pt x="3459" y="7887"/>
                  </a:lnTo>
                  <a:lnTo>
                    <a:pt x="6924" y="4398"/>
                  </a:lnTo>
                  <a:lnTo>
                    <a:pt x="6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10"/>
            <p:cNvSpPr/>
            <p:nvPr/>
          </p:nvSpPr>
          <p:spPr>
            <a:xfrm>
              <a:off x="1812375" y="1220050"/>
              <a:ext cx="153075" cy="172575"/>
            </a:xfrm>
            <a:custGeom>
              <a:avLst/>
              <a:gdLst/>
              <a:ahLst/>
              <a:cxnLst/>
              <a:rect l="l" t="t" r="r" b="b"/>
              <a:pathLst>
                <a:path w="6123" h="6903" extrusionOk="0">
                  <a:moveTo>
                    <a:pt x="3061" y="1"/>
                  </a:moveTo>
                  <a:lnTo>
                    <a:pt x="0" y="3133"/>
                  </a:lnTo>
                  <a:lnTo>
                    <a:pt x="0" y="6902"/>
                  </a:lnTo>
                  <a:lnTo>
                    <a:pt x="6122" y="6902"/>
                  </a:lnTo>
                  <a:lnTo>
                    <a:pt x="6122" y="3086"/>
                  </a:lnTo>
                  <a:lnTo>
                    <a:pt x="30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10"/>
            <p:cNvSpPr/>
            <p:nvPr/>
          </p:nvSpPr>
          <p:spPr>
            <a:xfrm>
              <a:off x="1802425" y="1205800"/>
              <a:ext cx="173125" cy="196750"/>
            </a:xfrm>
            <a:custGeom>
              <a:avLst/>
              <a:gdLst/>
              <a:ahLst/>
              <a:cxnLst/>
              <a:rect l="l" t="t" r="r" b="b"/>
              <a:pathLst>
                <a:path w="6925" h="7870" extrusionOk="0">
                  <a:moveTo>
                    <a:pt x="3465" y="1141"/>
                  </a:moveTo>
                  <a:lnTo>
                    <a:pt x="6122" y="3816"/>
                  </a:lnTo>
                  <a:lnTo>
                    <a:pt x="6122" y="7074"/>
                  </a:lnTo>
                  <a:lnTo>
                    <a:pt x="796" y="7074"/>
                  </a:lnTo>
                  <a:lnTo>
                    <a:pt x="796" y="3864"/>
                  </a:lnTo>
                  <a:lnTo>
                    <a:pt x="3465" y="1141"/>
                  </a:lnTo>
                  <a:close/>
                  <a:moveTo>
                    <a:pt x="3459" y="0"/>
                  </a:moveTo>
                  <a:lnTo>
                    <a:pt x="0" y="3536"/>
                  </a:lnTo>
                  <a:lnTo>
                    <a:pt x="0" y="7870"/>
                  </a:lnTo>
                  <a:lnTo>
                    <a:pt x="6924" y="7870"/>
                  </a:lnTo>
                  <a:lnTo>
                    <a:pt x="6924" y="3489"/>
                  </a:lnTo>
                  <a:lnTo>
                    <a:pt x="345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10"/>
            <p:cNvSpPr/>
            <p:nvPr/>
          </p:nvSpPr>
          <p:spPr>
            <a:xfrm>
              <a:off x="1075650" y="1296875"/>
              <a:ext cx="305825" cy="307925"/>
            </a:xfrm>
            <a:custGeom>
              <a:avLst/>
              <a:gdLst/>
              <a:ahLst/>
              <a:cxnLst/>
              <a:rect l="l" t="t" r="r" b="b"/>
              <a:pathLst>
                <a:path w="12233" h="12317" extrusionOk="0">
                  <a:moveTo>
                    <a:pt x="6116" y="0"/>
                  </a:moveTo>
                  <a:lnTo>
                    <a:pt x="1" y="6153"/>
                  </a:lnTo>
                  <a:lnTo>
                    <a:pt x="6116" y="12317"/>
                  </a:lnTo>
                  <a:lnTo>
                    <a:pt x="6116" y="8482"/>
                  </a:lnTo>
                  <a:lnTo>
                    <a:pt x="12233" y="8482"/>
                  </a:lnTo>
                  <a:lnTo>
                    <a:pt x="12233" y="3829"/>
                  </a:lnTo>
                  <a:lnTo>
                    <a:pt x="6116" y="3829"/>
                  </a:lnTo>
                  <a:lnTo>
                    <a:pt x="61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10"/>
            <p:cNvSpPr/>
            <p:nvPr/>
          </p:nvSpPr>
          <p:spPr>
            <a:xfrm>
              <a:off x="1061550" y="1272525"/>
              <a:ext cx="329875" cy="356625"/>
            </a:xfrm>
            <a:custGeom>
              <a:avLst/>
              <a:gdLst/>
              <a:ahLst/>
              <a:cxnLst/>
              <a:rect l="l" t="t" r="r" b="b"/>
              <a:pathLst>
                <a:path w="13195" h="14265" extrusionOk="0">
                  <a:moveTo>
                    <a:pt x="6277" y="1944"/>
                  </a:moveTo>
                  <a:lnTo>
                    <a:pt x="6277" y="5201"/>
                  </a:lnTo>
                  <a:lnTo>
                    <a:pt x="12393" y="5201"/>
                  </a:lnTo>
                  <a:lnTo>
                    <a:pt x="12393" y="9052"/>
                  </a:lnTo>
                  <a:lnTo>
                    <a:pt x="6277" y="9052"/>
                  </a:lnTo>
                  <a:lnTo>
                    <a:pt x="6277" y="12315"/>
                  </a:lnTo>
                  <a:lnTo>
                    <a:pt x="1130" y="7127"/>
                  </a:lnTo>
                  <a:lnTo>
                    <a:pt x="6277" y="1944"/>
                  </a:lnTo>
                  <a:close/>
                  <a:moveTo>
                    <a:pt x="7080" y="0"/>
                  </a:moveTo>
                  <a:lnTo>
                    <a:pt x="0" y="7127"/>
                  </a:lnTo>
                  <a:lnTo>
                    <a:pt x="7080" y="14265"/>
                  </a:lnTo>
                  <a:lnTo>
                    <a:pt x="7080" y="9854"/>
                  </a:lnTo>
                  <a:lnTo>
                    <a:pt x="13195" y="9854"/>
                  </a:lnTo>
                  <a:lnTo>
                    <a:pt x="13195" y="4405"/>
                  </a:lnTo>
                  <a:lnTo>
                    <a:pt x="7080" y="4405"/>
                  </a:lnTo>
                  <a:lnTo>
                    <a:pt x="70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10"/>
            <p:cNvSpPr/>
            <p:nvPr/>
          </p:nvSpPr>
          <p:spPr>
            <a:xfrm>
              <a:off x="1228550" y="1508925"/>
              <a:ext cx="152925" cy="172825"/>
            </a:xfrm>
            <a:custGeom>
              <a:avLst/>
              <a:gdLst/>
              <a:ahLst/>
              <a:cxnLst/>
              <a:rect l="l" t="t" r="r" b="b"/>
              <a:pathLst>
                <a:path w="6117" h="6913" extrusionOk="0">
                  <a:moveTo>
                    <a:pt x="0" y="0"/>
                  </a:moveTo>
                  <a:lnTo>
                    <a:pt x="0" y="3835"/>
                  </a:lnTo>
                  <a:lnTo>
                    <a:pt x="3050" y="6913"/>
                  </a:lnTo>
                  <a:lnTo>
                    <a:pt x="6117" y="3780"/>
                  </a:lnTo>
                  <a:lnTo>
                    <a:pt x="6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10"/>
            <p:cNvSpPr/>
            <p:nvPr/>
          </p:nvSpPr>
          <p:spPr>
            <a:xfrm>
              <a:off x="1218450" y="1498825"/>
              <a:ext cx="172975" cy="197200"/>
            </a:xfrm>
            <a:custGeom>
              <a:avLst/>
              <a:gdLst/>
              <a:ahLst/>
              <a:cxnLst/>
              <a:rect l="l" t="t" r="r" b="b"/>
              <a:pathLst>
                <a:path w="6919" h="7888" extrusionOk="0">
                  <a:moveTo>
                    <a:pt x="6117" y="802"/>
                  </a:moveTo>
                  <a:lnTo>
                    <a:pt x="6117" y="4019"/>
                  </a:lnTo>
                  <a:lnTo>
                    <a:pt x="3454" y="6746"/>
                  </a:lnTo>
                  <a:lnTo>
                    <a:pt x="804" y="4072"/>
                  </a:lnTo>
                  <a:lnTo>
                    <a:pt x="804" y="802"/>
                  </a:lnTo>
                  <a:close/>
                  <a:moveTo>
                    <a:pt x="1" y="0"/>
                  </a:moveTo>
                  <a:lnTo>
                    <a:pt x="1" y="4404"/>
                  </a:lnTo>
                  <a:lnTo>
                    <a:pt x="3460" y="7887"/>
                  </a:lnTo>
                  <a:lnTo>
                    <a:pt x="6919" y="4345"/>
                  </a:lnTo>
                  <a:lnTo>
                    <a:pt x="6919" y="0"/>
                  </a:lnTo>
                  <a:close/>
                </a:path>
              </a:pathLst>
            </a:custGeom>
            <a:solidFill>
              <a:srgbClr val="E5E4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10"/>
            <p:cNvSpPr/>
            <p:nvPr/>
          </p:nvSpPr>
          <p:spPr>
            <a:xfrm>
              <a:off x="1228550" y="1220050"/>
              <a:ext cx="152925" cy="172575"/>
            </a:xfrm>
            <a:custGeom>
              <a:avLst/>
              <a:gdLst/>
              <a:ahLst/>
              <a:cxnLst/>
              <a:rect l="l" t="t" r="r" b="b"/>
              <a:pathLst>
                <a:path w="6117" h="6903" extrusionOk="0">
                  <a:moveTo>
                    <a:pt x="3050" y="1"/>
                  </a:moveTo>
                  <a:lnTo>
                    <a:pt x="0" y="3073"/>
                  </a:lnTo>
                  <a:lnTo>
                    <a:pt x="0" y="6902"/>
                  </a:lnTo>
                  <a:lnTo>
                    <a:pt x="6117" y="6902"/>
                  </a:lnTo>
                  <a:lnTo>
                    <a:pt x="6117" y="3133"/>
                  </a:lnTo>
                  <a:lnTo>
                    <a:pt x="3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10"/>
            <p:cNvSpPr/>
            <p:nvPr/>
          </p:nvSpPr>
          <p:spPr>
            <a:xfrm>
              <a:off x="1218450" y="1205800"/>
              <a:ext cx="172975" cy="196750"/>
            </a:xfrm>
            <a:custGeom>
              <a:avLst/>
              <a:gdLst/>
              <a:ahLst/>
              <a:cxnLst/>
              <a:rect l="l" t="t" r="r" b="b"/>
              <a:pathLst>
                <a:path w="6919" h="7870" extrusionOk="0">
                  <a:moveTo>
                    <a:pt x="3454" y="1141"/>
                  </a:moveTo>
                  <a:lnTo>
                    <a:pt x="6117" y="3864"/>
                  </a:lnTo>
                  <a:lnTo>
                    <a:pt x="6117" y="7074"/>
                  </a:lnTo>
                  <a:lnTo>
                    <a:pt x="804" y="7074"/>
                  </a:lnTo>
                  <a:lnTo>
                    <a:pt x="804" y="3810"/>
                  </a:lnTo>
                  <a:lnTo>
                    <a:pt x="3454" y="1141"/>
                  </a:lnTo>
                  <a:close/>
                  <a:moveTo>
                    <a:pt x="3460" y="0"/>
                  </a:moveTo>
                  <a:lnTo>
                    <a:pt x="1" y="3478"/>
                  </a:lnTo>
                  <a:lnTo>
                    <a:pt x="1" y="7870"/>
                  </a:lnTo>
                  <a:lnTo>
                    <a:pt x="6919" y="7870"/>
                  </a:lnTo>
                  <a:lnTo>
                    <a:pt x="6919" y="3536"/>
                  </a:lnTo>
                  <a:lnTo>
                    <a:pt x="34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10"/>
            <p:cNvSpPr/>
            <p:nvPr/>
          </p:nvSpPr>
          <p:spPr>
            <a:xfrm>
              <a:off x="1442825" y="1666300"/>
              <a:ext cx="308050" cy="305825"/>
            </a:xfrm>
            <a:custGeom>
              <a:avLst/>
              <a:gdLst/>
              <a:ahLst/>
              <a:cxnLst/>
              <a:rect l="l" t="t" r="r" b="b"/>
              <a:pathLst>
                <a:path w="12322" h="12233" extrusionOk="0">
                  <a:moveTo>
                    <a:pt x="3840" y="0"/>
                  </a:moveTo>
                  <a:lnTo>
                    <a:pt x="3840" y="6115"/>
                  </a:lnTo>
                  <a:lnTo>
                    <a:pt x="1" y="6115"/>
                  </a:lnTo>
                  <a:lnTo>
                    <a:pt x="6158" y="12232"/>
                  </a:lnTo>
                  <a:lnTo>
                    <a:pt x="12321" y="6115"/>
                  </a:lnTo>
                  <a:lnTo>
                    <a:pt x="8494" y="6115"/>
                  </a:lnTo>
                  <a:lnTo>
                    <a:pt x="84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10"/>
            <p:cNvSpPr/>
            <p:nvPr/>
          </p:nvSpPr>
          <p:spPr>
            <a:xfrm>
              <a:off x="1418625" y="1656350"/>
              <a:ext cx="356450" cy="329900"/>
            </a:xfrm>
            <a:custGeom>
              <a:avLst/>
              <a:gdLst/>
              <a:ahLst/>
              <a:cxnLst/>
              <a:rect l="l" t="t" r="r" b="b"/>
              <a:pathLst>
                <a:path w="14258" h="13196" extrusionOk="0">
                  <a:moveTo>
                    <a:pt x="9058" y="802"/>
                  </a:moveTo>
                  <a:lnTo>
                    <a:pt x="9058" y="6919"/>
                  </a:lnTo>
                  <a:lnTo>
                    <a:pt x="12315" y="6919"/>
                  </a:lnTo>
                  <a:lnTo>
                    <a:pt x="7126" y="12065"/>
                  </a:lnTo>
                  <a:lnTo>
                    <a:pt x="1943" y="6919"/>
                  </a:lnTo>
                  <a:lnTo>
                    <a:pt x="5213" y="6919"/>
                  </a:lnTo>
                  <a:lnTo>
                    <a:pt x="5213" y="802"/>
                  </a:lnTo>
                  <a:close/>
                  <a:moveTo>
                    <a:pt x="4410" y="0"/>
                  </a:moveTo>
                  <a:lnTo>
                    <a:pt x="4410" y="6115"/>
                  </a:lnTo>
                  <a:lnTo>
                    <a:pt x="0" y="6115"/>
                  </a:lnTo>
                  <a:lnTo>
                    <a:pt x="7126" y="13195"/>
                  </a:lnTo>
                  <a:lnTo>
                    <a:pt x="14258" y="6115"/>
                  </a:lnTo>
                  <a:lnTo>
                    <a:pt x="9860" y="6115"/>
                  </a:lnTo>
                  <a:lnTo>
                    <a:pt x="98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10"/>
            <p:cNvSpPr/>
            <p:nvPr/>
          </p:nvSpPr>
          <p:spPr>
            <a:xfrm>
              <a:off x="1366025" y="1666300"/>
              <a:ext cx="172800" cy="152900"/>
            </a:xfrm>
            <a:custGeom>
              <a:avLst/>
              <a:gdLst/>
              <a:ahLst/>
              <a:cxnLst/>
              <a:rect l="l" t="t" r="r" b="b"/>
              <a:pathLst>
                <a:path w="6912" h="6116" extrusionOk="0">
                  <a:moveTo>
                    <a:pt x="3131" y="0"/>
                  </a:moveTo>
                  <a:lnTo>
                    <a:pt x="0" y="3067"/>
                  </a:lnTo>
                  <a:lnTo>
                    <a:pt x="3073" y="6115"/>
                  </a:lnTo>
                  <a:lnTo>
                    <a:pt x="6912" y="6115"/>
                  </a:lnTo>
                  <a:lnTo>
                    <a:pt x="69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10"/>
            <p:cNvSpPr/>
            <p:nvPr/>
          </p:nvSpPr>
          <p:spPr>
            <a:xfrm>
              <a:off x="1351750" y="1656350"/>
              <a:ext cx="197200" cy="172975"/>
            </a:xfrm>
            <a:custGeom>
              <a:avLst/>
              <a:gdLst/>
              <a:ahLst/>
              <a:cxnLst/>
              <a:rect l="l" t="t" r="r" b="b"/>
              <a:pathLst>
                <a:path w="7888" h="6919" extrusionOk="0">
                  <a:moveTo>
                    <a:pt x="7085" y="802"/>
                  </a:moveTo>
                  <a:lnTo>
                    <a:pt x="7085" y="6115"/>
                  </a:lnTo>
                  <a:lnTo>
                    <a:pt x="3809" y="6115"/>
                  </a:lnTo>
                  <a:lnTo>
                    <a:pt x="1142" y="3465"/>
                  </a:lnTo>
                  <a:lnTo>
                    <a:pt x="3869" y="802"/>
                  </a:lnTo>
                  <a:close/>
                  <a:moveTo>
                    <a:pt x="3543" y="0"/>
                  </a:moveTo>
                  <a:lnTo>
                    <a:pt x="1" y="3459"/>
                  </a:lnTo>
                  <a:lnTo>
                    <a:pt x="3477" y="6919"/>
                  </a:lnTo>
                  <a:lnTo>
                    <a:pt x="7888" y="6919"/>
                  </a:lnTo>
                  <a:lnTo>
                    <a:pt x="78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10"/>
            <p:cNvSpPr/>
            <p:nvPr/>
          </p:nvSpPr>
          <p:spPr>
            <a:xfrm>
              <a:off x="1655175" y="1666300"/>
              <a:ext cx="172500" cy="152900"/>
            </a:xfrm>
            <a:custGeom>
              <a:avLst/>
              <a:gdLst/>
              <a:ahLst/>
              <a:cxnLst/>
              <a:rect l="l" t="t" r="r" b="b"/>
              <a:pathLst>
                <a:path w="6900" h="6116" extrusionOk="0">
                  <a:moveTo>
                    <a:pt x="0" y="0"/>
                  </a:moveTo>
                  <a:lnTo>
                    <a:pt x="0" y="6115"/>
                  </a:lnTo>
                  <a:lnTo>
                    <a:pt x="3827" y="6115"/>
                  </a:lnTo>
                  <a:lnTo>
                    <a:pt x="6900" y="3067"/>
                  </a:lnTo>
                  <a:lnTo>
                    <a:pt x="37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10"/>
            <p:cNvSpPr/>
            <p:nvPr/>
          </p:nvSpPr>
          <p:spPr>
            <a:xfrm>
              <a:off x="1645075" y="1656350"/>
              <a:ext cx="196875" cy="172975"/>
            </a:xfrm>
            <a:custGeom>
              <a:avLst/>
              <a:gdLst/>
              <a:ahLst/>
              <a:cxnLst/>
              <a:rect l="l" t="t" r="r" b="b"/>
              <a:pathLst>
                <a:path w="7875" h="6919" extrusionOk="0">
                  <a:moveTo>
                    <a:pt x="4012" y="802"/>
                  </a:moveTo>
                  <a:lnTo>
                    <a:pt x="6733" y="3465"/>
                  </a:lnTo>
                  <a:lnTo>
                    <a:pt x="4066" y="6115"/>
                  </a:lnTo>
                  <a:lnTo>
                    <a:pt x="802" y="6115"/>
                  </a:lnTo>
                  <a:lnTo>
                    <a:pt x="802" y="802"/>
                  </a:lnTo>
                  <a:close/>
                  <a:moveTo>
                    <a:pt x="0" y="0"/>
                  </a:moveTo>
                  <a:lnTo>
                    <a:pt x="0" y="6919"/>
                  </a:lnTo>
                  <a:lnTo>
                    <a:pt x="4398" y="6919"/>
                  </a:lnTo>
                  <a:lnTo>
                    <a:pt x="7875" y="3459"/>
                  </a:lnTo>
                  <a:lnTo>
                    <a:pt x="43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82399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theme" Target="../theme/theme3.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FDECC"/>
        </a:solidFill>
        <a:effectLst/>
      </p:bgPr>
    </p:bg>
    <p:spTree>
      <p:nvGrpSpPr>
        <p:cNvPr id="1" name="Shape 5"/>
        <p:cNvGrpSpPr/>
        <p:nvPr/>
      </p:nvGrpSpPr>
      <p:grpSpPr>
        <a:xfrm>
          <a:off x="0" y="0"/>
          <a:ext cx="0" cy="0"/>
          <a:chOff x="0" y="0"/>
          <a:chExt cx="0" cy="0"/>
        </a:xfrm>
      </p:grpSpPr>
      <p:sp>
        <p:nvSpPr>
          <p:cNvPr id="2" name="مربع نص 1">
            <a:extLst>
              <a:ext uri="{FF2B5EF4-FFF2-40B4-BE49-F238E27FC236}">
                <a16:creationId xmlns:a16="http://schemas.microsoft.com/office/drawing/2014/main" id="{FF1EE6B5-9965-5419-7795-013A98EA2441}"/>
              </a:ext>
            </a:extLst>
          </p:cNvPr>
          <p:cNvSpPr txBox="1"/>
          <p:nvPr userDrawn="1"/>
        </p:nvSpPr>
        <p:spPr>
          <a:xfrm>
            <a:off x="399905" y="-369332"/>
            <a:ext cx="11369040" cy="30777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400" dirty="0">
                <a:solidFill>
                  <a:schemeClr val="bg1">
                    <a:lumMod val="75000"/>
                  </a:schemeClr>
                </a:solidFill>
              </a:rPr>
              <a:t>هذا القالب من تصميم موقع انجز ( </a:t>
            </a:r>
            <a:r>
              <a:rPr lang="en-US" sz="1400" dirty="0">
                <a:solidFill>
                  <a:schemeClr val="bg1">
                    <a:lumMod val="75000"/>
                  </a:schemeClr>
                </a:solidFill>
              </a:rPr>
              <a:t>ingez-ppt.com</a:t>
            </a:r>
            <a:r>
              <a:rPr lang="ar-SA" sz="1400" dirty="0">
                <a:solidFill>
                  <a:schemeClr val="bg1">
                    <a:lumMod val="75000"/>
                  </a:schemeClr>
                </a:solidFill>
              </a:rPr>
              <a:t> ) : موقع عربي متخصص بتصميم قوالب البوربوينت باللغة العربية</a:t>
            </a:r>
            <a:endParaRPr lang="ar-EG" sz="1400" dirty="0">
              <a:solidFill>
                <a:schemeClr val="bg1">
                  <a:lumMod val="75000"/>
                </a:schemeClr>
              </a:solidFill>
            </a:endParaRPr>
          </a:p>
        </p:txBody>
      </p:sp>
    </p:spTree>
    <p:extLst>
      <p:ext uri="{BB962C8B-B14F-4D97-AF65-F5344CB8AC3E}">
        <p14:creationId xmlns:p14="http://schemas.microsoft.com/office/powerpoint/2010/main" val="7581062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711" r:id="rId2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FDECC"/>
        </a:solidFill>
        <a:effectLst/>
      </p:bgPr>
    </p:bg>
    <p:spTree>
      <p:nvGrpSpPr>
        <p:cNvPr id="1" name="Shape 2514"/>
        <p:cNvGrpSpPr/>
        <p:nvPr/>
      </p:nvGrpSpPr>
      <p:grpSpPr>
        <a:xfrm>
          <a:off x="0" y="0"/>
          <a:ext cx="0" cy="0"/>
          <a:chOff x="0" y="0"/>
          <a:chExt cx="0" cy="0"/>
        </a:xfrm>
      </p:grpSpPr>
      <p:sp>
        <p:nvSpPr>
          <p:cNvPr id="2515" name="Google Shape;2515;p25"/>
          <p:cNvSpPr txBox="1">
            <a:spLocks noGrp="1"/>
          </p:cNvSpPr>
          <p:nvPr>
            <p:ph type="title"/>
          </p:nvPr>
        </p:nvSpPr>
        <p:spPr>
          <a:xfrm>
            <a:off x="1424133" y="1244600"/>
            <a:ext cx="93964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None/>
              <a:defRPr sz="2400">
                <a:solidFill>
                  <a:srgbClr val="FFFFFF"/>
                </a:solidFill>
              </a:defRPr>
            </a:lvl1pPr>
            <a:lvl2pPr lvl="1" algn="ctr" rtl="0">
              <a:spcBef>
                <a:spcPts val="0"/>
              </a:spcBef>
              <a:spcAft>
                <a:spcPts val="0"/>
              </a:spcAft>
              <a:buClr>
                <a:srgbClr val="FFFFFF"/>
              </a:buClr>
              <a:buSzPts val="2400"/>
              <a:buNone/>
              <a:defRPr sz="2400">
                <a:solidFill>
                  <a:srgbClr val="FFFFFF"/>
                </a:solidFill>
              </a:defRPr>
            </a:lvl2pPr>
            <a:lvl3pPr lvl="2" algn="ctr" rtl="0">
              <a:spcBef>
                <a:spcPts val="0"/>
              </a:spcBef>
              <a:spcAft>
                <a:spcPts val="0"/>
              </a:spcAft>
              <a:buClr>
                <a:srgbClr val="FFFFFF"/>
              </a:buClr>
              <a:buSzPts val="2400"/>
              <a:buNone/>
              <a:defRPr sz="2400">
                <a:solidFill>
                  <a:srgbClr val="FFFFFF"/>
                </a:solidFill>
              </a:defRPr>
            </a:lvl3pPr>
            <a:lvl4pPr lvl="3" algn="ctr" rtl="0">
              <a:spcBef>
                <a:spcPts val="0"/>
              </a:spcBef>
              <a:spcAft>
                <a:spcPts val="0"/>
              </a:spcAft>
              <a:buClr>
                <a:srgbClr val="FFFFFF"/>
              </a:buClr>
              <a:buSzPts val="2400"/>
              <a:buNone/>
              <a:defRPr sz="2400">
                <a:solidFill>
                  <a:srgbClr val="FFFFFF"/>
                </a:solidFill>
              </a:defRPr>
            </a:lvl4pPr>
            <a:lvl5pPr lvl="4" algn="ctr" rtl="0">
              <a:spcBef>
                <a:spcPts val="0"/>
              </a:spcBef>
              <a:spcAft>
                <a:spcPts val="0"/>
              </a:spcAft>
              <a:buClr>
                <a:srgbClr val="FFFFFF"/>
              </a:buClr>
              <a:buSzPts val="2400"/>
              <a:buNone/>
              <a:defRPr sz="2400">
                <a:solidFill>
                  <a:srgbClr val="FFFFFF"/>
                </a:solidFill>
              </a:defRPr>
            </a:lvl5pPr>
            <a:lvl6pPr lvl="5" algn="ctr" rtl="0">
              <a:spcBef>
                <a:spcPts val="0"/>
              </a:spcBef>
              <a:spcAft>
                <a:spcPts val="0"/>
              </a:spcAft>
              <a:buClr>
                <a:srgbClr val="FFFFFF"/>
              </a:buClr>
              <a:buSzPts val="2400"/>
              <a:buNone/>
              <a:defRPr sz="2400">
                <a:solidFill>
                  <a:srgbClr val="FFFFFF"/>
                </a:solidFill>
              </a:defRPr>
            </a:lvl6pPr>
            <a:lvl7pPr lvl="6" algn="ctr" rtl="0">
              <a:spcBef>
                <a:spcPts val="0"/>
              </a:spcBef>
              <a:spcAft>
                <a:spcPts val="0"/>
              </a:spcAft>
              <a:buClr>
                <a:srgbClr val="FFFFFF"/>
              </a:buClr>
              <a:buSzPts val="2400"/>
              <a:buNone/>
              <a:defRPr sz="2400">
                <a:solidFill>
                  <a:srgbClr val="FFFFFF"/>
                </a:solidFill>
              </a:defRPr>
            </a:lvl7pPr>
            <a:lvl8pPr lvl="7" algn="ctr" rtl="0">
              <a:spcBef>
                <a:spcPts val="0"/>
              </a:spcBef>
              <a:spcAft>
                <a:spcPts val="0"/>
              </a:spcAft>
              <a:buClr>
                <a:srgbClr val="FFFFFF"/>
              </a:buClr>
              <a:buSzPts val="2400"/>
              <a:buNone/>
              <a:defRPr sz="2400">
                <a:solidFill>
                  <a:srgbClr val="FFFFFF"/>
                </a:solidFill>
              </a:defRPr>
            </a:lvl8pPr>
            <a:lvl9pPr lvl="8" algn="ctr" rtl="0">
              <a:spcBef>
                <a:spcPts val="0"/>
              </a:spcBef>
              <a:spcAft>
                <a:spcPts val="0"/>
              </a:spcAft>
              <a:buClr>
                <a:srgbClr val="FFFFFF"/>
              </a:buClr>
              <a:buSzPts val="2400"/>
              <a:buNone/>
              <a:defRPr sz="2400">
                <a:solidFill>
                  <a:srgbClr val="FFFFFF"/>
                </a:solidFill>
              </a:defRPr>
            </a:lvl9pPr>
          </a:lstStyle>
          <a:p>
            <a:endParaRPr/>
          </a:p>
        </p:txBody>
      </p:sp>
      <p:sp>
        <p:nvSpPr>
          <p:cNvPr id="2516" name="Google Shape;2516;p25"/>
          <p:cNvSpPr txBox="1">
            <a:spLocks noGrp="1"/>
          </p:cNvSpPr>
          <p:nvPr>
            <p:ph type="body" idx="1"/>
          </p:nvPr>
        </p:nvSpPr>
        <p:spPr>
          <a:xfrm>
            <a:off x="1424133" y="2260600"/>
            <a:ext cx="93964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1206616404"/>
      </p:ext>
    </p:extLst>
  </p:cSld>
  <p:clrMap bg1="lt1" tx1="dk1" bg2="dk2" tx2="lt2" accent1="accent1" accent2="accent2" accent3="accent3" accent4="accent4" accent5="accent5" accent6="accent6" hlink="hlink" folHlink="folHlink"/>
  <p:sldLayoutIdLst>
    <p:sldLayoutId id="2147483685" r:id="rId1"/>
    <p:sldLayoutId id="2147483686"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FDEC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300"/>
              <a:buFont typeface="Philosopher"/>
              <a:buNone/>
              <a:defRPr sz="3300" b="1">
                <a:solidFill>
                  <a:schemeClr val="dk2"/>
                </a:solidFill>
                <a:latin typeface="Philosopher"/>
                <a:ea typeface="Philosopher"/>
                <a:cs typeface="Philosopher"/>
                <a:sym typeface="Philosopher"/>
              </a:defRPr>
            </a:lvl1pPr>
            <a:lvl2pPr lvl="1" rtl="0">
              <a:spcBef>
                <a:spcPts val="0"/>
              </a:spcBef>
              <a:spcAft>
                <a:spcPts val="0"/>
              </a:spcAft>
              <a:buClr>
                <a:schemeClr val="dk2"/>
              </a:buClr>
              <a:buSzPts val="3300"/>
              <a:buFont typeface="Philosopher"/>
              <a:buNone/>
              <a:defRPr sz="3300" b="1">
                <a:solidFill>
                  <a:schemeClr val="dk2"/>
                </a:solidFill>
                <a:latin typeface="Philosopher"/>
                <a:ea typeface="Philosopher"/>
                <a:cs typeface="Philosopher"/>
                <a:sym typeface="Philosopher"/>
              </a:defRPr>
            </a:lvl2pPr>
            <a:lvl3pPr lvl="2" rtl="0">
              <a:spcBef>
                <a:spcPts val="0"/>
              </a:spcBef>
              <a:spcAft>
                <a:spcPts val="0"/>
              </a:spcAft>
              <a:buClr>
                <a:schemeClr val="dk2"/>
              </a:buClr>
              <a:buSzPts val="3300"/>
              <a:buFont typeface="Philosopher"/>
              <a:buNone/>
              <a:defRPr sz="3300" b="1">
                <a:solidFill>
                  <a:schemeClr val="dk2"/>
                </a:solidFill>
                <a:latin typeface="Philosopher"/>
                <a:ea typeface="Philosopher"/>
                <a:cs typeface="Philosopher"/>
                <a:sym typeface="Philosopher"/>
              </a:defRPr>
            </a:lvl3pPr>
            <a:lvl4pPr lvl="3" rtl="0">
              <a:spcBef>
                <a:spcPts val="0"/>
              </a:spcBef>
              <a:spcAft>
                <a:spcPts val="0"/>
              </a:spcAft>
              <a:buClr>
                <a:schemeClr val="dk2"/>
              </a:buClr>
              <a:buSzPts val="3300"/>
              <a:buFont typeface="Philosopher"/>
              <a:buNone/>
              <a:defRPr sz="3300" b="1">
                <a:solidFill>
                  <a:schemeClr val="dk2"/>
                </a:solidFill>
                <a:latin typeface="Philosopher"/>
                <a:ea typeface="Philosopher"/>
                <a:cs typeface="Philosopher"/>
                <a:sym typeface="Philosopher"/>
              </a:defRPr>
            </a:lvl4pPr>
            <a:lvl5pPr lvl="4" rtl="0">
              <a:spcBef>
                <a:spcPts val="0"/>
              </a:spcBef>
              <a:spcAft>
                <a:spcPts val="0"/>
              </a:spcAft>
              <a:buClr>
                <a:schemeClr val="dk2"/>
              </a:buClr>
              <a:buSzPts val="3300"/>
              <a:buFont typeface="Philosopher"/>
              <a:buNone/>
              <a:defRPr sz="3300" b="1">
                <a:solidFill>
                  <a:schemeClr val="dk2"/>
                </a:solidFill>
                <a:latin typeface="Philosopher"/>
                <a:ea typeface="Philosopher"/>
                <a:cs typeface="Philosopher"/>
                <a:sym typeface="Philosopher"/>
              </a:defRPr>
            </a:lvl5pPr>
            <a:lvl6pPr lvl="5" rtl="0">
              <a:spcBef>
                <a:spcPts val="0"/>
              </a:spcBef>
              <a:spcAft>
                <a:spcPts val="0"/>
              </a:spcAft>
              <a:buClr>
                <a:schemeClr val="dk2"/>
              </a:buClr>
              <a:buSzPts val="3300"/>
              <a:buFont typeface="Philosopher"/>
              <a:buNone/>
              <a:defRPr sz="3300" b="1">
                <a:solidFill>
                  <a:schemeClr val="dk2"/>
                </a:solidFill>
                <a:latin typeface="Philosopher"/>
                <a:ea typeface="Philosopher"/>
                <a:cs typeface="Philosopher"/>
                <a:sym typeface="Philosopher"/>
              </a:defRPr>
            </a:lvl6pPr>
            <a:lvl7pPr lvl="6" rtl="0">
              <a:spcBef>
                <a:spcPts val="0"/>
              </a:spcBef>
              <a:spcAft>
                <a:spcPts val="0"/>
              </a:spcAft>
              <a:buClr>
                <a:schemeClr val="dk2"/>
              </a:buClr>
              <a:buSzPts val="3300"/>
              <a:buFont typeface="Philosopher"/>
              <a:buNone/>
              <a:defRPr sz="3300" b="1">
                <a:solidFill>
                  <a:schemeClr val="dk2"/>
                </a:solidFill>
                <a:latin typeface="Philosopher"/>
                <a:ea typeface="Philosopher"/>
                <a:cs typeface="Philosopher"/>
                <a:sym typeface="Philosopher"/>
              </a:defRPr>
            </a:lvl7pPr>
            <a:lvl8pPr lvl="7" rtl="0">
              <a:spcBef>
                <a:spcPts val="0"/>
              </a:spcBef>
              <a:spcAft>
                <a:spcPts val="0"/>
              </a:spcAft>
              <a:buClr>
                <a:schemeClr val="dk2"/>
              </a:buClr>
              <a:buSzPts val="3300"/>
              <a:buFont typeface="Philosopher"/>
              <a:buNone/>
              <a:defRPr sz="3300" b="1">
                <a:solidFill>
                  <a:schemeClr val="dk2"/>
                </a:solidFill>
                <a:latin typeface="Philosopher"/>
                <a:ea typeface="Philosopher"/>
                <a:cs typeface="Philosopher"/>
                <a:sym typeface="Philosopher"/>
              </a:defRPr>
            </a:lvl8pPr>
            <a:lvl9pPr lvl="8" rtl="0">
              <a:spcBef>
                <a:spcPts val="0"/>
              </a:spcBef>
              <a:spcAft>
                <a:spcPts val="0"/>
              </a:spcAft>
              <a:buClr>
                <a:schemeClr val="dk2"/>
              </a:buClr>
              <a:buSzPts val="3300"/>
              <a:buFont typeface="Philosopher"/>
              <a:buNone/>
              <a:defRPr sz="3300" b="1">
                <a:solidFill>
                  <a:schemeClr val="dk2"/>
                </a:solidFill>
                <a:latin typeface="Philosopher"/>
                <a:ea typeface="Philosopher"/>
                <a:cs typeface="Philosopher"/>
                <a:sym typeface="Philosopher"/>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1"/>
              </a:buClr>
              <a:buSzPts val="1400"/>
              <a:buFont typeface="Manrope"/>
              <a:buChar char="●"/>
              <a:defRPr>
                <a:solidFill>
                  <a:schemeClr val="accent1"/>
                </a:solidFill>
                <a:latin typeface="Manrope"/>
                <a:ea typeface="Manrope"/>
                <a:cs typeface="Manrope"/>
                <a:sym typeface="Manrope"/>
              </a:defRPr>
            </a:lvl1pPr>
            <a:lvl2pPr marL="914400" lvl="1" indent="-317500">
              <a:lnSpc>
                <a:spcPct val="115000"/>
              </a:lnSpc>
              <a:spcBef>
                <a:spcPts val="1600"/>
              </a:spcBef>
              <a:spcAft>
                <a:spcPts val="0"/>
              </a:spcAft>
              <a:buClr>
                <a:schemeClr val="accent1"/>
              </a:buClr>
              <a:buSzPts val="1400"/>
              <a:buFont typeface="Manrope"/>
              <a:buChar char="○"/>
              <a:defRPr>
                <a:solidFill>
                  <a:schemeClr val="accent1"/>
                </a:solidFill>
                <a:latin typeface="Manrope"/>
                <a:ea typeface="Manrope"/>
                <a:cs typeface="Manrope"/>
                <a:sym typeface="Manrope"/>
              </a:defRPr>
            </a:lvl2pPr>
            <a:lvl3pPr marL="1371600" lvl="2" indent="-317500">
              <a:lnSpc>
                <a:spcPct val="115000"/>
              </a:lnSpc>
              <a:spcBef>
                <a:spcPts val="1600"/>
              </a:spcBef>
              <a:spcAft>
                <a:spcPts val="0"/>
              </a:spcAft>
              <a:buClr>
                <a:schemeClr val="accent1"/>
              </a:buClr>
              <a:buSzPts val="1400"/>
              <a:buFont typeface="Manrope"/>
              <a:buChar char="■"/>
              <a:defRPr>
                <a:solidFill>
                  <a:schemeClr val="accent1"/>
                </a:solidFill>
                <a:latin typeface="Manrope"/>
                <a:ea typeface="Manrope"/>
                <a:cs typeface="Manrope"/>
                <a:sym typeface="Manrope"/>
              </a:defRPr>
            </a:lvl3pPr>
            <a:lvl4pPr marL="1828800" lvl="3" indent="-317500">
              <a:lnSpc>
                <a:spcPct val="115000"/>
              </a:lnSpc>
              <a:spcBef>
                <a:spcPts val="1600"/>
              </a:spcBef>
              <a:spcAft>
                <a:spcPts val="0"/>
              </a:spcAft>
              <a:buClr>
                <a:schemeClr val="accent1"/>
              </a:buClr>
              <a:buSzPts val="1400"/>
              <a:buFont typeface="Manrope"/>
              <a:buChar char="●"/>
              <a:defRPr>
                <a:solidFill>
                  <a:schemeClr val="accent1"/>
                </a:solidFill>
                <a:latin typeface="Manrope"/>
                <a:ea typeface="Manrope"/>
                <a:cs typeface="Manrope"/>
                <a:sym typeface="Manrope"/>
              </a:defRPr>
            </a:lvl4pPr>
            <a:lvl5pPr marL="2286000" lvl="4" indent="-317500">
              <a:lnSpc>
                <a:spcPct val="115000"/>
              </a:lnSpc>
              <a:spcBef>
                <a:spcPts val="1600"/>
              </a:spcBef>
              <a:spcAft>
                <a:spcPts val="0"/>
              </a:spcAft>
              <a:buClr>
                <a:schemeClr val="accent1"/>
              </a:buClr>
              <a:buSzPts val="1400"/>
              <a:buFont typeface="Manrope"/>
              <a:buChar char="○"/>
              <a:defRPr>
                <a:solidFill>
                  <a:schemeClr val="accent1"/>
                </a:solidFill>
                <a:latin typeface="Manrope"/>
                <a:ea typeface="Manrope"/>
                <a:cs typeface="Manrope"/>
                <a:sym typeface="Manrope"/>
              </a:defRPr>
            </a:lvl5pPr>
            <a:lvl6pPr marL="2743200" lvl="5" indent="-317500">
              <a:lnSpc>
                <a:spcPct val="115000"/>
              </a:lnSpc>
              <a:spcBef>
                <a:spcPts val="1600"/>
              </a:spcBef>
              <a:spcAft>
                <a:spcPts val="0"/>
              </a:spcAft>
              <a:buClr>
                <a:schemeClr val="accent1"/>
              </a:buClr>
              <a:buSzPts val="1400"/>
              <a:buFont typeface="Manrope"/>
              <a:buChar char="■"/>
              <a:defRPr>
                <a:solidFill>
                  <a:schemeClr val="accent1"/>
                </a:solidFill>
                <a:latin typeface="Manrope"/>
                <a:ea typeface="Manrope"/>
                <a:cs typeface="Manrope"/>
                <a:sym typeface="Manrope"/>
              </a:defRPr>
            </a:lvl6pPr>
            <a:lvl7pPr marL="3200400" lvl="6" indent="-317500">
              <a:lnSpc>
                <a:spcPct val="115000"/>
              </a:lnSpc>
              <a:spcBef>
                <a:spcPts val="1600"/>
              </a:spcBef>
              <a:spcAft>
                <a:spcPts val="0"/>
              </a:spcAft>
              <a:buClr>
                <a:schemeClr val="accent1"/>
              </a:buClr>
              <a:buSzPts val="1400"/>
              <a:buFont typeface="Manrope"/>
              <a:buChar char="●"/>
              <a:defRPr>
                <a:solidFill>
                  <a:schemeClr val="accent1"/>
                </a:solidFill>
                <a:latin typeface="Manrope"/>
                <a:ea typeface="Manrope"/>
                <a:cs typeface="Manrope"/>
                <a:sym typeface="Manrope"/>
              </a:defRPr>
            </a:lvl7pPr>
            <a:lvl8pPr marL="3657600" lvl="7" indent="-317500">
              <a:lnSpc>
                <a:spcPct val="115000"/>
              </a:lnSpc>
              <a:spcBef>
                <a:spcPts val="1600"/>
              </a:spcBef>
              <a:spcAft>
                <a:spcPts val="0"/>
              </a:spcAft>
              <a:buClr>
                <a:schemeClr val="accent1"/>
              </a:buClr>
              <a:buSzPts val="1400"/>
              <a:buFont typeface="Manrope"/>
              <a:buChar char="○"/>
              <a:defRPr>
                <a:solidFill>
                  <a:schemeClr val="accent1"/>
                </a:solidFill>
                <a:latin typeface="Manrope"/>
                <a:ea typeface="Manrope"/>
                <a:cs typeface="Manrope"/>
                <a:sym typeface="Manrope"/>
              </a:defRPr>
            </a:lvl8pPr>
            <a:lvl9pPr marL="4114800" lvl="8" indent="-317500">
              <a:lnSpc>
                <a:spcPct val="115000"/>
              </a:lnSpc>
              <a:spcBef>
                <a:spcPts val="1600"/>
              </a:spcBef>
              <a:spcAft>
                <a:spcPts val="1600"/>
              </a:spcAft>
              <a:buClr>
                <a:schemeClr val="accent1"/>
              </a:buClr>
              <a:buSzPts val="1400"/>
              <a:buFont typeface="Manrope"/>
              <a:buChar char="■"/>
              <a:defRPr>
                <a:solidFill>
                  <a:schemeClr val="accent1"/>
                </a:solidFill>
                <a:latin typeface="Manrope"/>
                <a:ea typeface="Manrope"/>
                <a:cs typeface="Manrope"/>
                <a:sym typeface="Manrope"/>
              </a:defRPr>
            </a:lvl9pPr>
          </a:lstStyle>
          <a:p>
            <a:endParaRPr/>
          </a:p>
        </p:txBody>
      </p:sp>
    </p:spTree>
    <p:extLst>
      <p:ext uri="{BB962C8B-B14F-4D97-AF65-F5344CB8AC3E}">
        <p14:creationId xmlns:p14="http://schemas.microsoft.com/office/powerpoint/2010/main" val="589763945"/>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hyperlink" Target="https://fonts.google.com/specimen/Harmattan?subset=arabic&amp;preview.text=%D8%A7%D9%84%D8%AD%D8%A8%20%D8%B3%D9%85%D8%A7%D8%A1%20%D9%84%D8%A7%20%D8%AA%D9%85%D8%B7%D8%B1%20%D8%BA%D9%8A%D8%B1%20%D8%A7%D9%84%D8%A3%D8%AD%D9%84%D8%A7%D9%85.&amp;preview.text_type=custom" TargetMode="External"/><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2524;p28">
            <a:extLst>
              <a:ext uri="{FF2B5EF4-FFF2-40B4-BE49-F238E27FC236}">
                <a16:creationId xmlns:a16="http://schemas.microsoft.com/office/drawing/2014/main" id="{4B33F17A-81BC-4E5A-A2DE-8ECBA0FD7FBE}"/>
              </a:ext>
            </a:extLst>
          </p:cNvPr>
          <p:cNvGrpSpPr/>
          <p:nvPr/>
        </p:nvGrpSpPr>
        <p:grpSpPr>
          <a:xfrm>
            <a:off x="3109663" y="143271"/>
            <a:ext cx="5972675" cy="6571459"/>
            <a:chOff x="3054150" y="3253800"/>
            <a:chExt cx="1683725" cy="1852525"/>
          </a:xfrm>
          <a:solidFill>
            <a:srgbClr val="D6A68C"/>
          </a:solidFill>
        </p:grpSpPr>
        <p:sp>
          <p:nvSpPr>
            <p:cNvPr id="5" name="Google Shape;2525;p28">
              <a:extLst>
                <a:ext uri="{FF2B5EF4-FFF2-40B4-BE49-F238E27FC236}">
                  <a16:creationId xmlns:a16="http://schemas.microsoft.com/office/drawing/2014/main" id="{630BF374-EDCA-4244-A006-5A7856A86B31}"/>
                </a:ext>
              </a:extLst>
            </p:cNvPr>
            <p:cNvSpPr/>
            <p:nvPr/>
          </p:nvSpPr>
          <p:spPr>
            <a:xfrm>
              <a:off x="3054150" y="3253800"/>
              <a:ext cx="1683725" cy="1852525"/>
            </a:xfrm>
            <a:custGeom>
              <a:avLst/>
              <a:gdLst/>
              <a:ahLst/>
              <a:cxnLst/>
              <a:rect l="l" t="t" r="r" b="b"/>
              <a:pathLst>
                <a:path w="67349" h="74101" extrusionOk="0">
                  <a:moveTo>
                    <a:pt x="33671" y="1196"/>
                  </a:moveTo>
                  <a:cubicBezTo>
                    <a:pt x="34348" y="2058"/>
                    <a:pt x="35959" y="3775"/>
                    <a:pt x="38759" y="4881"/>
                  </a:cubicBezTo>
                  <a:cubicBezTo>
                    <a:pt x="40619" y="5613"/>
                    <a:pt x="41308" y="7585"/>
                    <a:pt x="41398" y="8103"/>
                  </a:cubicBezTo>
                  <a:lnTo>
                    <a:pt x="41398" y="8304"/>
                  </a:lnTo>
                  <a:cubicBezTo>
                    <a:pt x="41398" y="8436"/>
                    <a:pt x="41458" y="8560"/>
                    <a:pt x="41558" y="8644"/>
                  </a:cubicBezTo>
                  <a:cubicBezTo>
                    <a:pt x="41640" y="8707"/>
                    <a:pt x="41739" y="8743"/>
                    <a:pt x="41837" y="8743"/>
                  </a:cubicBezTo>
                  <a:cubicBezTo>
                    <a:pt x="41867" y="8743"/>
                    <a:pt x="41898" y="8739"/>
                    <a:pt x="41927" y="8732"/>
                  </a:cubicBezTo>
                  <a:cubicBezTo>
                    <a:pt x="42616" y="8578"/>
                    <a:pt x="43300" y="8501"/>
                    <a:pt x="43971" y="8501"/>
                  </a:cubicBezTo>
                  <a:cubicBezTo>
                    <a:pt x="48797" y="8501"/>
                    <a:pt x="52887" y="12268"/>
                    <a:pt x="53285" y="17077"/>
                  </a:cubicBezTo>
                  <a:cubicBezTo>
                    <a:pt x="53309" y="17304"/>
                    <a:pt x="53487" y="17475"/>
                    <a:pt x="53713" y="17482"/>
                  </a:cubicBezTo>
                  <a:cubicBezTo>
                    <a:pt x="58812" y="17618"/>
                    <a:pt x="62812" y="21726"/>
                    <a:pt x="62812" y="26826"/>
                  </a:cubicBezTo>
                  <a:cubicBezTo>
                    <a:pt x="62812" y="27580"/>
                    <a:pt x="62712" y="28359"/>
                    <a:pt x="62510" y="29144"/>
                  </a:cubicBezTo>
                  <a:cubicBezTo>
                    <a:pt x="62468" y="29315"/>
                    <a:pt x="62534" y="29493"/>
                    <a:pt x="62677" y="29600"/>
                  </a:cubicBezTo>
                  <a:cubicBezTo>
                    <a:pt x="65089" y="31390"/>
                    <a:pt x="66468" y="34129"/>
                    <a:pt x="66468" y="37113"/>
                  </a:cubicBezTo>
                  <a:cubicBezTo>
                    <a:pt x="66468" y="40085"/>
                    <a:pt x="65095" y="42813"/>
                    <a:pt x="62700" y="44608"/>
                  </a:cubicBezTo>
                  <a:cubicBezTo>
                    <a:pt x="62557" y="44709"/>
                    <a:pt x="62491" y="44888"/>
                    <a:pt x="62534" y="45060"/>
                  </a:cubicBezTo>
                  <a:cubicBezTo>
                    <a:pt x="62718" y="45815"/>
                    <a:pt x="62812" y="46558"/>
                    <a:pt x="62812" y="47283"/>
                  </a:cubicBezTo>
                  <a:cubicBezTo>
                    <a:pt x="62812" y="52097"/>
                    <a:pt x="59205" y="56097"/>
                    <a:pt x="54420" y="56590"/>
                  </a:cubicBezTo>
                  <a:cubicBezTo>
                    <a:pt x="54313" y="56596"/>
                    <a:pt x="54218" y="56650"/>
                    <a:pt x="54141" y="56722"/>
                  </a:cubicBezTo>
                  <a:cubicBezTo>
                    <a:pt x="53855" y="57031"/>
                    <a:pt x="53583" y="57309"/>
                    <a:pt x="53309" y="57577"/>
                  </a:cubicBezTo>
                  <a:cubicBezTo>
                    <a:pt x="53243" y="57643"/>
                    <a:pt x="53202" y="57726"/>
                    <a:pt x="53184" y="57816"/>
                  </a:cubicBezTo>
                  <a:cubicBezTo>
                    <a:pt x="52423" y="62326"/>
                    <a:pt x="48548" y="65601"/>
                    <a:pt x="43971" y="65601"/>
                  </a:cubicBezTo>
                  <a:cubicBezTo>
                    <a:pt x="43300" y="65601"/>
                    <a:pt x="42616" y="65524"/>
                    <a:pt x="41927" y="65376"/>
                  </a:cubicBezTo>
                  <a:cubicBezTo>
                    <a:pt x="41895" y="65368"/>
                    <a:pt x="41863" y="65365"/>
                    <a:pt x="41830" y="65365"/>
                  </a:cubicBezTo>
                  <a:cubicBezTo>
                    <a:pt x="41734" y="65365"/>
                    <a:pt x="41638" y="65397"/>
                    <a:pt x="41558" y="65459"/>
                  </a:cubicBezTo>
                  <a:cubicBezTo>
                    <a:pt x="41458" y="65541"/>
                    <a:pt x="41398" y="65667"/>
                    <a:pt x="41398" y="65804"/>
                  </a:cubicBezTo>
                  <a:lnTo>
                    <a:pt x="41398" y="66005"/>
                  </a:lnTo>
                  <a:cubicBezTo>
                    <a:pt x="41308" y="66517"/>
                    <a:pt x="40619" y="68490"/>
                    <a:pt x="38759" y="69227"/>
                  </a:cubicBezTo>
                  <a:cubicBezTo>
                    <a:pt x="35959" y="70333"/>
                    <a:pt x="34348" y="72050"/>
                    <a:pt x="33671" y="72912"/>
                  </a:cubicBezTo>
                  <a:cubicBezTo>
                    <a:pt x="32999" y="72050"/>
                    <a:pt x="31388" y="70333"/>
                    <a:pt x="28590" y="69227"/>
                  </a:cubicBezTo>
                  <a:cubicBezTo>
                    <a:pt x="26730" y="68490"/>
                    <a:pt x="26039" y="66517"/>
                    <a:pt x="25951" y="66005"/>
                  </a:cubicBezTo>
                  <a:lnTo>
                    <a:pt x="25951" y="65804"/>
                  </a:lnTo>
                  <a:cubicBezTo>
                    <a:pt x="25951" y="65667"/>
                    <a:pt x="25891" y="65541"/>
                    <a:pt x="25790" y="65459"/>
                  </a:cubicBezTo>
                  <a:cubicBezTo>
                    <a:pt x="25710" y="65397"/>
                    <a:pt x="25613" y="65365"/>
                    <a:pt x="25515" y="65365"/>
                  </a:cubicBezTo>
                  <a:cubicBezTo>
                    <a:pt x="25482" y="65365"/>
                    <a:pt x="25449" y="65368"/>
                    <a:pt x="25416" y="65376"/>
                  </a:cubicBezTo>
                  <a:cubicBezTo>
                    <a:pt x="24733" y="65524"/>
                    <a:pt x="24042" y="65601"/>
                    <a:pt x="23377" y="65601"/>
                  </a:cubicBezTo>
                  <a:cubicBezTo>
                    <a:pt x="18800" y="65601"/>
                    <a:pt x="14926" y="62326"/>
                    <a:pt x="14164" y="57816"/>
                  </a:cubicBezTo>
                  <a:cubicBezTo>
                    <a:pt x="14147" y="57726"/>
                    <a:pt x="14105" y="57643"/>
                    <a:pt x="14034" y="57577"/>
                  </a:cubicBezTo>
                  <a:cubicBezTo>
                    <a:pt x="13766" y="57309"/>
                    <a:pt x="13492" y="57037"/>
                    <a:pt x="13201" y="56722"/>
                  </a:cubicBezTo>
                  <a:cubicBezTo>
                    <a:pt x="13130" y="56645"/>
                    <a:pt x="13035" y="56596"/>
                    <a:pt x="12928" y="56590"/>
                  </a:cubicBezTo>
                  <a:cubicBezTo>
                    <a:pt x="8143" y="56097"/>
                    <a:pt x="4535" y="52097"/>
                    <a:pt x="4535" y="47283"/>
                  </a:cubicBezTo>
                  <a:cubicBezTo>
                    <a:pt x="4535" y="46558"/>
                    <a:pt x="4631" y="45815"/>
                    <a:pt x="4809" y="45060"/>
                  </a:cubicBezTo>
                  <a:cubicBezTo>
                    <a:pt x="4850" y="44888"/>
                    <a:pt x="4790" y="44709"/>
                    <a:pt x="4648" y="44608"/>
                  </a:cubicBezTo>
                  <a:cubicBezTo>
                    <a:pt x="2253" y="42813"/>
                    <a:pt x="875" y="40085"/>
                    <a:pt x="875" y="37113"/>
                  </a:cubicBezTo>
                  <a:cubicBezTo>
                    <a:pt x="875" y="34129"/>
                    <a:pt x="2258" y="31390"/>
                    <a:pt x="4672" y="29600"/>
                  </a:cubicBezTo>
                  <a:cubicBezTo>
                    <a:pt x="4815" y="29493"/>
                    <a:pt x="4880" y="29315"/>
                    <a:pt x="4839" y="29144"/>
                  </a:cubicBezTo>
                  <a:cubicBezTo>
                    <a:pt x="4636" y="28359"/>
                    <a:pt x="4535" y="27580"/>
                    <a:pt x="4535" y="26826"/>
                  </a:cubicBezTo>
                  <a:cubicBezTo>
                    <a:pt x="4535" y="21726"/>
                    <a:pt x="8529" y="17618"/>
                    <a:pt x="13635" y="17482"/>
                  </a:cubicBezTo>
                  <a:cubicBezTo>
                    <a:pt x="13856" y="17475"/>
                    <a:pt x="14040" y="17304"/>
                    <a:pt x="14057" y="17077"/>
                  </a:cubicBezTo>
                  <a:cubicBezTo>
                    <a:pt x="14455" y="12268"/>
                    <a:pt x="18550" y="8501"/>
                    <a:pt x="23377" y="8501"/>
                  </a:cubicBezTo>
                  <a:cubicBezTo>
                    <a:pt x="24042" y="8501"/>
                    <a:pt x="24733" y="8578"/>
                    <a:pt x="25416" y="8732"/>
                  </a:cubicBezTo>
                  <a:cubicBezTo>
                    <a:pt x="25446" y="8739"/>
                    <a:pt x="25478" y="8743"/>
                    <a:pt x="25508" y="8743"/>
                  </a:cubicBezTo>
                  <a:cubicBezTo>
                    <a:pt x="25609" y="8743"/>
                    <a:pt x="25708" y="8707"/>
                    <a:pt x="25790" y="8644"/>
                  </a:cubicBezTo>
                  <a:cubicBezTo>
                    <a:pt x="25891" y="8560"/>
                    <a:pt x="25951" y="8436"/>
                    <a:pt x="25951" y="8304"/>
                  </a:cubicBezTo>
                  <a:lnTo>
                    <a:pt x="25951" y="8103"/>
                  </a:lnTo>
                  <a:cubicBezTo>
                    <a:pt x="26039" y="7585"/>
                    <a:pt x="26730" y="5613"/>
                    <a:pt x="28590" y="4881"/>
                  </a:cubicBezTo>
                  <a:cubicBezTo>
                    <a:pt x="31388" y="3775"/>
                    <a:pt x="32999" y="2058"/>
                    <a:pt x="33671" y="1196"/>
                  </a:cubicBezTo>
                  <a:close/>
                  <a:moveTo>
                    <a:pt x="33671" y="1"/>
                  </a:moveTo>
                  <a:cubicBezTo>
                    <a:pt x="33522" y="1"/>
                    <a:pt x="33380" y="85"/>
                    <a:pt x="33297" y="215"/>
                  </a:cubicBezTo>
                  <a:cubicBezTo>
                    <a:pt x="33284" y="239"/>
                    <a:pt x="31781" y="2675"/>
                    <a:pt x="28269" y="4061"/>
                  </a:cubicBezTo>
                  <a:cubicBezTo>
                    <a:pt x="26195" y="4881"/>
                    <a:pt x="25339" y="6878"/>
                    <a:pt x="25125" y="7775"/>
                  </a:cubicBezTo>
                  <a:cubicBezTo>
                    <a:pt x="24536" y="7675"/>
                    <a:pt x="23954" y="7621"/>
                    <a:pt x="23377" y="7621"/>
                  </a:cubicBezTo>
                  <a:cubicBezTo>
                    <a:pt x="20791" y="7621"/>
                    <a:pt x="18325" y="8590"/>
                    <a:pt x="16435" y="10343"/>
                  </a:cubicBezTo>
                  <a:cubicBezTo>
                    <a:pt x="14646" y="12002"/>
                    <a:pt x="13516" y="14218"/>
                    <a:pt x="13225" y="16619"/>
                  </a:cubicBezTo>
                  <a:cubicBezTo>
                    <a:pt x="10693" y="16786"/>
                    <a:pt x="8345" y="17862"/>
                    <a:pt x="6562" y="19686"/>
                  </a:cubicBezTo>
                  <a:cubicBezTo>
                    <a:pt x="4691" y="21606"/>
                    <a:pt x="3656" y="24138"/>
                    <a:pt x="3656" y="26826"/>
                  </a:cubicBezTo>
                  <a:cubicBezTo>
                    <a:pt x="3656" y="27562"/>
                    <a:pt x="3745" y="28316"/>
                    <a:pt x="3917" y="29072"/>
                  </a:cubicBezTo>
                  <a:cubicBezTo>
                    <a:pt x="1427" y="31034"/>
                    <a:pt x="0" y="33945"/>
                    <a:pt x="0" y="37113"/>
                  </a:cubicBezTo>
                  <a:cubicBezTo>
                    <a:pt x="0" y="40270"/>
                    <a:pt x="1415" y="43176"/>
                    <a:pt x="3893" y="45131"/>
                  </a:cubicBezTo>
                  <a:cubicBezTo>
                    <a:pt x="3739" y="45856"/>
                    <a:pt x="3656" y="46582"/>
                    <a:pt x="3656" y="47283"/>
                  </a:cubicBezTo>
                  <a:cubicBezTo>
                    <a:pt x="3656" y="52495"/>
                    <a:pt x="7525" y="56834"/>
                    <a:pt x="12679" y="57440"/>
                  </a:cubicBezTo>
                  <a:cubicBezTo>
                    <a:pt x="12898" y="57679"/>
                    <a:pt x="13112" y="57893"/>
                    <a:pt x="13321" y="58107"/>
                  </a:cubicBezTo>
                  <a:cubicBezTo>
                    <a:pt x="14212" y="62968"/>
                    <a:pt x="18420" y="66481"/>
                    <a:pt x="23377" y="66481"/>
                  </a:cubicBezTo>
                  <a:cubicBezTo>
                    <a:pt x="23954" y="66481"/>
                    <a:pt x="24536" y="66427"/>
                    <a:pt x="25125" y="66326"/>
                  </a:cubicBezTo>
                  <a:cubicBezTo>
                    <a:pt x="25339" y="67230"/>
                    <a:pt x="26195" y="69220"/>
                    <a:pt x="28269" y="70040"/>
                  </a:cubicBezTo>
                  <a:cubicBezTo>
                    <a:pt x="31764" y="71420"/>
                    <a:pt x="33284" y="73869"/>
                    <a:pt x="33297" y="73892"/>
                  </a:cubicBezTo>
                  <a:cubicBezTo>
                    <a:pt x="33380" y="74023"/>
                    <a:pt x="33522" y="74100"/>
                    <a:pt x="33671" y="74100"/>
                  </a:cubicBezTo>
                  <a:cubicBezTo>
                    <a:pt x="33826" y="74100"/>
                    <a:pt x="33969" y="74023"/>
                    <a:pt x="34052" y="73892"/>
                  </a:cubicBezTo>
                  <a:cubicBezTo>
                    <a:pt x="34063" y="73869"/>
                    <a:pt x="35567" y="71426"/>
                    <a:pt x="39080" y="70040"/>
                  </a:cubicBezTo>
                  <a:cubicBezTo>
                    <a:pt x="41154" y="69220"/>
                    <a:pt x="42010" y="67230"/>
                    <a:pt x="42224" y="66326"/>
                  </a:cubicBezTo>
                  <a:cubicBezTo>
                    <a:pt x="42813" y="66427"/>
                    <a:pt x="43395" y="66481"/>
                    <a:pt x="43971" y="66481"/>
                  </a:cubicBezTo>
                  <a:cubicBezTo>
                    <a:pt x="48928" y="66481"/>
                    <a:pt x="53131" y="62968"/>
                    <a:pt x="54022" y="58107"/>
                  </a:cubicBezTo>
                  <a:cubicBezTo>
                    <a:pt x="54236" y="57893"/>
                    <a:pt x="54450" y="57679"/>
                    <a:pt x="54670" y="57440"/>
                  </a:cubicBezTo>
                  <a:cubicBezTo>
                    <a:pt x="59824" y="56834"/>
                    <a:pt x="63687" y="52495"/>
                    <a:pt x="63687" y="47283"/>
                  </a:cubicBezTo>
                  <a:cubicBezTo>
                    <a:pt x="63687" y="46582"/>
                    <a:pt x="63610" y="45856"/>
                    <a:pt x="63454" y="45131"/>
                  </a:cubicBezTo>
                  <a:cubicBezTo>
                    <a:pt x="65933" y="43176"/>
                    <a:pt x="67348" y="40270"/>
                    <a:pt x="67348" y="37113"/>
                  </a:cubicBezTo>
                  <a:cubicBezTo>
                    <a:pt x="67348" y="33945"/>
                    <a:pt x="65922" y="31034"/>
                    <a:pt x="63431" y="29072"/>
                  </a:cubicBezTo>
                  <a:cubicBezTo>
                    <a:pt x="63604" y="28316"/>
                    <a:pt x="63687" y="27562"/>
                    <a:pt x="63687" y="26826"/>
                  </a:cubicBezTo>
                  <a:cubicBezTo>
                    <a:pt x="63687" y="24138"/>
                    <a:pt x="62658" y="21606"/>
                    <a:pt x="60780" y="19686"/>
                  </a:cubicBezTo>
                  <a:cubicBezTo>
                    <a:pt x="59004" y="17862"/>
                    <a:pt x="56650" y="16786"/>
                    <a:pt x="54124" y="16619"/>
                  </a:cubicBezTo>
                  <a:cubicBezTo>
                    <a:pt x="53833" y="14218"/>
                    <a:pt x="52703" y="12002"/>
                    <a:pt x="50914" y="10343"/>
                  </a:cubicBezTo>
                  <a:cubicBezTo>
                    <a:pt x="49018" y="8590"/>
                    <a:pt x="46558" y="7621"/>
                    <a:pt x="43971" y="7621"/>
                  </a:cubicBezTo>
                  <a:cubicBezTo>
                    <a:pt x="43395" y="7621"/>
                    <a:pt x="42813" y="7675"/>
                    <a:pt x="42224" y="7775"/>
                  </a:cubicBezTo>
                  <a:cubicBezTo>
                    <a:pt x="42010" y="6878"/>
                    <a:pt x="41154" y="4881"/>
                    <a:pt x="39080" y="4061"/>
                  </a:cubicBezTo>
                  <a:cubicBezTo>
                    <a:pt x="35585" y="2683"/>
                    <a:pt x="34063" y="239"/>
                    <a:pt x="34052" y="215"/>
                  </a:cubicBezTo>
                  <a:cubicBezTo>
                    <a:pt x="33969" y="85"/>
                    <a:pt x="33826" y="1"/>
                    <a:pt x="3367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526;p28">
              <a:extLst>
                <a:ext uri="{FF2B5EF4-FFF2-40B4-BE49-F238E27FC236}">
                  <a16:creationId xmlns:a16="http://schemas.microsoft.com/office/drawing/2014/main" id="{FBD56D45-2347-427A-BAE4-7E43B73DCE0A}"/>
                </a:ext>
              </a:extLst>
            </p:cNvPr>
            <p:cNvSpPr/>
            <p:nvPr/>
          </p:nvSpPr>
          <p:spPr>
            <a:xfrm>
              <a:off x="3097088" y="3314838"/>
              <a:ext cx="1597850" cy="1730450"/>
            </a:xfrm>
            <a:custGeom>
              <a:avLst/>
              <a:gdLst/>
              <a:ahLst/>
              <a:cxnLst/>
              <a:rect l="l" t="t" r="r" b="b"/>
              <a:pathLst>
                <a:path w="63914" h="69218" extrusionOk="0">
                  <a:moveTo>
                    <a:pt x="31961" y="355"/>
                  </a:moveTo>
                  <a:cubicBezTo>
                    <a:pt x="32875" y="1318"/>
                    <a:pt x="34421" y="2608"/>
                    <a:pt x="36685" y="3499"/>
                  </a:cubicBezTo>
                  <a:cubicBezTo>
                    <a:pt x="38035" y="4034"/>
                    <a:pt x="38629" y="5449"/>
                    <a:pt x="38748" y="5971"/>
                  </a:cubicBezTo>
                  <a:lnTo>
                    <a:pt x="38748" y="7535"/>
                  </a:lnTo>
                  <a:cubicBezTo>
                    <a:pt x="38748" y="7576"/>
                    <a:pt x="38772" y="7617"/>
                    <a:pt x="38801" y="7647"/>
                  </a:cubicBezTo>
                  <a:cubicBezTo>
                    <a:pt x="38830" y="7667"/>
                    <a:pt x="38869" y="7679"/>
                    <a:pt x="38904" y="7679"/>
                  </a:cubicBezTo>
                  <a:cubicBezTo>
                    <a:pt x="38912" y="7679"/>
                    <a:pt x="38919" y="7678"/>
                    <a:pt x="38926" y="7677"/>
                  </a:cubicBezTo>
                  <a:lnTo>
                    <a:pt x="40341" y="7362"/>
                  </a:lnTo>
                  <a:cubicBezTo>
                    <a:pt x="40965" y="7223"/>
                    <a:pt x="41584" y="7156"/>
                    <a:pt x="42189" y="7156"/>
                  </a:cubicBezTo>
                  <a:cubicBezTo>
                    <a:pt x="46520" y="7156"/>
                    <a:pt x="50191" y="10546"/>
                    <a:pt x="50546" y="14864"/>
                  </a:cubicBezTo>
                  <a:lnTo>
                    <a:pt x="50635" y="15898"/>
                  </a:lnTo>
                  <a:cubicBezTo>
                    <a:pt x="50640" y="15975"/>
                    <a:pt x="50700" y="16028"/>
                    <a:pt x="50777" y="16034"/>
                  </a:cubicBezTo>
                  <a:lnTo>
                    <a:pt x="51811" y="16063"/>
                  </a:lnTo>
                  <a:cubicBezTo>
                    <a:pt x="56400" y="16189"/>
                    <a:pt x="59997" y="19874"/>
                    <a:pt x="59997" y="24463"/>
                  </a:cubicBezTo>
                  <a:cubicBezTo>
                    <a:pt x="59997" y="25134"/>
                    <a:pt x="59901" y="25835"/>
                    <a:pt x="59723" y="26542"/>
                  </a:cubicBezTo>
                  <a:lnTo>
                    <a:pt x="59533" y="27297"/>
                  </a:lnTo>
                  <a:cubicBezTo>
                    <a:pt x="59514" y="27351"/>
                    <a:pt x="59539" y="27417"/>
                    <a:pt x="59586" y="27452"/>
                  </a:cubicBezTo>
                  <a:lnTo>
                    <a:pt x="60211" y="27916"/>
                  </a:lnTo>
                  <a:cubicBezTo>
                    <a:pt x="62380" y="29521"/>
                    <a:pt x="63621" y="31981"/>
                    <a:pt x="63621" y="34667"/>
                  </a:cubicBezTo>
                  <a:cubicBezTo>
                    <a:pt x="63621" y="37336"/>
                    <a:pt x="62386" y="39791"/>
                    <a:pt x="60233" y="41402"/>
                  </a:cubicBezTo>
                  <a:lnTo>
                    <a:pt x="59616" y="41860"/>
                  </a:lnTo>
                  <a:cubicBezTo>
                    <a:pt x="59569" y="41895"/>
                    <a:pt x="59550" y="41954"/>
                    <a:pt x="59563" y="42014"/>
                  </a:cubicBezTo>
                  <a:lnTo>
                    <a:pt x="59747" y="42757"/>
                  </a:lnTo>
                  <a:cubicBezTo>
                    <a:pt x="59912" y="43435"/>
                    <a:pt x="59997" y="44106"/>
                    <a:pt x="59997" y="44754"/>
                  </a:cubicBezTo>
                  <a:cubicBezTo>
                    <a:pt x="59997" y="49081"/>
                    <a:pt x="56751" y="52682"/>
                    <a:pt x="52448" y="53122"/>
                  </a:cubicBezTo>
                  <a:lnTo>
                    <a:pt x="52020" y="53164"/>
                  </a:lnTo>
                  <a:cubicBezTo>
                    <a:pt x="51984" y="53170"/>
                    <a:pt x="51954" y="53182"/>
                    <a:pt x="51931" y="53212"/>
                  </a:cubicBezTo>
                  <a:lnTo>
                    <a:pt x="51633" y="53527"/>
                  </a:lnTo>
                  <a:cubicBezTo>
                    <a:pt x="51348" y="53824"/>
                    <a:pt x="51087" y="54092"/>
                    <a:pt x="50832" y="54341"/>
                  </a:cubicBezTo>
                  <a:lnTo>
                    <a:pt x="50563" y="54608"/>
                  </a:lnTo>
                  <a:cubicBezTo>
                    <a:pt x="50541" y="54627"/>
                    <a:pt x="50522" y="54655"/>
                    <a:pt x="50516" y="54685"/>
                  </a:cubicBezTo>
                  <a:lnTo>
                    <a:pt x="50456" y="55060"/>
                  </a:lnTo>
                  <a:cubicBezTo>
                    <a:pt x="49767" y="59113"/>
                    <a:pt x="46284" y="62061"/>
                    <a:pt x="42171" y="62061"/>
                  </a:cubicBezTo>
                  <a:cubicBezTo>
                    <a:pt x="41571" y="62061"/>
                    <a:pt x="40953" y="61990"/>
                    <a:pt x="40341" y="61853"/>
                  </a:cubicBezTo>
                  <a:lnTo>
                    <a:pt x="38926" y="61538"/>
                  </a:lnTo>
                  <a:cubicBezTo>
                    <a:pt x="38916" y="61535"/>
                    <a:pt x="38904" y="61534"/>
                    <a:pt x="38893" y="61534"/>
                  </a:cubicBezTo>
                  <a:cubicBezTo>
                    <a:pt x="38861" y="61534"/>
                    <a:pt x="38827" y="61546"/>
                    <a:pt x="38801" y="61568"/>
                  </a:cubicBezTo>
                  <a:cubicBezTo>
                    <a:pt x="38772" y="61592"/>
                    <a:pt x="38748" y="61633"/>
                    <a:pt x="38748" y="61681"/>
                  </a:cubicBezTo>
                  <a:lnTo>
                    <a:pt x="38748" y="63244"/>
                  </a:lnTo>
                  <a:cubicBezTo>
                    <a:pt x="38629" y="63767"/>
                    <a:pt x="38035" y="65175"/>
                    <a:pt x="36685" y="65710"/>
                  </a:cubicBezTo>
                  <a:cubicBezTo>
                    <a:pt x="34421" y="66609"/>
                    <a:pt x="32875" y="67893"/>
                    <a:pt x="31961" y="68856"/>
                  </a:cubicBezTo>
                  <a:cubicBezTo>
                    <a:pt x="31039" y="67893"/>
                    <a:pt x="29500" y="66609"/>
                    <a:pt x="27235" y="65710"/>
                  </a:cubicBezTo>
                  <a:cubicBezTo>
                    <a:pt x="25880" y="65182"/>
                    <a:pt x="25292" y="63762"/>
                    <a:pt x="25166" y="63244"/>
                  </a:cubicBezTo>
                  <a:lnTo>
                    <a:pt x="25166" y="61681"/>
                  </a:lnTo>
                  <a:cubicBezTo>
                    <a:pt x="25166" y="61633"/>
                    <a:pt x="25149" y="61592"/>
                    <a:pt x="25114" y="61568"/>
                  </a:cubicBezTo>
                  <a:cubicBezTo>
                    <a:pt x="25087" y="61546"/>
                    <a:pt x="25057" y="61534"/>
                    <a:pt x="25026" y="61534"/>
                  </a:cubicBezTo>
                  <a:cubicBezTo>
                    <a:pt x="25015" y="61534"/>
                    <a:pt x="25004" y="61535"/>
                    <a:pt x="24994" y="61538"/>
                  </a:cubicBezTo>
                  <a:lnTo>
                    <a:pt x="23580" y="61853"/>
                  </a:lnTo>
                  <a:cubicBezTo>
                    <a:pt x="22961" y="61990"/>
                    <a:pt x="22343" y="62061"/>
                    <a:pt x="21743" y="62061"/>
                  </a:cubicBezTo>
                  <a:cubicBezTo>
                    <a:pt x="17630" y="62061"/>
                    <a:pt x="14147" y="59113"/>
                    <a:pt x="13464" y="55060"/>
                  </a:cubicBezTo>
                  <a:lnTo>
                    <a:pt x="13398" y="54685"/>
                  </a:lnTo>
                  <a:cubicBezTo>
                    <a:pt x="13392" y="54655"/>
                    <a:pt x="13381" y="54627"/>
                    <a:pt x="13357" y="54608"/>
                  </a:cubicBezTo>
                  <a:lnTo>
                    <a:pt x="13088" y="54341"/>
                  </a:lnTo>
                  <a:cubicBezTo>
                    <a:pt x="12833" y="54092"/>
                    <a:pt x="12572" y="53824"/>
                    <a:pt x="12287" y="53527"/>
                  </a:cubicBezTo>
                  <a:lnTo>
                    <a:pt x="11990" y="53212"/>
                  </a:lnTo>
                  <a:cubicBezTo>
                    <a:pt x="11966" y="53182"/>
                    <a:pt x="11930" y="53170"/>
                    <a:pt x="11900" y="53164"/>
                  </a:cubicBezTo>
                  <a:lnTo>
                    <a:pt x="11467" y="53122"/>
                  </a:lnTo>
                  <a:cubicBezTo>
                    <a:pt x="7169" y="52682"/>
                    <a:pt x="3923" y="49081"/>
                    <a:pt x="3923" y="44754"/>
                  </a:cubicBezTo>
                  <a:cubicBezTo>
                    <a:pt x="3923" y="44106"/>
                    <a:pt x="4007" y="43435"/>
                    <a:pt x="4173" y="42757"/>
                  </a:cubicBezTo>
                  <a:lnTo>
                    <a:pt x="4351" y="42014"/>
                  </a:lnTo>
                  <a:cubicBezTo>
                    <a:pt x="4370" y="41954"/>
                    <a:pt x="4346" y="41895"/>
                    <a:pt x="4298" y="41860"/>
                  </a:cubicBezTo>
                  <a:lnTo>
                    <a:pt x="3687" y="41402"/>
                  </a:lnTo>
                  <a:cubicBezTo>
                    <a:pt x="1528" y="39791"/>
                    <a:pt x="293" y="37336"/>
                    <a:pt x="293" y="34667"/>
                  </a:cubicBezTo>
                  <a:cubicBezTo>
                    <a:pt x="293" y="31981"/>
                    <a:pt x="1541" y="29521"/>
                    <a:pt x="3709" y="27916"/>
                  </a:cubicBezTo>
                  <a:lnTo>
                    <a:pt x="4334" y="27452"/>
                  </a:lnTo>
                  <a:cubicBezTo>
                    <a:pt x="4381" y="27417"/>
                    <a:pt x="4400" y="27351"/>
                    <a:pt x="4387" y="27297"/>
                  </a:cubicBezTo>
                  <a:lnTo>
                    <a:pt x="4197" y="26542"/>
                  </a:lnTo>
                  <a:cubicBezTo>
                    <a:pt x="4013" y="25835"/>
                    <a:pt x="3923" y="25134"/>
                    <a:pt x="3923" y="24463"/>
                  </a:cubicBezTo>
                  <a:cubicBezTo>
                    <a:pt x="3923" y="19874"/>
                    <a:pt x="7514" y="16189"/>
                    <a:pt x="12103" y="16063"/>
                  </a:cubicBezTo>
                  <a:lnTo>
                    <a:pt x="13143" y="16034"/>
                  </a:lnTo>
                  <a:cubicBezTo>
                    <a:pt x="13214" y="16028"/>
                    <a:pt x="13280" y="15975"/>
                    <a:pt x="13285" y="15898"/>
                  </a:cubicBezTo>
                  <a:lnTo>
                    <a:pt x="13368" y="14864"/>
                  </a:lnTo>
                  <a:cubicBezTo>
                    <a:pt x="13728" y="10546"/>
                    <a:pt x="17396" y="7156"/>
                    <a:pt x="21730" y="7156"/>
                  </a:cubicBezTo>
                  <a:cubicBezTo>
                    <a:pt x="22336" y="7156"/>
                    <a:pt x="22955" y="7223"/>
                    <a:pt x="23580" y="7362"/>
                  </a:cubicBezTo>
                  <a:lnTo>
                    <a:pt x="24994" y="7677"/>
                  </a:lnTo>
                  <a:cubicBezTo>
                    <a:pt x="25001" y="7678"/>
                    <a:pt x="25008" y="7679"/>
                    <a:pt x="25015" y="7679"/>
                  </a:cubicBezTo>
                  <a:cubicBezTo>
                    <a:pt x="25050" y="7679"/>
                    <a:pt x="25084" y="7667"/>
                    <a:pt x="25114" y="7647"/>
                  </a:cubicBezTo>
                  <a:cubicBezTo>
                    <a:pt x="25149" y="7617"/>
                    <a:pt x="25166" y="7576"/>
                    <a:pt x="25166" y="7535"/>
                  </a:cubicBezTo>
                  <a:lnTo>
                    <a:pt x="25166" y="5971"/>
                  </a:lnTo>
                  <a:cubicBezTo>
                    <a:pt x="25292" y="5449"/>
                    <a:pt x="25880" y="4034"/>
                    <a:pt x="27235" y="3499"/>
                  </a:cubicBezTo>
                  <a:cubicBezTo>
                    <a:pt x="29500" y="2608"/>
                    <a:pt x="31039" y="1318"/>
                    <a:pt x="31961" y="355"/>
                  </a:cubicBezTo>
                  <a:close/>
                  <a:moveTo>
                    <a:pt x="31960" y="1"/>
                  </a:moveTo>
                  <a:cubicBezTo>
                    <a:pt x="31920" y="1"/>
                    <a:pt x="31880" y="16"/>
                    <a:pt x="31854" y="46"/>
                  </a:cubicBezTo>
                  <a:cubicBezTo>
                    <a:pt x="30968" y="997"/>
                    <a:pt x="29434" y="2317"/>
                    <a:pt x="27128" y="3225"/>
                  </a:cubicBezTo>
                  <a:cubicBezTo>
                    <a:pt x="25641" y="3814"/>
                    <a:pt x="24999" y="5371"/>
                    <a:pt x="24881" y="5924"/>
                  </a:cubicBezTo>
                  <a:cubicBezTo>
                    <a:pt x="24875" y="5930"/>
                    <a:pt x="24875" y="5941"/>
                    <a:pt x="24875" y="5954"/>
                  </a:cubicBezTo>
                  <a:lnTo>
                    <a:pt x="24875" y="7351"/>
                  </a:lnTo>
                  <a:lnTo>
                    <a:pt x="23644" y="7077"/>
                  </a:lnTo>
                  <a:cubicBezTo>
                    <a:pt x="23002" y="6934"/>
                    <a:pt x="22368" y="6863"/>
                    <a:pt x="21743" y="6863"/>
                  </a:cubicBezTo>
                  <a:cubicBezTo>
                    <a:pt x="17255" y="6863"/>
                    <a:pt x="13445" y="10363"/>
                    <a:pt x="13077" y="14840"/>
                  </a:cubicBezTo>
                  <a:lnTo>
                    <a:pt x="13000" y="15743"/>
                  </a:lnTo>
                  <a:lnTo>
                    <a:pt x="12097" y="15767"/>
                  </a:lnTo>
                  <a:cubicBezTo>
                    <a:pt x="7347" y="15898"/>
                    <a:pt x="3632" y="19714"/>
                    <a:pt x="3632" y="24463"/>
                  </a:cubicBezTo>
                  <a:cubicBezTo>
                    <a:pt x="3632" y="25157"/>
                    <a:pt x="3728" y="25883"/>
                    <a:pt x="3912" y="26614"/>
                  </a:cubicBezTo>
                  <a:lnTo>
                    <a:pt x="4079" y="27274"/>
                  </a:lnTo>
                  <a:lnTo>
                    <a:pt x="3531" y="27678"/>
                  </a:lnTo>
                  <a:cubicBezTo>
                    <a:pt x="1291" y="29342"/>
                    <a:pt x="1" y="31892"/>
                    <a:pt x="1" y="34667"/>
                  </a:cubicBezTo>
                  <a:cubicBezTo>
                    <a:pt x="1" y="37431"/>
                    <a:pt x="1279" y="39970"/>
                    <a:pt x="3508" y="41633"/>
                  </a:cubicBezTo>
                  <a:lnTo>
                    <a:pt x="4049" y="42038"/>
                  </a:lnTo>
                  <a:lnTo>
                    <a:pt x="3888" y="42686"/>
                  </a:lnTo>
                  <a:cubicBezTo>
                    <a:pt x="3716" y="43393"/>
                    <a:pt x="3632" y="44082"/>
                    <a:pt x="3632" y="44754"/>
                  </a:cubicBezTo>
                  <a:cubicBezTo>
                    <a:pt x="3632" y="49235"/>
                    <a:pt x="6985" y="52956"/>
                    <a:pt x="11437" y="53407"/>
                  </a:cubicBezTo>
                  <a:lnTo>
                    <a:pt x="11812" y="53450"/>
                  </a:lnTo>
                  <a:lnTo>
                    <a:pt x="12073" y="53722"/>
                  </a:lnTo>
                  <a:cubicBezTo>
                    <a:pt x="12358" y="54026"/>
                    <a:pt x="12625" y="54299"/>
                    <a:pt x="12882" y="54548"/>
                  </a:cubicBezTo>
                  <a:lnTo>
                    <a:pt x="13118" y="54781"/>
                  </a:lnTo>
                  <a:lnTo>
                    <a:pt x="13173" y="55107"/>
                  </a:lnTo>
                  <a:cubicBezTo>
                    <a:pt x="13886" y="59304"/>
                    <a:pt x="17488" y="62352"/>
                    <a:pt x="21743" y="62352"/>
                  </a:cubicBezTo>
                  <a:cubicBezTo>
                    <a:pt x="22368" y="62352"/>
                    <a:pt x="23002" y="62281"/>
                    <a:pt x="23644" y="62138"/>
                  </a:cubicBezTo>
                  <a:lnTo>
                    <a:pt x="24875" y="61859"/>
                  </a:lnTo>
                  <a:lnTo>
                    <a:pt x="24875" y="63262"/>
                  </a:lnTo>
                  <a:cubicBezTo>
                    <a:pt x="24875" y="63268"/>
                    <a:pt x="24875" y="63280"/>
                    <a:pt x="24881" y="63292"/>
                  </a:cubicBezTo>
                  <a:cubicBezTo>
                    <a:pt x="24999" y="63839"/>
                    <a:pt x="25641" y="65402"/>
                    <a:pt x="27128" y="65984"/>
                  </a:cubicBezTo>
                  <a:cubicBezTo>
                    <a:pt x="29434" y="66894"/>
                    <a:pt x="30968" y="68219"/>
                    <a:pt x="31854" y="69169"/>
                  </a:cubicBezTo>
                  <a:cubicBezTo>
                    <a:pt x="31877" y="69199"/>
                    <a:pt x="31918" y="69218"/>
                    <a:pt x="31961" y="69218"/>
                  </a:cubicBezTo>
                  <a:cubicBezTo>
                    <a:pt x="32002" y="69218"/>
                    <a:pt x="32038" y="69199"/>
                    <a:pt x="32068" y="69169"/>
                  </a:cubicBezTo>
                  <a:cubicBezTo>
                    <a:pt x="32946" y="68219"/>
                    <a:pt x="34486" y="66894"/>
                    <a:pt x="36792" y="65984"/>
                  </a:cubicBezTo>
                  <a:cubicBezTo>
                    <a:pt x="38273" y="65396"/>
                    <a:pt x="38915" y="63844"/>
                    <a:pt x="39039" y="63292"/>
                  </a:cubicBezTo>
                  <a:lnTo>
                    <a:pt x="39039" y="63262"/>
                  </a:lnTo>
                  <a:lnTo>
                    <a:pt x="39039" y="61859"/>
                  </a:lnTo>
                  <a:lnTo>
                    <a:pt x="40276" y="62138"/>
                  </a:lnTo>
                  <a:cubicBezTo>
                    <a:pt x="40912" y="62281"/>
                    <a:pt x="41554" y="62352"/>
                    <a:pt x="42171" y="62352"/>
                  </a:cubicBezTo>
                  <a:cubicBezTo>
                    <a:pt x="46427" y="62352"/>
                    <a:pt x="50034" y="59304"/>
                    <a:pt x="50742" y="55107"/>
                  </a:cubicBezTo>
                  <a:lnTo>
                    <a:pt x="50802" y="54781"/>
                  </a:lnTo>
                  <a:lnTo>
                    <a:pt x="51033" y="54548"/>
                  </a:lnTo>
                  <a:cubicBezTo>
                    <a:pt x="51295" y="54299"/>
                    <a:pt x="51562" y="54026"/>
                    <a:pt x="51841" y="53722"/>
                  </a:cubicBezTo>
                  <a:lnTo>
                    <a:pt x="52102" y="53450"/>
                  </a:lnTo>
                  <a:lnTo>
                    <a:pt x="52478" y="53407"/>
                  </a:lnTo>
                  <a:cubicBezTo>
                    <a:pt x="56930" y="52956"/>
                    <a:pt x="60288" y="49235"/>
                    <a:pt x="60288" y="44754"/>
                  </a:cubicBezTo>
                  <a:cubicBezTo>
                    <a:pt x="60288" y="44082"/>
                    <a:pt x="60198" y="43386"/>
                    <a:pt x="60032" y="42686"/>
                  </a:cubicBezTo>
                  <a:lnTo>
                    <a:pt x="59871" y="42038"/>
                  </a:lnTo>
                  <a:lnTo>
                    <a:pt x="60406" y="41633"/>
                  </a:lnTo>
                  <a:cubicBezTo>
                    <a:pt x="62636" y="39970"/>
                    <a:pt x="63914" y="37431"/>
                    <a:pt x="63914" y="34667"/>
                  </a:cubicBezTo>
                  <a:cubicBezTo>
                    <a:pt x="63914" y="31892"/>
                    <a:pt x="62630" y="29342"/>
                    <a:pt x="60383" y="27678"/>
                  </a:cubicBezTo>
                  <a:lnTo>
                    <a:pt x="59835" y="27274"/>
                  </a:lnTo>
                  <a:lnTo>
                    <a:pt x="60008" y="26614"/>
                  </a:lnTo>
                  <a:cubicBezTo>
                    <a:pt x="60192" y="25883"/>
                    <a:pt x="60288" y="25157"/>
                    <a:pt x="60288" y="24463"/>
                  </a:cubicBezTo>
                  <a:cubicBezTo>
                    <a:pt x="60288" y="19714"/>
                    <a:pt x="56567" y="15898"/>
                    <a:pt x="51824" y="15767"/>
                  </a:cubicBezTo>
                  <a:lnTo>
                    <a:pt x="50914" y="15743"/>
                  </a:lnTo>
                  <a:lnTo>
                    <a:pt x="50837" y="14840"/>
                  </a:lnTo>
                  <a:cubicBezTo>
                    <a:pt x="50469" y="10363"/>
                    <a:pt x="46665" y="6863"/>
                    <a:pt x="42171" y="6863"/>
                  </a:cubicBezTo>
                  <a:cubicBezTo>
                    <a:pt x="41554" y="6863"/>
                    <a:pt x="40912" y="6934"/>
                    <a:pt x="40276" y="7077"/>
                  </a:cubicBezTo>
                  <a:lnTo>
                    <a:pt x="39039" y="7351"/>
                  </a:lnTo>
                  <a:lnTo>
                    <a:pt x="39039" y="5954"/>
                  </a:lnTo>
                  <a:lnTo>
                    <a:pt x="39039" y="5924"/>
                  </a:lnTo>
                  <a:cubicBezTo>
                    <a:pt x="38915" y="5371"/>
                    <a:pt x="38273" y="3814"/>
                    <a:pt x="36792" y="3225"/>
                  </a:cubicBezTo>
                  <a:cubicBezTo>
                    <a:pt x="34486" y="2317"/>
                    <a:pt x="32946" y="997"/>
                    <a:pt x="32068" y="46"/>
                  </a:cubicBezTo>
                  <a:cubicBezTo>
                    <a:pt x="32041" y="16"/>
                    <a:pt x="32000" y="1"/>
                    <a:pt x="319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 name="Google Shape;2529;p28">
            <a:extLst>
              <a:ext uri="{FF2B5EF4-FFF2-40B4-BE49-F238E27FC236}">
                <a16:creationId xmlns:a16="http://schemas.microsoft.com/office/drawing/2014/main" id="{7D2D5F43-209B-4C6F-87CE-1E12C8192940}"/>
              </a:ext>
            </a:extLst>
          </p:cNvPr>
          <p:cNvCxnSpPr>
            <a:cxnSpLocks/>
          </p:cNvCxnSpPr>
          <p:nvPr/>
        </p:nvCxnSpPr>
        <p:spPr>
          <a:xfrm>
            <a:off x="5091150" y="4635876"/>
            <a:ext cx="2009700" cy="0"/>
          </a:xfrm>
          <a:prstGeom prst="straightConnector1">
            <a:avLst/>
          </a:prstGeom>
          <a:noFill/>
          <a:ln w="19050" cap="flat" cmpd="sng">
            <a:solidFill>
              <a:schemeClr val="accent1"/>
            </a:solidFill>
            <a:prstDash val="solid"/>
            <a:round/>
            <a:headEnd type="none" w="med" len="med"/>
            <a:tailEnd type="none" w="med" len="med"/>
          </a:ln>
        </p:spPr>
      </p:cxnSp>
      <p:sp>
        <p:nvSpPr>
          <p:cNvPr id="9" name="مربع نص 8">
            <a:extLst>
              <a:ext uri="{FF2B5EF4-FFF2-40B4-BE49-F238E27FC236}">
                <a16:creationId xmlns:a16="http://schemas.microsoft.com/office/drawing/2014/main" id="{1ACE04D8-E03A-40B5-B656-8E1ABE39C9BC}"/>
              </a:ext>
            </a:extLst>
          </p:cNvPr>
          <p:cNvSpPr txBox="1"/>
          <p:nvPr/>
        </p:nvSpPr>
        <p:spPr>
          <a:xfrm>
            <a:off x="4572000" y="4705369"/>
            <a:ext cx="3095626" cy="461665"/>
          </a:xfrm>
          <a:prstGeom prst="rect">
            <a:avLst/>
          </a:prstGeom>
          <a:noFill/>
        </p:spPr>
        <p:txBody>
          <a:bodyPr wrap="square" rtlCol="1">
            <a:spAutoFit/>
          </a:bodyPr>
          <a:lstStyle/>
          <a:p>
            <a:pPr algn="ctr"/>
            <a:r>
              <a:rPr lang="ar-SA" sz="2400" dirty="0">
                <a:solidFill>
                  <a:srgbClr val="947C63"/>
                </a:solidFill>
                <a:latin typeface="Harmattan" panose="01000503000000020003" pitchFamily="2" charset="-78"/>
                <a:ea typeface="Harmattan" panose="01000503000000020003" pitchFamily="2" charset="-78"/>
                <a:cs typeface="Harmattan" panose="01000503000000020003" pitchFamily="2" charset="-78"/>
              </a:rPr>
              <a:t>اسم مقدم العرض</a:t>
            </a:r>
          </a:p>
        </p:txBody>
      </p:sp>
      <p:sp>
        <p:nvSpPr>
          <p:cNvPr id="16" name="مربع نص 15">
            <a:extLst>
              <a:ext uri="{FF2B5EF4-FFF2-40B4-BE49-F238E27FC236}">
                <a16:creationId xmlns:a16="http://schemas.microsoft.com/office/drawing/2014/main" id="{9E72BC1B-FE9D-42C9-944F-CB6B6157ADF9}"/>
              </a:ext>
            </a:extLst>
          </p:cNvPr>
          <p:cNvSpPr txBox="1"/>
          <p:nvPr/>
        </p:nvSpPr>
        <p:spPr>
          <a:xfrm>
            <a:off x="3299011" y="1742974"/>
            <a:ext cx="5504329" cy="2554545"/>
          </a:xfrm>
          <a:prstGeom prst="rect">
            <a:avLst/>
          </a:prstGeom>
          <a:noFill/>
        </p:spPr>
        <p:txBody>
          <a:bodyPr wrap="square" rtlCol="1">
            <a:spAutoFit/>
          </a:bodyPr>
          <a:lstStyle/>
          <a:p>
            <a:pPr algn="ctr"/>
            <a:r>
              <a:rPr lang="ar-SA" sz="8000" b="1" dirty="0">
                <a:solidFill>
                  <a:srgbClr val="CC6741"/>
                </a:solidFill>
                <a:latin typeface="Harmattan" panose="01000503000000020003" pitchFamily="2" charset="-78"/>
                <a:ea typeface="Harmattan" panose="01000503000000020003" pitchFamily="2" charset="-78"/>
                <a:cs typeface="Harmattan" panose="01000503000000020003" pitchFamily="2" charset="-78"/>
              </a:rPr>
              <a:t>شـهــر</a:t>
            </a:r>
            <a:r>
              <a:rPr lang="ar-SA" sz="8000" b="1" dirty="0">
                <a:solidFill>
                  <a:srgbClr val="69979C"/>
                </a:solidFill>
                <a:latin typeface="Harmattan" panose="01000503000000020003" pitchFamily="2" charset="-78"/>
                <a:ea typeface="Harmattan" panose="01000503000000020003" pitchFamily="2" charset="-78"/>
                <a:cs typeface="Harmattan" panose="01000503000000020003" pitchFamily="2" charset="-78"/>
              </a:rPr>
              <a:t> </a:t>
            </a:r>
          </a:p>
          <a:p>
            <a:pPr algn="ctr"/>
            <a:r>
              <a:rPr lang="ar-SA" sz="8000" b="1" dirty="0">
                <a:solidFill>
                  <a:srgbClr val="587E82"/>
                </a:solidFill>
                <a:latin typeface="Harmattan" panose="01000503000000020003" pitchFamily="2" charset="-78"/>
                <a:ea typeface="Harmattan" panose="01000503000000020003" pitchFamily="2" charset="-78"/>
                <a:cs typeface="Harmattan" panose="01000503000000020003" pitchFamily="2" charset="-78"/>
              </a:rPr>
              <a:t>رمضان</a:t>
            </a:r>
            <a:r>
              <a:rPr lang="ar-SA" sz="8000" b="1" dirty="0">
                <a:solidFill>
                  <a:srgbClr val="6A979C"/>
                </a:solidFill>
                <a:latin typeface="Harmattan" panose="01000503000000020003" pitchFamily="2" charset="-78"/>
                <a:ea typeface="Harmattan" panose="01000503000000020003" pitchFamily="2" charset="-78"/>
                <a:cs typeface="Harmattan" panose="01000503000000020003" pitchFamily="2" charset="-78"/>
              </a:rPr>
              <a:t> </a:t>
            </a:r>
            <a:r>
              <a:rPr lang="ar-SA" sz="8000" b="1" dirty="0">
                <a:solidFill>
                  <a:srgbClr val="587E82"/>
                </a:solidFill>
                <a:latin typeface="Harmattan" panose="01000503000000020003" pitchFamily="2" charset="-78"/>
                <a:ea typeface="Harmattan" panose="01000503000000020003" pitchFamily="2" charset="-78"/>
                <a:cs typeface="Harmattan" panose="01000503000000020003" pitchFamily="2" charset="-78"/>
              </a:rPr>
              <a:t>المبارك</a:t>
            </a:r>
          </a:p>
        </p:txBody>
      </p:sp>
    </p:spTree>
    <p:extLst>
      <p:ext uri="{BB962C8B-B14F-4D97-AF65-F5344CB8AC3E}">
        <p14:creationId xmlns:p14="http://schemas.microsoft.com/office/powerpoint/2010/main" val="467585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مربع نص 48">
            <a:extLst>
              <a:ext uri="{FF2B5EF4-FFF2-40B4-BE49-F238E27FC236}">
                <a16:creationId xmlns:a16="http://schemas.microsoft.com/office/drawing/2014/main" id="{86251D83-2CCD-4DBF-B04F-36B83CA943AE}"/>
              </a:ext>
            </a:extLst>
          </p:cNvPr>
          <p:cNvSpPr txBox="1"/>
          <p:nvPr/>
        </p:nvSpPr>
        <p:spPr>
          <a:xfrm>
            <a:off x="2133600" y="1533208"/>
            <a:ext cx="9471025" cy="1938992"/>
          </a:xfrm>
          <a:prstGeom prst="rect">
            <a:avLst/>
          </a:prstGeom>
          <a:noFill/>
        </p:spPr>
        <p:txBody>
          <a:bodyPr wrap="square">
            <a:spAutoFit/>
          </a:bodyPr>
          <a:lstStyle/>
          <a:p>
            <a:pPr marL="285750" indent="-285750">
              <a:lnSpc>
                <a:spcPct val="150000"/>
              </a:lnSpc>
              <a:buBlip>
                <a:blip r:embed="rId2"/>
              </a:buBlip>
            </a:pPr>
            <a:r>
              <a:rPr lang="ar-SA" sz="2000" dirty="0">
                <a:solidFill>
                  <a:srgbClr val="11516D"/>
                </a:solidFill>
                <a:latin typeface="Harmattan" panose="01000503000000020003" pitchFamily="2" charset="-78"/>
                <a:ea typeface="Harmattan" panose="01000503000000020003" pitchFamily="2" charset="-78"/>
                <a:cs typeface="Harmattan" panose="01000503000000020003" pitchFamily="2" charset="-78"/>
              </a:rPr>
              <a:t>يُعرّف الصّيام بأنّه الإمساك عن الطّعام والشّراب والجِماع وسائر المُفطرات التي حدّدها الشّارع الإسلامي، من طلوع الفجر وحتى غروب الشّمس، أوجب الله فريضة صيام شهر رمضان على كل مسلم بالغ عاقل قادر صحيّاً، مُقيماً في بلده دون سفر، ويُشترط النّية للصّيام قبل طلوع الفجر، أما المسافر أو المريض فتُسقط عنه فريضة الصّوم بشرط قضاء الأيام بعد رمضان أو تقديم الكفارة الموجبة لذلك .</a:t>
            </a:r>
          </a:p>
        </p:txBody>
      </p:sp>
      <p:grpSp>
        <p:nvGrpSpPr>
          <p:cNvPr id="370" name="Google Shape;2438;p62">
            <a:extLst>
              <a:ext uri="{FF2B5EF4-FFF2-40B4-BE49-F238E27FC236}">
                <a16:creationId xmlns:a16="http://schemas.microsoft.com/office/drawing/2014/main" id="{750B9E6B-19C5-4FC8-B869-29901FAB1E34}"/>
              </a:ext>
            </a:extLst>
          </p:cNvPr>
          <p:cNvGrpSpPr/>
          <p:nvPr/>
        </p:nvGrpSpPr>
        <p:grpSpPr>
          <a:xfrm>
            <a:off x="-94931" y="2755803"/>
            <a:ext cx="2339936" cy="2070022"/>
            <a:chOff x="4471425" y="238125"/>
            <a:chExt cx="3095299" cy="2738252"/>
          </a:xfrm>
        </p:grpSpPr>
        <p:sp>
          <p:nvSpPr>
            <p:cNvPr id="371" name="Google Shape;2439;p62">
              <a:extLst>
                <a:ext uri="{FF2B5EF4-FFF2-40B4-BE49-F238E27FC236}">
                  <a16:creationId xmlns:a16="http://schemas.microsoft.com/office/drawing/2014/main" id="{0548E67F-39EB-4E8B-B951-2E58B6D0A2D0}"/>
                </a:ext>
              </a:extLst>
            </p:cNvPr>
            <p:cNvSpPr/>
            <p:nvPr/>
          </p:nvSpPr>
          <p:spPr>
            <a:xfrm>
              <a:off x="4831250" y="357570"/>
              <a:ext cx="1055499" cy="416125"/>
            </a:xfrm>
            <a:custGeom>
              <a:avLst/>
              <a:gdLst/>
              <a:ahLst/>
              <a:cxnLst/>
              <a:rect l="l" t="t" r="r" b="b"/>
              <a:pathLst>
                <a:path w="42220" h="16645" extrusionOk="0">
                  <a:moveTo>
                    <a:pt x="20814" y="1"/>
                  </a:moveTo>
                  <a:cubicBezTo>
                    <a:pt x="12421" y="1"/>
                    <a:pt x="12049" y="9072"/>
                    <a:pt x="12049" y="9072"/>
                  </a:cubicBezTo>
                  <a:cubicBezTo>
                    <a:pt x="12049" y="9072"/>
                    <a:pt x="10023" y="7242"/>
                    <a:pt x="7261" y="7242"/>
                  </a:cubicBezTo>
                  <a:cubicBezTo>
                    <a:pt x="6670" y="7242"/>
                    <a:pt x="6045" y="7326"/>
                    <a:pt x="5398" y="7530"/>
                  </a:cubicBezTo>
                  <a:cubicBezTo>
                    <a:pt x="64" y="9215"/>
                    <a:pt x="1" y="16644"/>
                    <a:pt x="1" y="16644"/>
                  </a:cubicBezTo>
                  <a:lnTo>
                    <a:pt x="33256" y="16644"/>
                  </a:lnTo>
                  <a:lnTo>
                    <a:pt x="42220" y="16645"/>
                  </a:lnTo>
                  <a:cubicBezTo>
                    <a:pt x="42220" y="13255"/>
                    <a:pt x="40176" y="12675"/>
                    <a:pt x="38777" y="12675"/>
                  </a:cubicBezTo>
                  <a:cubicBezTo>
                    <a:pt x="38050" y="12675"/>
                    <a:pt x="37497" y="12832"/>
                    <a:pt x="37497" y="12832"/>
                  </a:cubicBezTo>
                  <a:cubicBezTo>
                    <a:pt x="37497" y="12832"/>
                    <a:pt x="38506" y="9902"/>
                    <a:pt x="36099" y="7820"/>
                  </a:cubicBezTo>
                  <a:cubicBezTo>
                    <a:pt x="35131" y="6981"/>
                    <a:pt x="34083" y="6724"/>
                    <a:pt x="33162" y="6724"/>
                  </a:cubicBezTo>
                  <a:cubicBezTo>
                    <a:pt x="31700" y="6724"/>
                    <a:pt x="30557" y="7373"/>
                    <a:pt x="30557" y="7373"/>
                  </a:cubicBezTo>
                  <a:cubicBezTo>
                    <a:pt x="30557" y="7373"/>
                    <a:pt x="30172" y="372"/>
                    <a:pt x="21303" y="11"/>
                  </a:cubicBezTo>
                  <a:cubicBezTo>
                    <a:pt x="21137" y="4"/>
                    <a:pt x="20974" y="1"/>
                    <a:pt x="20814" y="1"/>
                  </a:cubicBezTo>
                  <a:close/>
                </a:path>
              </a:pathLst>
            </a:custGeom>
            <a:solidFill>
              <a:srgbClr val="FDF6E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 name="Google Shape;2440;p62">
              <a:extLst>
                <a:ext uri="{FF2B5EF4-FFF2-40B4-BE49-F238E27FC236}">
                  <a16:creationId xmlns:a16="http://schemas.microsoft.com/office/drawing/2014/main" id="{5F134494-6156-4F43-88BF-EBCA83E3C2AC}"/>
                </a:ext>
              </a:extLst>
            </p:cNvPr>
            <p:cNvSpPr/>
            <p:nvPr/>
          </p:nvSpPr>
          <p:spPr>
            <a:xfrm>
              <a:off x="4471425" y="238125"/>
              <a:ext cx="1861475" cy="1781250"/>
            </a:xfrm>
            <a:custGeom>
              <a:avLst/>
              <a:gdLst/>
              <a:ahLst/>
              <a:cxnLst/>
              <a:rect l="l" t="t" r="r" b="b"/>
              <a:pathLst>
                <a:path w="74459" h="71250" extrusionOk="0">
                  <a:moveTo>
                    <a:pt x="30875" y="0"/>
                  </a:moveTo>
                  <a:lnTo>
                    <a:pt x="30875" y="0"/>
                  </a:lnTo>
                  <a:cubicBezTo>
                    <a:pt x="24572" y="1551"/>
                    <a:pt x="18601" y="4820"/>
                    <a:pt x="13706" y="9817"/>
                  </a:cubicBezTo>
                  <a:cubicBezTo>
                    <a:pt x="147" y="23665"/>
                    <a:pt x="1" y="46011"/>
                    <a:pt x="13376" y="60037"/>
                  </a:cubicBezTo>
                  <a:cubicBezTo>
                    <a:pt x="20495" y="67504"/>
                    <a:pt x="30019" y="71250"/>
                    <a:pt x="39550" y="71250"/>
                  </a:cubicBezTo>
                  <a:cubicBezTo>
                    <a:pt x="48676" y="71250"/>
                    <a:pt x="57810" y="67815"/>
                    <a:pt x="64845" y="60923"/>
                  </a:cubicBezTo>
                  <a:cubicBezTo>
                    <a:pt x="69635" y="56230"/>
                    <a:pt x="72841" y="50532"/>
                    <a:pt x="74459" y="44492"/>
                  </a:cubicBezTo>
                  <a:lnTo>
                    <a:pt x="74459" y="44492"/>
                  </a:lnTo>
                  <a:cubicBezTo>
                    <a:pt x="73605" y="45585"/>
                    <a:pt x="72679" y="46640"/>
                    <a:pt x="71659" y="47637"/>
                  </a:cubicBezTo>
                  <a:cubicBezTo>
                    <a:pt x="65543" y="53629"/>
                    <a:pt x="57603" y="56615"/>
                    <a:pt x="49668" y="56615"/>
                  </a:cubicBezTo>
                  <a:cubicBezTo>
                    <a:pt x="41516" y="56615"/>
                    <a:pt x="33369" y="53463"/>
                    <a:pt x="27214" y="47179"/>
                  </a:cubicBezTo>
                  <a:cubicBezTo>
                    <a:pt x="15068" y="34780"/>
                    <a:pt x="15273" y="14881"/>
                    <a:pt x="27671" y="2735"/>
                  </a:cubicBezTo>
                  <a:cubicBezTo>
                    <a:pt x="28690" y="1737"/>
                    <a:pt x="29764" y="832"/>
                    <a:pt x="30875" y="0"/>
                  </a:cubicBezTo>
                  <a:close/>
                </a:path>
              </a:pathLst>
            </a:custGeom>
            <a:solidFill>
              <a:srgbClr val="6A97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3" name="Google Shape;2441;p62">
              <a:extLst>
                <a:ext uri="{FF2B5EF4-FFF2-40B4-BE49-F238E27FC236}">
                  <a16:creationId xmlns:a16="http://schemas.microsoft.com/office/drawing/2014/main" id="{20EA12B7-B4D7-4745-A56D-D945547EED63}"/>
                </a:ext>
              </a:extLst>
            </p:cNvPr>
            <p:cNvSpPr/>
            <p:nvPr/>
          </p:nvSpPr>
          <p:spPr>
            <a:xfrm>
              <a:off x="4559547" y="1864902"/>
              <a:ext cx="778196" cy="1111475"/>
            </a:xfrm>
            <a:custGeom>
              <a:avLst/>
              <a:gdLst/>
              <a:ahLst/>
              <a:cxnLst/>
              <a:rect l="l" t="t" r="r" b="b"/>
              <a:pathLst>
                <a:path w="23974" h="34244" extrusionOk="0">
                  <a:moveTo>
                    <a:pt x="0" y="0"/>
                  </a:moveTo>
                  <a:lnTo>
                    <a:pt x="1113" y="9641"/>
                  </a:lnTo>
                  <a:lnTo>
                    <a:pt x="4521" y="10182"/>
                  </a:lnTo>
                  <a:lnTo>
                    <a:pt x="1731" y="11308"/>
                  </a:lnTo>
                  <a:lnTo>
                    <a:pt x="3084" y="16734"/>
                  </a:lnTo>
                  <a:lnTo>
                    <a:pt x="6673" y="16662"/>
                  </a:lnTo>
                  <a:lnTo>
                    <a:pt x="3676" y="18662"/>
                  </a:lnTo>
                  <a:lnTo>
                    <a:pt x="5078" y="25170"/>
                  </a:lnTo>
                  <a:lnTo>
                    <a:pt x="8290" y="25117"/>
                  </a:lnTo>
                  <a:lnTo>
                    <a:pt x="5779" y="27125"/>
                  </a:lnTo>
                  <a:lnTo>
                    <a:pt x="7234" y="34243"/>
                  </a:lnTo>
                  <a:cubicBezTo>
                    <a:pt x="23973" y="13532"/>
                    <a:pt x="1" y="1"/>
                    <a:pt x="0" y="0"/>
                  </a:cubicBezTo>
                  <a:close/>
                </a:path>
              </a:pathLst>
            </a:custGeom>
            <a:solidFill>
              <a:srgbClr val="CCCA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 name="Google Shape;2442;p62">
              <a:extLst>
                <a:ext uri="{FF2B5EF4-FFF2-40B4-BE49-F238E27FC236}">
                  <a16:creationId xmlns:a16="http://schemas.microsoft.com/office/drawing/2014/main" id="{D6E31C7C-6382-4CFE-981E-AA709CAAAF42}"/>
                </a:ext>
              </a:extLst>
            </p:cNvPr>
            <p:cNvSpPr/>
            <p:nvPr/>
          </p:nvSpPr>
          <p:spPr>
            <a:xfrm>
              <a:off x="4559547" y="1864382"/>
              <a:ext cx="836267" cy="641977"/>
            </a:xfrm>
            <a:custGeom>
              <a:avLst/>
              <a:gdLst/>
              <a:ahLst/>
              <a:cxnLst/>
              <a:rect l="l" t="t" r="r" b="b"/>
              <a:pathLst>
                <a:path w="25763" h="19779" extrusionOk="0">
                  <a:moveTo>
                    <a:pt x="714" y="1"/>
                  </a:moveTo>
                  <a:cubicBezTo>
                    <a:pt x="255" y="1"/>
                    <a:pt x="0" y="16"/>
                    <a:pt x="0" y="16"/>
                  </a:cubicBezTo>
                  <a:cubicBezTo>
                    <a:pt x="10078" y="16105"/>
                    <a:pt x="25762" y="19779"/>
                    <a:pt x="25762" y="19779"/>
                  </a:cubicBezTo>
                  <a:cubicBezTo>
                    <a:pt x="21785" y="1026"/>
                    <a:pt x="4456" y="1"/>
                    <a:pt x="714" y="1"/>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5" name="Google Shape;2443;p62">
              <a:extLst>
                <a:ext uri="{FF2B5EF4-FFF2-40B4-BE49-F238E27FC236}">
                  <a16:creationId xmlns:a16="http://schemas.microsoft.com/office/drawing/2014/main" id="{63E420B3-44BD-4AA0-B6D8-D496327EEC86}"/>
                </a:ext>
              </a:extLst>
            </p:cNvPr>
            <p:cNvSpPr/>
            <p:nvPr/>
          </p:nvSpPr>
          <p:spPr>
            <a:xfrm>
              <a:off x="4559547" y="1649572"/>
              <a:ext cx="721131" cy="257291"/>
            </a:xfrm>
            <a:custGeom>
              <a:avLst/>
              <a:gdLst/>
              <a:ahLst/>
              <a:cxnLst/>
              <a:rect l="l" t="t" r="r" b="b"/>
              <a:pathLst>
                <a:path w="22216" h="7927" extrusionOk="0">
                  <a:moveTo>
                    <a:pt x="9818" y="0"/>
                  </a:moveTo>
                  <a:cubicBezTo>
                    <a:pt x="6668" y="0"/>
                    <a:pt x="3253" y="1691"/>
                    <a:pt x="0" y="6634"/>
                  </a:cubicBezTo>
                  <a:lnTo>
                    <a:pt x="22216" y="7927"/>
                  </a:lnTo>
                  <a:cubicBezTo>
                    <a:pt x="22216" y="7927"/>
                    <a:pt x="16638" y="0"/>
                    <a:pt x="9818" y="0"/>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6" name="Google Shape;2439;p62">
              <a:extLst>
                <a:ext uri="{FF2B5EF4-FFF2-40B4-BE49-F238E27FC236}">
                  <a16:creationId xmlns:a16="http://schemas.microsoft.com/office/drawing/2014/main" id="{0CC03909-6073-4AD1-9CD2-540811DFFBE6}"/>
                </a:ext>
              </a:extLst>
            </p:cNvPr>
            <p:cNvSpPr/>
            <p:nvPr/>
          </p:nvSpPr>
          <p:spPr>
            <a:xfrm>
              <a:off x="6511223" y="948920"/>
              <a:ext cx="1055501" cy="416125"/>
            </a:xfrm>
            <a:custGeom>
              <a:avLst/>
              <a:gdLst/>
              <a:ahLst/>
              <a:cxnLst/>
              <a:rect l="l" t="t" r="r" b="b"/>
              <a:pathLst>
                <a:path w="42220" h="16645" extrusionOk="0">
                  <a:moveTo>
                    <a:pt x="20814" y="1"/>
                  </a:moveTo>
                  <a:cubicBezTo>
                    <a:pt x="12421" y="1"/>
                    <a:pt x="12049" y="9072"/>
                    <a:pt x="12049" y="9072"/>
                  </a:cubicBezTo>
                  <a:cubicBezTo>
                    <a:pt x="12049" y="9072"/>
                    <a:pt x="10023" y="7242"/>
                    <a:pt x="7261" y="7242"/>
                  </a:cubicBezTo>
                  <a:cubicBezTo>
                    <a:pt x="6670" y="7242"/>
                    <a:pt x="6045" y="7326"/>
                    <a:pt x="5398" y="7530"/>
                  </a:cubicBezTo>
                  <a:cubicBezTo>
                    <a:pt x="64" y="9215"/>
                    <a:pt x="1" y="16644"/>
                    <a:pt x="1" y="16644"/>
                  </a:cubicBezTo>
                  <a:lnTo>
                    <a:pt x="33256" y="16644"/>
                  </a:lnTo>
                  <a:lnTo>
                    <a:pt x="42220" y="16645"/>
                  </a:lnTo>
                  <a:cubicBezTo>
                    <a:pt x="42220" y="13255"/>
                    <a:pt x="40176" y="12675"/>
                    <a:pt x="38777" y="12675"/>
                  </a:cubicBezTo>
                  <a:cubicBezTo>
                    <a:pt x="38050" y="12675"/>
                    <a:pt x="37497" y="12832"/>
                    <a:pt x="37497" y="12832"/>
                  </a:cubicBezTo>
                  <a:cubicBezTo>
                    <a:pt x="37497" y="12832"/>
                    <a:pt x="38506" y="9902"/>
                    <a:pt x="36099" y="7820"/>
                  </a:cubicBezTo>
                  <a:cubicBezTo>
                    <a:pt x="35131" y="6981"/>
                    <a:pt x="34083" y="6724"/>
                    <a:pt x="33162" y="6724"/>
                  </a:cubicBezTo>
                  <a:cubicBezTo>
                    <a:pt x="31700" y="6724"/>
                    <a:pt x="30557" y="7373"/>
                    <a:pt x="30557" y="7373"/>
                  </a:cubicBezTo>
                  <a:cubicBezTo>
                    <a:pt x="30557" y="7373"/>
                    <a:pt x="30172" y="372"/>
                    <a:pt x="21303" y="11"/>
                  </a:cubicBezTo>
                  <a:cubicBezTo>
                    <a:pt x="21137" y="4"/>
                    <a:pt x="20974" y="1"/>
                    <a:pt x="20814" y="1"/>
                  </a:cubicBezTo>
                  <a:close/>
                </a:path>
              </a:pathLst>
            </a:custGeom>
            <a:solidFill>
              <a:srgbClr val="FDF6E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 name="مجموعة 2">
            <a:extLst>
              <a:ext uri="{FF2B5EF4-FFF2-40B4-BE49-F238E27FC236}">
                <a16:creationId xmlns:a16="http://schemas.microsoft.com/office/drawing/2014/main" id="{73B13946-373D-861D-C740-205E7BFC1F37}"/>
              </a:ext>
            </a:extLst>
          </p:cNvPr>
          <p:cNvGrpSpPr/>
          <p:nvPr/>
        </p:nvGrpSpPr>
        <p:grpSpPr>
          <a:xfrm>
            <a:off x="4420406" y="3458205"/>
            <a:ext cx="3143364" cy="2971015"/>
            <a:chOff x="4420406" y="3458205"/>
            <a:chExt cx="3143364" cy="2971015"/>
          </a:xfrm>
        </p:grpSpPr>
        <p:sp>
          <p:nvSpPr>
            <p:cNvPr id="107" name="Google Shape;1367;p48">
              <a:extLst>
                <a:ext uri="{FF2B5EF4-FFF2-40B4-BE49-F238E27FC236}">
                  <a16:creationId xmlns:a16="http://schemas.microsoft.com/office/drawing/2014/main" id="{F6A5FF77-994F-0569-787F-8EA9FD489E34}"/>
                </a:ext>
              </a:extLst>
            </p:cNvPr>
            <p:cNvSpPr/>
            <p:nvPr/>
          </p:nvSpPr>
          <p:spPr>
            <a:xfrm>
              <a:off x="5716210" y="5292957"/>
              <a:ext cx="1476371" cy="407778"/>
            </a:xfrm>
            <a:custGeom>
              <a:avLst/>
              <a:gdLst/>
              <a:ahLst/>
              <a:cxnLst/>
              <a:rect l="l" t="t" r="r" b="b"/>
              <a:pathLst>
                <a:path w="35387" h="9774" extrusionOk="0">
                  <a:moveTo>
                    <a:pt x="29030" y="1"/>
                  </a:moveTo>
                  <a:cubicBezTo>
                    <a:pt x="25769" y="1"/>
                    <a:pt x="23363" y="2596"/>
                    <a:pt x="20603" y="2596"/>
                  </a:cubicBezTo>
                  <a:cubicBezTo>
                    <a:pt x="20366" y="2596"/>
                    <a:pt x="20126" y="2577"/>
                    <a:pt x="19883" y="2536"/>
                  </a:cubicBezTo>
                  <a:cubicBezTo>
                    <a:pt x="16722" y="1995"/>
                    <a:pt x="13737" y="652"/>
                    <a:pt x="9536" y="446"/>
                  </a:cubicBezTo>
                  <a:cubicBezTo>
                    <a:pt x="9286" y="433"/>
                    <a:pt x="9031" y="427"/>
                    <a:pt x="8773" y="427"/>
                  </a:cubicBezTo>
                  <a:cubicBezTo>
                    <a:pt x="4717" y="427"/>
                    <a:pt x="0" y="1868"/>
                    <a:pt x="0" y="1868"/>
                  </a:cubicBezTo>
                  <a:cubicBezTo>
                    <a:pt x="0" y="1868"/>
                    <a:pt x="8569" y="9398"/>
                    <a:pt x="19801" y="9761"/>
                  </a:cubicBezTo>
                  <a:cubicBezTo>
                    <a:pt x="20066" y="9770"/>
                    <a:pt x="20327" y="9774"/>
                    <a:pt x="20585" y="9774"/>
                  </a:cubicBezTo>
                  <a:cubicBezTo>
                    <a:pt x="31235" y="9774"/>
                    <a:pt x="35387" y="2609"/>
                    <a:pt x="35387" y="2609"/>
                  </a:cubicBezTo>
                  <a:cubicBezTo>
                    <a:pt x="35387" y="2609"/>
                    <a:pt x="33359" y="211"/>
                    <a:pt x="29340" y="9"/>
                  </a:cubicBezTo>
                  <a:cubicBezTo>
                    <a:pt x="29236" y="3"/>
                    <a:pt x="29132" y="1"/>
                    <a:pt x="29030" y="1"/>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368;p48">
              <a:extLst>
                <a:ext uri="{FF2B5EF4-FFF2-40B4-BE49-F238E27FC236}">
                  <a16:creationId xmlns:a16="http://schemas.microsoft.com/office/drawing/2014/main" id="{809C3448-9C6F-405E-9E8F-A0B975C12C2B}"/>
                </a:ext>
              </a:extLst>
            </p:cNvPr>
            <p:cNvSpPr/>
            <p:nvPr/>
          </p:nvSpPr>
          <p:spPr>
            <a:xfrm>
              <a:off x="5855766" y="5000578"/>
              <a:ext cx="122951" cy="361968"/>
            </a:xfrm>
            <a:custGeom>
              <a:avLst/>
              <a:gdLst/>
              <a:ahLst/>
              <a:cxnLst/>
              <a:rect l="l" t="t" r="r" b="b"/>
              <a:pathLst>
                <a:path w="2947" h="8676" extrusionOk="0">
                  <a:moveTo>
                    <a:pt x="1085" y="0"/>
                  </a:moveTo>
                  <a:lnTo>
                    <a:pt x="1" y="5363"/>
                  </a:lnTo>
                  <a:lnTo>
                    <a:pt x="1230" y="8174"/>
                  </a:lnTo>
                  <a:lnTo>
                    <a:pt x="1651" y="8675"/>
                  </a:lnTo>
                  <a:lnTo>
                    <a:pt x="2904" y="8675"/>
                  </a:lnTo>
                  <a:cubicBezTo>
                    <a:pt x="2904" y="7904"/>
                    <a:pt x="2026" y="7743"/>
                    <a:pt x="1919" y="7743"/>
                  </a:cubicBezTo>
                  <a:cubicBezTo>
                    <a:pt x="1812" y="7743"/>
                    <a:pt x="1012" y="5553"/>
                    <a:pt x="1085" y="5159"/>
                  </a:cubicBezTo>
                  <a:cubicBezTo>
                    <a:pt x="1156" y="4764"/>
                    <a:pt x="2903" y="2082"/>
                    <a:pt x="2903" y="2082"/>
                  </a:cubicBezTo>
                  <a:lnTo>
                    <a:pt x="2947" y="716"/>
                  </a:lnTo>
                  <a:lnTo>
                    <a:pt x="1085" y="0"/>
                  </a:lnTo>
                  <a:close/>
                </a:path>
              </a:pathLst>
            </a:custGeom>
            <a:solidFill>
              <a:srgbClr val="CC67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369;p48">
              <a:extLst>
                <a:ext uri="{FF2B5EF4-FFF2-40B4-BE49-F238E27FC236}">
                  <a16:creationId xmlns:a16="http://schemas.microsoft.com/office/drawing/2014/main" id="{B2D9B782-91D9-903E-0CE7-09C01ACE94C4}"/>
                </a:ext>
              </a:extLst>
            </p:cNvPr>
            <p:cNvSpPr/>
            <p:nvPr/>
          </p:nvSpPr>
          <p:spPr>
            <a:xfrm>
              <a:off x="6194162" y="5051018"/>
              <a:ext cx="94539" cy="319873"/>
            </a:xfrm>
            <a:custGeom>
              <a:avLst/>
              <a:gdLst/>
              <a:ahLst/>
              <a:cxnLst/>
              <a:rect l="l" t="t" r="r" b="b"/>
              <a:pathLst>
                <a:path w="2266" h="7667" extrusionOk="0">
                  <a:moveTo>
                    <a:pt x="1818" y="0"/>
                  </a:moveTo>
                  <a:lnTo>
                    <a:pt x="724" y="414"/>
                  </a:lnTo>
                  <a:lnTo>
                    <a:pt x="782" y="3666"/>
                  </a:lnTo>
                  <a:lnTo>
                    <a:pt x="1" y="7018"/>
                  </a:lnTo>
                  <a:lnTo>
                    <a:pt x="486" y="7601"/>
                  </a:lnTo>
                  <a:lnTo>
                    <a:pt x="1278" y="7667"/>
                  </a:lnTo>
                  <a:cubicBezTo>
                    <a:pt x="1520" y="7040"/>
                    <a:pt x="718" y="6854"/>
                    <a:pt x="718" y="6854"/>
                  </a:cubicBezTo>
                  <a:cubicBezTo>
                    <a:pt x="718" y="6854"/>
                    <a:pt x="1659" y="4144"/>
                    <a:pt x="1714" y="3950"/>
                  </a:cubicBezTo>
                  <a:cubicBezTo>
                    <a:pt x="1769" y="3756"/>
                    <a:pt x="2266" y="702"/>
                    <a:pt x="2266" y="702"/>
                  </a:cubicBezTo>
                  <a:lnTo>
                    <a:pt x="1818" y="0"/>
                  </a:lnTo>
                  <a:close/>
                </a:path>
              </a:pathLst>
            </a:custGeom>
            <a:solidFill>
              <a:srgbClr val="CC67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370;p48">
              <a:extLst>
                <a:ext uri="{FF2B5EF4-FFF2-40B4-BE49-F238E27FC236}">
                  <a16:creationId xmlns:a16="http://schemas.microsoft.com/office/drawing/2014/main" id="{5F96DA5F-DE06-B321-3BC3-949458B1CD33}"/>
                </a:ext>
              </a:extLst>
            </p:cNvPr>
            <p:cNvSpPr/>
            <p:nvPr/>
          </p:nvSpPr>
          <p:spPr>
            <a:xfrm>
              <a:off x="5750754" y="4572356"/>
              <a:ext cx="835457" cy="811843"/>
            </a:xfrm>
            <a:custGeom>
              <a:avLst/>
              <a:gdLst/>
              <a:ahLst/>
              <a:cxnLst/>
              <a:rect l="l" t="t" r="r" b="b"/>
              <a:pathLst>
                <a:path w="20025" h="19459" extrusionOk="0">
                  <a:moveTo>
                    <a:pt x="15863" y="1"/>
                  </a:moveTo>
                  <a:cubicBezTo>
                    <a:pt x="15708" y="1"/>
                    <a:pt x="15537" y="48"/>
                    <a:pt x="15333" y="165"/>
                  </a:cubicBezTo>
                  <a:cubicBezTo>
                    <a:pt x="14401" y="703"/>
                    <a:pt x="15190" y="1419"/>
                    <a:pt x="14939" y="2279"/>
                  </a:cubicBezTo>
                  <a:cubicBezTo>
                    <a:pt x="14695" y="3116"/>
                    <a:pt x="15844" y="7519"/>
                    <a:pt x="13556" y="7519"/>
                  </a:cubicBezTo>
                  <a:cubicBezTo>
                    <a:pt x="13494" y="7519"/>
                    <a:pt x="13430" y="7516"/>
                    <a:pt x="13363" y="7509"/>
                  </a:cubicBezTo>
                  <a:cubicBezTo>
                    <a:pt x="10889" y="7265"/>
                    <a:pt x="11357" y="4062"/>
                    <a:pt x="9394" y="4062"/>
                  </a:cubicBezTo>
                  <a:cubicBezTo>
                    <a:pt x="9339" y="4062"/>
                    <a:pt x="9282" y="4064"/>
                    <a:pt x="9224" y="4070"/>
                  </a:cubicBezTo>
                  <a:cubicBezTo>
                    <a:pt x="7173" y="4248"/>
                    <a:pt x="7417" y="5897"/>
                    <a:pt x="6485" y="5897"/>
                  </a:cubicBezTo>
                  <a:cubicBezTo>
                    <a:pt x="5579" y="5897"/>
                    <a:pt x="5249" y="4101"/>
                    <a:pt x="3749" y="4101"/>
                  </a:cubicBezTo>
                  <a:cubicBezTo>
                    <a:pt x="3707" y="4101"/>
                    <a:pt x="3664" y="4103"/>
                    <a:pt x="3620" y="4106"/>
                  </a:cubicBezTo>
                  <a:cubicBezTo>
                    <a:pt x="2007" y="4213"/>
                    <a:pt x="431" y="6972"/>
                    <a:pt x="915" y="10519"/>
                  </a:cubicBezTo>
                  <a:cubicBezTo>
                    <a:pt x="1398" y="14065"/>
                    <a:pt x="1" y="15193"/>
                    <a:pt x="431" y="16107"/>
                  </a:cubicBezTo>
                  <a:cubicBezTo>
                    <a:pt x="861" y="17020"/>
                    <a:pt x="1302" y="19407"/>
                    <a:pt x="1302" y="19407"/>
                  </a:cubicBezTo>
                  <a:lnTo>
                    <a:pt x="2716" y="19407"/>
                  </a:lnTo>
                  <a:cubicBezTo>
                    <a:pt x="2716" y="19407"/>
                    <a:pt x="2502" y="18655"/>
                    <a:pt x="1857" y="18440"/>
                  </a:cubicBezTo>
                  <a:lnTo>
                    <a:pt x="1831" y="15550"/>
                  </a:lnTo>
                  <a:cubicBezTo>
                    <a:pt x="1831" y="15550"/>
                    <a:pt x="4085" y="12667"/>
                    <a:pt x="4138" y="12345"/>
                  </a:cubicBezTo>
                  <a:cubicBezTo>
                    <a:pt x="4138" y="12345"/>
                    <a:pt x="8196" y="12594"/>
                    <a:pt x="10933" y="12594"/>
                  </a:cubicBezTo>
                  <a:cubicBezTo>
                    <a:pt x="11370" y="12594"/>
                    <a:pt x="11774" y="12587"/>
                    <a:pt x="12122" y="12573"/>
                  </a:cubicBezTo>
                  <a:lnTo>
                    <a:pt x="13260" y="15681"/>
                  </a:lnTo>
                  <a:lnTo>
                    <a:pt x="12728" y="18876"/>
                  </a:lnTo>
                  <a:lnTo>
                    <a:pt x="12787" y="19459"/>
                  </a:lnTo>
                  <a:lnTo>
                    <a:pt x="14179" y="19459"/>
                  </a:lnTo>
                  <a:cubicBezTo>
                    <a:pt x="14179" y="19459"/>
                    <a:pt x="14032" y="18876"/>
                    <a:pt x="13495" y="18876"/>
                  </a:cubicBezTo>
                  <a:cubicBezTo>
                    <a:pt x="13495" y="18876"/>
                    <a:pt x="14044" y="15892"/>
                    <a:pt x="14044" y="15623"/>
                  </a:cubicBezTo>
                  <a:cubicBezTo>
                    <a:pt x="14044" y="15355"/>
                    <a:pt x="13810" y="12423"/>
                    <a:pt x="13810" y="12423"/>
                  </a:cubicBezTo>
                  <a:lnTo>
                    <a:pt x="13810" y="12423"/>
                  </a:lnTo>
                  <a:cubicBezTo>
                    <a:pt x="13810" y="12423"/>
                    <a:pt x="13814" y="12423"/>
                    <a:pt x="13823" y="12423"/>
                  </a:cubicBezTo>
                  <a:cubicBezTo>
                    <a:pt x="14002" y="12423"/>
                    <a:pt x="15949" y="12348"/>
                    <a:pt x="16820" y="9121"/>
                  </a:cubicBezTo>
                  <a:cubicBezTo>
                    <a:pt x="17733" y="5735"/>
                    <a:pt x="16605" y="3640"/>
                    <a:pt x="17035" y="2834"/>
                  </a:cubicBezTo>
                  <a:cubicBezTo>
                    <a:pt x="17156" y="2608"/>
                    <a:pt x="17400" y="2537"/>
                    <a:pt x="17694" y="2537"/>
                  </a:cubicBezTo>
                  <a:cubicBezTo>
                    <a:pt x="18196" y="2537"/>
                    <a:pt x="18842" y="2744"/>
                    <a:pt x="19270" y="2744"/>
                  </a:cubicBezTo>
                  <a:cubicBezTo>
                    <a:pt x="19487" y="2744"/>
                    <a:pt x="19648" y="2690"/>
                    <a:pt x="19704" y="2530"/>
                  </a:cubicBezTo>
                  <a:cubicBezTo>
                    <a:pt x="20024" y="1617"/>
                    <a:pt x="18736" y="989"/>
                    <a:pt x="17626" y="774"/>
                  </a:cubicBezTo>
                  <a:cubicBezTo>
                    <a:pt x="16758" y="607"/>
                    <a:pt x="16416" y="1"/>
                    <a:pt x="15863" y="1"/>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371;p48">
              <a:extLst>
                <a:ext uri="{FF2B5EF4-FFF2-40B4-BE49-F238E27FC236}">
                  <a16:creationId xmlns:a16="http://schemas.microsoft.com/office/drawing/2014/main" id="{D88367F1-CCA4-5197-A081-6126B594F757}"/>
                </a:ext>
              </a:extLst>
            </p:cNvPr>
            <p:cNvSpPr/>
            <p:nvPr/>
          </p:nvSpPr>
          <p:spPr>
            <a:xfrm>
              <a:off x="6839749" y="4785883"/>
              <a:ext cx="100547" cy="123202"/>
            </a:xfrm>
            <a:custGeom>
              <a:avLst/>
              <a:gdLst/>
              <a:ahLst/>
              <a:cxnLst/>
              <a:rect l="l" t="t" r="r" b="b"/>
              <a:pathLst>
                <a:path w="2410" h="2953" extrusionOk="0">
                  <a:moveTo>
                    <a:pt x="1205" y="0"/>
                  </a:moveTo>
                  <a:cubicBezTo>
                    <a:pt x="540" y="0"/>
                    <a:pt x="0" y="661"/>
                    <a:pt x="0" y="1476"/>
                  </a:cubicBezTo>
                  <a:cubicBezTo>
                    <a:pt x="0" y="2292"/>
                    <a:pt x="540" y="2952"/>
                    <a:pt x="1205" y="2952"/>
                  </a:cubicBezTo>
                  <a:cubicBezTo>
                    <a:pt x="1871" y="2952"/>
                    <a:pt x="2410" y="2292"/>
                    <a:pt x="2410" y="1476"/>
                  </a:cubicBezTo>
                  <a:cubicBezTo>
                    <a:pt x="2410" y="661"/>
                    <a:pt x="1871" y="0"/>
                    <a:pt x="1205" y="0"/>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372;p48">
              <a:extLst>
                <a:ext uri="{FF2B5EF4-FFF2-40B4-BE49-F238E27FC236}">
                  <a16:creationId xmlns:a16="http://schemas.microsoft.com/office/drawing/2014/main" id="{47C0AF7E-F435-5362-937F-91A2B9D18DE1}"/>
                </a:ext>
              </a:extLst>
            </p:cNvPr>
            <p:cNvSpPr/>
            <p:nvPr/>
          </p:nvSpPr>
          <p:spPr>
            <a:xfrm>
              <a:off x="6833908" y="4777246"/>
              <a:ext cx="112229" cy="60245"/>
            </a:xfrm>
            <a:custGeom>
              <a:avLst/>
              <a:gdLst/>
              <a:ahLst/>
              <a:cxnLst/>
              <a:rect l="l" t="t" r="r" b="b"/>
              <a:pathLst>
                <a:path w="2690" h="1444" extrusionOk="0">
                  <a:moveTo>
                    <a:pt x="1345" y="1"/>
                  </a:moveTo>
                  <a:cubicBezTo>
                    <a:pt x="788" y="1"/>
                    <a:pt x="311" y="406"/>
                    <a:pt x="96" y="986"/>
                  </a:cubicBezTo>
                  <a:cubicBezTo>
                    <a:pt x="52" y="1099"/>
                    <a:pt x="21" y="1217"/>
                    <a:pt x="1" y="1337"/>
                  </a:cubicBezTo>
                  <a:cubicBezTo>
                    <a:pt x="45" y="1403"/>
                    <a:pt x="120" y="1444"/>
                    <a:pt x="201" y="1444"/>
                  </a:cubicBezTo>
                  <a:lnTo>
                    <a:pt x="2489" y="1444"/>
                  </a:lnTo>
                  <a:cubicBezTo>
                    <a:pt x="2570" y="1444"/>
                    <a:pt x="2645" y="1403"/>
                    <a:pt x="2690" y="1337"/>
                  </a:cubicBezTo>
                  <a:cubicBezTo>
                    <a:pt x="2669" y="1217"/>
                    <a:pt x="2638" y="1099"/>
                    <a:pt x="2594" y="986"/>
                  </a:cubicBezTo>
                  <a:cubicBezTo>
                    <a:pt x="2379" y="406"/>
                    <a:pt x="1902" y="1"/>
                    <a:pt x="1345" y="1"/>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373;p48">
              <a:extLst>
                <a:ext uri="{FF2B5EF4-FFF2-40B4-BE49-F238E27FC236}">
                  <a16:creationId xmlns:a16="http://schemas.microsoft.com/office/drawing/2014/main" id="{ABED0D81-A6A5-3158-1E8E-DC9843170AE3}"/>
                </a:ext>
              </a:extLst>
            </p:cNvPr>
            <p:cNvSpPr/>
            <p:nvPr/>
          </p:nvSpPr>
          <p:spPr>
            <a:xfrm>
              <a:off x="6756682" y="4847463"/>
              <a:ext cx="228338" cy="505030"/>
            </a:xfrm>
            <a:custGeom>
              <a:avLst/>
              <a:gdLst/>
              <a:ahLst/>
              <a:cxnLst/>
              <a:rect l="l" t="t" r="r" b="b"/>
              <a:pathLst>
                <a:path w="5473" h="12105" extrusionOk="0">
                  <a:moveTo>
                    <a:pt x="2838" y="1"/>
                  </a:moveTo>
                  <a:cubicBezTo>
                    <a:pt x="2452" y="1"/>
                    <a:pt x="2365" y="1143"/>
                    <a:pt x="2365" y="1143"/>
                  </a:cubicBezTo>
                  <a:cubicBezTo>
                    <a:pt x="2365" y="1143"/>
                    <a:pt x="1513" y="2829"/>
                    <a:pt x="1133" y="6408"/>
                  </a:cubicBezTo>
                  <a:cubicBezTo>
                    <a:pt x="1006" y="7590"/>
                    <a:pt x="1165" y="8009"/>
                    <a:pt x="904" y="8867"/>
                  </a:cubicBezTo>
                  <a:cubicBezTo>
                    <a:pt x="633" y="9749"/>
                    <a:pt x="378" y="10487"/>
                    <a:pt x="128" y="11129"/>
                  </a:cubicBezTo>
                  <a:cubicBezTo>
                    <a:pt x="0" y="11462"/>
                    <a:pt x="35" y="11835"/>
                    <a:pt x="379" y="11854"/>
                  </a:cubicBezTo>
                  <a:cubicBezTo>
                    <a:pt x="1381" y="11911"/>
                    <a:pt x="3181" y="12041"/>
                    <a:pt x="4013" y="12093"/>
                  </a:cubicBezTo>
                  <a:cubicBezTo>
                    <a:pt x="4146" y="12101"/>
                    <a:pt x="4264" y="12105"/>
                    <a:pt x="4369" y="12105"/>
                  </a:cubicBezTo>
                  <a:cubicBezTo>
                    <a:pt x="5118" y="12105"/>
                    <a:pt x="5181" y="11918"/>
                    <a:pt x="5181" y="11918"/>
                  </a:cubicBezTo>
                  <a:cubicBezTo>
                    <a:pt x="5181" y="11918"/>
                    <a:pt x="5473" y="10206"/>
                    <a:pt x="4838" y="8317"/>
                  </a:cubicBezTo>
                  <a:cubicBezTo>
                    <a:pt x="4658" y="7784"/>
                    <a:pt x="4545" y="7543"/>
                    <a:pt x="4520" y="6687"/>
                  </a:cubicBezTo>
                  <a:cubicBezTo>
                    <a:pt x="4463" y="4662"/>
                    <a:pt x="4226" y="2436"/>
                    <a:pt x="3669" y="1143"/>
                  </a:cubicBezTo>
                  <a:cubicBezTo>
                    <a:pt x="3300" y="286"/>
                    <a:pt x="3032" y="1"/>
                    <a:pt x="2838" y="1"/>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374;p48">
              <a:extLst>
                <a:ext uri="{FF2B5EF4-FFF2-40B4-BE49-F238E27FC236}">
                  <a16:creationId xmlns:a16="http://schemas.microsoft.com/office/drawing/2014/main" id="{0804A191-72C3-91D1-0F32-7F9DDF20FB62}"/>
                </a:ext>
              </a:extLst>
            </p:cNvPr>
            <p:cNvSpPr/>
            <p:nvPr/>
          </p:nvSpPr>
          <p:spPr>
            <a:xfrm>
              <a:off x="6855853" y="4893856"/>
              <a:ext cx="180401" cy="177813"/>
            </a:xfrm>
            <a:custGeom>
              <a:avLst/>
              <a:gdLst/>
              <a:ahLst/>
              <a:cxnLst/>
              <a:rect l="l" t="t" r="r" b="b"/>
              <a:pathLst>
                <a:path w="4324" h="4262" extrusionOk="0">
                  <a:moveTo>
                    <a:pt x="700" y="0"/>
                  </a:moveTo>
                  <a:cubicBezTo>
                    <a:pt x="349" y="0"/>
                    <a:pt x="1" y="240"/>
                    <a:pt x="10" y="456"/>
                  </a:cubicBezTo>
                  <a:cubicBezTo>
                    <a:pt x="18" y="676"/>
                    <a:pt x="1068" y="2586"/>
                    <a:pt x="3968" y="4261"/>
                  </a:cubicBezTo>
                  <a:lnTo>
                    <a:pt x="4324" y="3849"/>
                  </a:lnTo>
                  <a:cubicBezTo>
                    <a:pt x="4324" y="3849"/>
                    <a:pt x="1624" y="1323"/>
                    <a:pt x="1333" y="481"/>
                  </a:cubicBezTo>
                  <a:cubicBezTo>
                    <a:pt x="1211" y="127"/>
                    <a:pt x="955" y="0"/>
                    <a:pt x="700" y="0"/>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375;p48">
              <a:extLst>
                <a:ext uri="{FF2B5EF4-FFF2-40B4-BE49-F238E27FC236}">
                  <a16:creationId xmlns:a16="http://schemas.microsoft.com/office/drawing/2014/main" id="{454E8940-B0FE-401F-F137-4D8855E39B1D}"/>
                </a:ext>
              </a:extLst>
            </p:cNvPr>
            <p:cNvSpPr/>
            <p:nvPr/>
          </p:nvSpPr>
          <p:spPr>
            <a:xfrm>
              <a:off x="7022944" y="5056733"/>
              <a:ext cx="33586" cy="26118"/>
            </a:xfrm>
            <a:custGeom>
              <a:avLst/>
              <a:gdLst/>
              <a:ahLst/>
              <a:cxnLst/>
              <a:rect l="l" t="t" r="r" b="b"/>
              <a:pathLst>
                <a:path w="805" h="626" extrusionOk="0">
                  <a:moveTo>
                    <a:pt x="270" y="1"/>
                  </a:moveTo>
                  <a:lnTo>
                    <a:pt x="0" y="314"/>
                  </a:lnTo>
                  <a:cubicBezTo>
                    <a:pt x="0" y="314"/>
                    <a:pt x="44" y="405"/>
                    <a:pt x="226" y="554"/>
                  </a:cubicBezTo>
                  <a:cubicBezTo>
                    <a:pt x="286" y="603"/>
                    <a:pt x="356" y="626"/>
                    <a:pt x="425" y="626"/>
                  </a:cubicBezTo>
                  <a:cubicBezTo>
                    <a:pt x="568" y="626"/>
                    <a:pt x="708" y="529"/>
                    <a:pt x="747" y="357"/>
                  </a:cubicBezTo>
                  <a:cubicBezTo>
                    <a:pt x="804" y="103"/>
                    <a:pt x="270" y="1"/>
                    <a:pt x="270" y="1"/>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376;p48">
              <a:extLst>
                <a:ext uri="{FF2B5EF4-FFF2-40B4-BE49-F238E27FC236}">
                  <a16:creationId xmlns:a16="http://schemas.microsoft.com/office/drawing/2014/main" id="{E726FC30-6C42-86EB-22FF-E81429104C2A}"/>
                </a:ext>
              </a:extLst>
            </p:cNvPr>
            <p:cNvSpPr/>
            <p:nvPr/>
          </p:nvSpPr>
          <p:spPr>
            <a:xfrm>
              <a:off x="6512659" y="4655798"/>
              <a:ext cx="524847" cy="479913"/>
            </a:xfrm>
            <a:custGeom>
              <a:avLst/>
              <a:gdLst/>
              <a:ahLst/>
              <a:cxnLst/>
              <a:rect l="l" t="t" r="r" b="b"/>
              <a:pathLst>
                <a:path w="12580" h="11503" extrusionOk="0">
                  <a:moveTo>
                    <a:pt x="180" y="1"/>
                  </a:moveTo>
                  <a:lnTo>
                    <a:pt x="0" y="19"/>
                  </a:lnTo>
                  <a:cubicBezTo>
                    <a:pt x="10" y="103"/>
                    <a:pt x="919" y="8433"/>
                    <a:pt x="5459" y="10844"/>
                  </a:cubicBezTo>
                  <a:cubicBezTo>
                    <a:pt x="6286" y="11283"/>
                    <a:pt x="7183" y="11503"/>
                    <a:pt x="8145" y="11503"/>
                  </a:cubicBezTo>
                  <a:cubicBezTo>
                    <a:pt x="9477" y="11503"/>
                    <a:pt x="11011" y="11042"/>
                    <a:pt x="12579" y="10204"/>
                  </a:cubicBezTo>
                  <a:lnTo>
                    <a:pt x="12415" y="10085"/>
                  </a:lnTo>
                  <a:cubicBezTo>
                    <a:pt x="10874" y="10909"/>
                    <a:pt x="9447" y="11322"/>
                    <a:pt x="8145" y="11322"/>
                  </a:cubicBezTo>
                  <a:cubicBezTo>
                    <a:pt x="7212" y="11322"/>
                    <a:pt x="6344" y="11110"/>
                    <a:pt x="5545" y="10685"/>
                  </a:cubicBezTo>
                  <a:cubicBezTo>
                    <a:pt x="1089" y="8318"/>
                    <a:pt x="190" y="84"/>
                    <a:pt x="180" y="1"/>
                  </a:cubicBezTo>
                  <a:close/>
                </a:path>
              </a:pathLst>
            </a:custGeom>
            <a:solidFill>
              <a:srgbClr val="0B1E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381;p48">
              <a:extLst>
                <a:ext uri="{FF2B5EF4-FFF2-40B4-BE49-F238E27FC236}">
                  <a16:creationId xmlns:a16="http://schemas.microsoft.com/office/drawing/2014/main" id="{0A4BBD55-E37A-77C3-DC3F-9BAD63CE8087}"/>
                </a:ext>
              </a:extLst>
            </p:cNvPr>
            <p:cNvSpPr/>
            <p:nvPr/>
          </p:nvSpPr>
          <p:spPr>
            <a:xfrm>
              <a:off x="6368305" y="3992689"/>
              <a:ext cx="389212" cy="385875"/>
            </a:xfrm>
            <a:custGeom>
              <a:avLst/>
              <a:gdLst/>
              <a:ahLst/>
              <a:cxnLst/>
              <a:rect l="l" t="t" r="r" b="b"/>
              <a:pathLst>
                <a:path w="9329" h="9249" extrusionOk="0">
                  <a:moveTo>
                    <a:pt x="3660" y="1"/>
                  </a:moveTo>
                  <a:cubicBezTo>
                    <a:pt x="3398" y="1"/>
                    <a:pt x="3285" y="1742"/>
                    <a:pt x="3241" y="2724"/>
                  </a:cubicBezTo>
                  <a:cubicBezTo>
                    <a:pt x="3224" y="3113"/>
                    <a:pt x="2959" y="3447"/>
                    <a:pt x="2583" y="3551"/>
                  </a:cubicBezTo>
                  <a:cubicBezTo>
                    <a:pt x="1645" y="3814"/>
                    <a:pt x="0" y="4305"/>
                    <a:pt x="59" y="4497"/>
                  </a:cubicBezTo>
                  <a:cubicBezTo>
                    <a:pt x="115" y="4681"/>
                    <a:pt x="1640" y="5232"/>
                    <a:pt x="2550" y="5547"/>
                  </a:cubicBezTo>
                  <a:cubicBezTo>
                    <a:pt x="2951" y="5683"/>
                    <a:pt x="3231" y="6046"/>
                    <a:pt x="3264" y="6468"/>
                  </a:cubicBezTo>
                  <a:cubicBezTo>
                    <a:pt x="3333" y="7392"/>
                    <a:pt x="3477" y="8939"/>
                    <a:pt x="3681" y="9216"/>
                  </a:cubicBezTo>
                  <a:cubicBezTo>
                    <a:pt x="3697" y="9238"/>
                    <a:pt x="3718" y="9249"/>
                    <a:pt x="3743" y="9249"/>
                  </a:cubicBezTo>
                  <a:cubicBezTo>
                    <a:pt x="4046" y="9249"/>
                    <a:pt x="4932" y="7705"/>
                    <a:pt x="5407" y="6835"/>
                  </a:cubicBezTo>
                  <a:cubicBezTo>
                    <a:pt x="5548" y="6576"/>
                    <a:pt x="5818" y="6423"/>
                    <a:pt x="6100" y="6423"/>
                  </a:cubicBezTo>
                  <a:cubicBezTo>
                    <a:pt x="6181" y="6423"/>
                    <a:pt x="6262" y="6436"/>
                    <a:pt x="6342" y="6462"/>
                  </a:cubicBezTo>
                  <a:cubicBezTo>
                    <a:pt x="7164" y="6724"/>
                    <a:pt x="8558" y="7146"/>
                    <a:pt x="9036" y="7146"/>
                  </a:cubicBezTo>
                  <a:cubicBezTo>
                    <a:pt x="9126" y="7146"/>
                    <a:pt x="9183" y="7131"/>
                    <a:pt x="9199" y="7098"/>
                  </a:cubicBezTo>
                  <a:cubicBezTo>
                    <a:pt x="9328" y="6824"/>
                    <a:pt x="8626" y="5773"/>
                    <a:pt x="8090" y="5031"/>
                  </a:cubicBezTo>
                  <a:cubicBezTo>
                    <a:pt x="7746" y="4555"/>
                    <a:pt x="7685" y="3931"/>
                    <a:pt x="7927" y="3397"/>
                  </a:cubicBezTo>
                  <a:cubicBezTo>
                    <a:pt x="8211" y="2771"/>
                    <a:pt x="8514" y="2027"/>
                    <a:pt x="8383" y="1971"/>
                  </a:cubicBezTo>
                  <a:cubicBezTo>
                    <a:pt x="8379" y="1967"/>
                    <a:pt x="8366" y="1967"/>
                    <a:pt x="8353" y="1967"/>
                  </a:cubicBezTo>
                  <a:cubicBezTo>
                    <a:pt x="8184" y="1969"/>
                    <a:pt x="7427" y="2152"/>
                    <a:pt x="6815" y="2307"/>
                  </a:cubicBezTo>
                  <a:cubicBezTo>
                    <a:pt x="6706" y="2335"/>
                    <a:pt x="6596" y="2348"/>
                    <a:pt x="6487" y="2348"/>
                  </a:cubicBezTo>
                  <a:cubicBezTo>
                    <a:pt x="6095" y="2348"/>
                    <a:pt x="5716" y="2176"/>
                    <a:pt x="5458" y="1866"/>
                  </a:cubicBezTo>
                  <a:cubicBezTo>
                    <a:pt x="5048" y="1374"/>
                    <a:pt x="4487" y="721"/>
                    <a:pt x="4093" y="334"/>
                  </a:cubicBezTo>
                  <a:lnTo>
                    <a:pt x="4072" y="313"/>
                  </a:lnTo>
                  <a:cubicBezTo>
                    <a:pt x="3889" y="139"/>
                    <a:pt x="3749" y="19"/>
                    <a:pt x="3672" y="2"/>
                  </a:cubicBezTo>
                  <a:cubicBezTo>
                    <a:pt x="3668" y="1"/>
                    <a:pt x="3664" y="1"/>
                    <a:pt x="3660" y="1"/>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8" name="Google Shape;1382;p48">
              <a:extLst>
                <a:ext uri="{FF2B5EF4-FFF2-40B4-BE49-F238E27FC236}">
                  <a16:creationId xmlns:a16="http://schemas.microsoft.com/office/drawing/2014/main" id="{7BC3653C-743F-B227-1339-15E227991527}"/>
                </a:ext>
              </a:extLst>
            </p:cNvPr>
            <p:cNvSpPr/>
            <p:nvPr/>
          </p:nvSpPr>
          <p:spPr>
            <a:xfrm>
              <a:off x="6367304" y="3992689"/>
              <a:ext cx="390130" cy="385875"/>
            </a:xfrm>
            <a:custGeom>
              <a:avLst/>
              <a:gdLst/>
              <a:ahLst/>
              <a:cxnLst/>
              <a:rect l="l" t="t" r="r" b="b"/>
              <a:pathLst>
                <a:path w="9351" h="9249" extrusionOk="0">
                  <a:moveTo>
                    <a:pt x="3683" y="1"/>
                  </a:moveTo>
                  <a:cubicBezTo>
                    <a:pt x="3319" y="1"/>
                    <a:pt x="3240" y="3378"/>
                    <a:pt x="3240" y="3378"/>
                  </a:cubicBezTo>
                  <a:cubicBezTo>
                    <a:pt x="3240" y="3378"/>
                    <a:pt x="1" y="4229"/>
                    <a:pt x="81" y="4496"/>
                  </a:cubicBezTo>
                  <a:cubicBezTo>
                    <a:pt x="162" y="4760"/>
                    <a:pt x="3240" y="5771"/>
                    <a:pt x="3240" y="5771"/>
                  </a:cubicBezTo>
                  <a:cubicBezTo>
                    <a:pt x="3240" y="5771"/>
                    <a:pt x="3411" y="8816"/>
                    <a:pt x="3705" y="9216"/>
                  </a:cubicBezTo>
                  <a:cubicBezTo>
                    <a:pt x="3721" y="9238"/>
                    <a:pt x="3742" y="9249"/>
                    <a:pt x="3767" y="9249"/>
                  </a:cubicBezTo>
                  <a:cubicBezTo>
                    <a:pt x="4189" y="9249"/>
                    <a:pt x="5741" y="6256"/>
                    <a:pt x="5741" y="6256"/>
                  </a:cubicBezTo>
                  <a:cubicBezTo>
                    <a:pt x="5741" y="6256"/>
                    <a:pt x="8365" y="7147"/>
                    <a:pt x="9060" y="7147"/>
                  </a:cubicBezTo>
                  <a:cubicBezTo>
                    <a:pt x="9150" y="7147"/>
                    <a:pt x="9207" y="7132"/>
                    <a:pt x="9223" y="7098"/>
                  </a:cubicBezTo>
                  <a:cubicBezTo>
                    <a:pt x="9350" y="6829"/>
                    <a:pt x="8668" y="5799"/>
                    <a:pt x="8133" y="5059"/>
                  </a:cubicBezTo>
                  <a:cubicBezTo>
                    <a:pt x="7778" y="4565"/>
                    <a:pt x="7714" y="3918"/>
                    <a:pt x="7965" y="3364"/>
                  </a:cubicBezTo>
                  <a:cubicBezTo>
                    <a:pt x="8244" y="2745"/>
                    <a:pt x="8535" y="2025"/>
                    <a:pt x="8406" y="1970"/>
                  </a:cubicBezTo>
                  <a:cubicBezTo>
                    <a:pt x="8402" y="1966"/>
                    <a:pt x="8389" y="1966"/>
                    <a:pt x="8377" y="1966"/>
                  </a:cubicBezTo>
                  <a:lnTo>
                    <a:pt x="8377" y="1970"/>
                  </a:lnTo>
                  <a:cubicBezTo>
                    <a:pt x="8346" y="2260"/>
                    <a:pt x="7440" y="3450"/>
                    <a:pt x="6663" y="4168"/>
                  </a:cubicBezTo>
                  <a:cubicBezTo>
                    <a:pt x="6292" y="4507"/>
                    <a:pt x="5833" y="4684"/>
                    <a:pt x="5409" y="4684"/>
                  </a:cubicBezTo>
                  <a:cubicBezTo>
                    <a:pt x="4941" y="4684"/>
                    <a:pt x="4516" y="4467"/>
                    <a:pt x="4304" y="4016"/>
                  </a:cubicBezTo>
                  <a:cubicBezTo>
                    <a:pt x="3960" y="3286"/>
                    <a:pt x="3704" y="1183"/>
                    <a:pt x="3729" y="588"/>
                  </a:cubicBezTo>
                  <a:cubicBezTo>
                    <a:pt x="3741" y="310"/>
                    <a:pt x="3827" y="236"/>
                    <a:pt x="3916" y="236"/>
                  </a:cubicBezTo>
                  <a:cubicBezTo>
                    <a:pt x="3988" y="236"/>
                    <a:pt x="4061" y="285"/>
                    <a:pt x="4095" y="312"/>
                  </a:cubicBezTo>
                  <a:cubicBezTo>
                    <a:pt x="3913" y="138"/>
                    <a:pt x="3772" y="19"/>
                    <a:pt x="3695" y="2"/>
                  </a:cubicBezTo>
                  <a:cubicBezTo>
                    <a:pt x="3691" y="1"/>
                    <a:pt x="3687" y="1"/>
                    <a:pt x="3683" y="1"/>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384;p48">
              <a:extLst>
                <a:ext uri="{FF2B5EF4-FFF2-40B4-BE49-F238E27FC236}">
                  <a16:creationId xmlns:a16="http://schemas.microsoft.com/office/drawing/2014/main" id="{B808D26A-94A7-EF89-4E10-10D141C3E3CB}"/>
                </a:ext>
              </a:extLst>
            </p:cNvPr>
            <p:cNvSpPr/>
            <p:nvPr/>
          </p:nvSpPr>
          <p:spPr>
            <a:xfrm>
              <a:off x="5732564" y="3569099"/>
              <a:ext cx="65376" cy="65418"/>
            </a:xfrm>
            <a:custGeom>
              <a:avLst/>
              <a:gdLst/>
              <a:ahLst/>
              <a:cxnLst/>
              <a:rect l="l" t="t" r="r" b="b"/>
              <a:pathLst>
                <a:path w="1567" h="1568" extrusionOk="0">
                  <a:moveTo>
                    <a:pt x="784" y="1"/>
                  </a:moveTo>
                  <a:cubicBezTo>
                    <a:pt x="352" y="1"/>
                    <a:pt x="1" y="352"/>
                    <a:pt x="1" y="785"/>
                  </a:cubicBezTo>
                  <a:cubicBezTo>
                    <a:pt x="1" y="1217"/>
                    <a:pt x="352" y="1567"/>
                    <a:pt x="784" y="1567"/>
                  </a:cubicBezTo>
                  <a:cubicBezTo>
                    <a:pt x="1217" y="1567"/>
                    <a:pt x="1567" y="1217"/>
                    <a:pt x="1567" y="785"/>
                  </a:cubicBezTo>
                  <a:cubicBezTo>
                    <a:pt x="1567" y="352"/>
                    <a:pt x="1217" y="1"/>
                    <a:pt x="784" y="1"/>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386;p48">
              <a:extLst>
                <a:ext uri="{FF2B5EF4-FFF2-40B4-BE49-F238E27FC236}">
                  <a16:creationId xmlns:a16="http://schemas.microsoft.com/office/drawing/2014/main" id="{B2562F03-8432-7939-60F2-7D136785D6C7}"/>
                </a:ext>
              </a:extLst>
            </p:cNvPr>
            <p:cNvSpPr/>
            <p:nvPr/>
          </p:nvSpPr>
          <p:spPr>
            <a:xfrm>
              <a:off x="4420406" y="5859315"/>
              <a:ext cx="65376" cy="65418"/>
            </a:xfrm>
            <a:custGeom>
              <a:avLst/>
              <a:gdLst/>
              <a:ahLst/>
              <a:cxnLst/>
              <a:rect l="l" t="t" r="r" b="b"/>
              <a:pathLst>
                <a:path w="1567" h="1568" extrusionOk="0">
                  <a:moveTo>
                    <a:pt x="783" y="0"/>
                  </a:moveTo>
                  <a:cubicBezTo>
                    <a:pt x="350" y="0"/>
                    <a:pt x="0" y="351"/>
                    <a:pt x="0" y="784"/>
                  </a:cubicBezTo>
                  <a:cubicBezTo>
                    <a:pt x="0" y="1216"/>
                    <a:pt x="350" y="1567"/>
                    <a:pt x="783" y="1567"/>
                  </a:cubicBezTo>
                  <a:cubicBezTo>
                    <a:pt x="1215" y="1567"/>
                    <a:pt x="1566" y="1216"/>
                    <a:pt x="1566" y="784"/>
                  </a:cubicBezTo>
                  <a:cubicBezTo>
                    <a:pt x="1566" y="351"/>
                    <a:pt x="1215" y="0"/>
                    <a:pt x="783" y="0"/>
                  </a:cubicBezTo>
                  <a:close/>
                </a:path>
              </a:pathLst>
            </a:custGeom>
            <a:solidFill>
              <a:srgbClr val="FFE5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387;p48">
              <a:extLst>
                <a:ext uri="{FF2B5EF4-FFF2-40B4-BE49-F238E27FC236}">
                  <a16:creationId xmlns:a16="http://schemas.microsoft.com/office/drawing/2014/main" id="{4BFF38CE-694D-699C-E1A1-970F1ACDF040}"/>
                </a:ext>
              </a:extLst>
            </p:cNvPr>
            <p:cNvSpPr/>
            <p:nvPr/>
          </p:nvSpPr>
          <p:spPr>
            <a:xfrm>
              <a:off x="4879917" y="3814625"/>
              <a:ext cx="33251" cy="33293"/>
            </a:xfrm>
            <a:custGeom>
              <a:avLst/>
              <a:gdLst/>
              <a:ahLst/>
              <a:cxnLst/>
              <a:rect l="l" t="t" r="r" b="b"/>
              <a:pathLst>
                <a:path w="797" h="798" extrusionOk="0">
                  <a:moveTo>
                    <a:pt x="398" y="1"/>
                  </a:moveTo>
                  <a:cubicBezTo>
                    <a:pt x="178" y="1"/>
                    <a:pt x="0" y="179"/>
                    <a:pt x="0" y="400"/>
                  </a:cubicBezTo>
                  <a:cubicBezTo>
                    <a:pt x="0" y="619"/>
                    <a:pt x="178" y="797"/>
                    <a:pt x="398" y="797"/>
                  </a:cubicBezTo>
                  <a:cubicBezTo>
                    <a:pt x="618" y="797"/>
                    <a:pt x="797" y="619"/>
                    <a:pt x="797" y="400"/>
                  </a:cubicBezTo>
                  <a:cubicBezTo>
                    <a:pt x="797" y="179"/>
                    <a:pt x="618" y="1"/>
                    <a:pt x="398" y="1"/>
                  </a:cubicBezTo>
                  <a:close/>
                </a:path>
              </a:pathLst>
            </a:custGeom>
            <a:solidFill>
              <a:srgbClr val="FFF7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388;p48">
              <a:extLst>
                <a:ext uri="{FF2B5EF4-FFF2-40B4-BE49-F238E27FC236}">
                  <a16:creationId xmlns:a16="http://schemas.microsoft.com/office/drawing/2014/main" id="{21DF6741-7266-370C-FEF4-A05D4357E71C}"/>
                </a:ext>
              </a:extLst>
            </p:cNvPr>
            <p:cNvSpPr/>
            <p:nvPr/>
          </p:nvSpPr>
          <p:spPr>
            <a:xfrm>
              <a:off x="7192539" y="5683588"/>
              <a:ext cx="33293" cy="33251"/>
            </a:xfrm>
            <a:custGeom>
              <a:avLst/>
              <a:gdLst/>
              <a:ahLst/>
              <a:cxnLst/>
              <a:rect l="l" t="t" r="r" b="b"/>
              <a:pathLst>
                <a:path w="798" h="797" extrusionOk="0">
                  <a:moveTo>
                    <a:pt x="399" y="0"/>
                  </a:moveTo>
                  <a:cubicBezTo>
                    <a:pt x="179" y="0"/>
                    <a:pt x="1" y="178"/>
                    <a:pt x="1" y="398"/>
                  </a:cubicBezTo>
                  <a:cubicBezTo>
                    <a:pt x="1" y="618"/>
                    <a:pt x="179" y="797"/>
                    <a:pt x="399" y="797"/>
                  </a:cubicBezTo>
                  <a:cubicBezTo>
                    <a:pt x="619" y="797"/>
                    <a:pt x="797" y="618"/>
                    <a:pt x="797" y="398"/>
                  </a:cubicBezTo>
                  <a:cubicBezTo>
                    <a:pt x="797" y="178"/>
                    <a:pt x="619" y="0"/>
                    <a:pt x="399" y="0"/>
                  </a:cubicBezTo>
                  <a:close/>
                </a:path>
              </a:pathLst>
            </a:custGeom>
            <a:solidFill>
              <a:srgbClr val="E5BA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1389;p48">
              <a:extLst>
                <a:ext uri="{FF2B5EF4-FFF2-40B4-BE49-F238E27FC236}">
                  <a16:creationId xmlns:a16="http://schemas.microsoft.com/office/drawing/2014/main" id="{EC893F84-E4BD-F721-41C7-451A6A7A576D}"/>
                </a:ext>
              </a:extLst>
            </p:cNvPr>
            <p:cNvSpPr/>
            <p:nvPr/>
          </p:nvSpPr>
          <p:spPr>
            <a:xfrm>
              <a:off x="7530519" y="5169923"/>
              <a:ext cx="33251" cy="33251"/>
            </a:xfrm>
            <a:custGeom>
              <a:avLst/>
              <a:gdLst/>
              <a:ahLst/>
              <a:cxnLst/>
              <a:rect l="l" t="t" r="r" b="b"/>
              <a:pathLst>
                <a:path w="797" h="797" extrusionOk="0">
                  <a:moveTo>
                    <a:pt x="399" y="0"/>
                  </a:moveTo>
                  <a:cubicBezTo>
                    <a:pt x="178" y="0"/>
                    <a:pt x="0" y="178"/>
                    <a:pt x="0" y="398"/>
                  </a:cubicBezTo>
                  <a:cubicBezTo>
                    <a:pt x="0" y="619"/>
                    <a:pt x="178" y="797"/>
                    <a:pt x="399" y="797"/>
                  </a:cubicBezTo>
                  <a:cubicBezTo>
                    <a:pt x="618" y="797"/>
                    <a:pt x="796" y="619"/>
                    <a:pt x="796" y="398"/>
                  </a:cubicBezTo>
                  <a:cubicBezTo>
                    <a:pt x="796" y="178"/>
                    <a:pt x="618" y="0"/>
                    <a:pt x="399" y="0"/>
                  </a:cubicBezTo>
                  <a:close/>
                </a:path>
              </a:pathLst>
            </a:custGeom>
            <a:solidFill>
              <a:srgbClr val="FFF7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1390;p48">
              <a:extLst>
                <a:ext uri="{FF2B5EF4-FFF2-40B4-BE49-F238E27FC236}">
                  <a16:creationId xmlns:a16="http://schemas.microsoft.com/office/drawing/2014/main" id="{0AF71497-85F9-45C3-E1FF-1FFE65DFEA81}"/>
                </a:ext>
              </a:extLst>
            </p:cNvPr>
            <p:cNvSpPr/>
            <p:nvPr/>
          </p:nvSpPr>
          <p:spPr>
            <a:xfrm>
              <a:off x="6768115" y="3761139"/>
              <a:ext cx="33293" cy="33293"/>
            </a:xfrm>
            <a:custGeom>
              <a:avLst/>
              <a:gdLst/>
              <a:ahLst/>
              <a:cxnLst/>
              <a:rect l="l" t="t" r="r" b="b"/>
              <a:pathLst>
                <a:path w="798" h="798" extrusionOk="0">
                  <a:moveTo>
                    <a:pt x="398" y="1"/>
                  </a:moveTo>
                  <a:cubicBezTo>
                    <a:pt x="179" y="1"/>
                    <a:pt x="1" y="179"/>
                    <a:pt x="1" y="399"/>
                  </a:cubicBezTo>
                  <a:cubicBezTo>
                    <a:pt x="1" y="619"/>
                    <a:pt x="179" y="797"/>
                    <a:pt x="398" y="797"/>
                  </a:cubicBezTo>
                  <a:cubicBezTo>
                    <a:pt x="619" y="797"/>
                    <a:pt x="797" y="619"/>
                    <a:pt x="797" y="399"/>
                  </a:cubicBezTo>
                  <a:cubicBezTo>
                    <a:pt x="797" y="179"/>
                    <a:pt x="619" y="1"/>
                    <a:pt x="398" y="1"/>
                  </a:cubicBezTo>
                  <a:close/>
                </a:path>
              </a:pathLst>
            </a:custGeom>
            <a:solidFill>
              <a:srgbClr val="FFF7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1391;p48">
              <a:extLst>
                <a:ext uri="{FF2B5EF4-FFF2-40B4-BE49-F238E27FC236}">
                  <a16:creationId xmlns:a16="http://schemas.microsoft.com/office/drawing/2014/main" id="{EF89DE9A-4BE1-8C8E-4E7D-04DB4F8BAD2A}"/>
                </a:ext>
              </a:extLst>
            </p:cNvPr>
            <p:cNvSpPr/>
            <p:nvPr/>
          </p:nvSpPr>
          <p:spPr>
            <a:xfrm>
              <a:off x="4667601" y="5547828"/>
              <a:ext cx="33293" cy="33251"/>
            </a:xfrm>
            <a:custGeom>
              <a:avLst/>
              <a:gdLst/>
              <a:ahLst/>
              <a:cxnLst/>
              <a:rect l="l" t="t" r="r" b="b"/>
              <a:pathLst>
                <a:path w="798" h="797" extrusionOk="0">
                  <a:moveTo>
                    <a:pt x="399" y="0"/>
                  </a:moveTo>
                  <a:cubicBezTo>
                    <a:pt x="180" y="0"/>
                    <a:pt x="1" y="178"/>
                    <a:pt x="1" y="399"/>
                  </a:cubicBezTo>
                  <a:cubicBezTo>
                    <a:pt x="1" y="618"/>
                    <a:pt x="180" y="796"/>
                    <a:pt x="399" y="796"/>
                  </a:cubicBezTo>
                  <a:cubicBezTo>
                    <a:pt x="619" y="796"/>
                    <a:pt x="798" y="618"/>
                    <a:pt x="798" y="399"/>
                  </a:cubicBezTo>
                  <a:cubicBezTo>
                    <a:pt x="798" y="178"/>
                    <a:pt x="619" y="0"/>
                    <a:pt x="399" y="0"/>
                  </a:cubicBezTo>
                  <a:close/>
                </a:path>
              </a:pathLst>
            </a:custGeom>
            <a:solidFill>
              <a:srgbClr val="FFF7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392;p48">
              <a:extLst>
                <a:ext uri="{FF2B5EF4-FFF2-40B4-BE49-F238E27FC236}">
                  <a16:creationId xmlns:a16="http://schemas.microsoft.com/office/drawing/2014/main" id="{BF83A264-5A52-AA99-B421-F80F78DD34E7}"/>
                </a:ext>
              </a:extLst>
            </p:cNvPr>
            <p:cNvSpPr/>
            <p:nvPr/>
          </p:nvSpPr>
          <p:spPr>
            <a:xfrm>
              <a:off x="4708070" y="4169001"/>
              <a:ext cx="33293" cy="33251"/>
            </a:xfrm>
            <a:custGeom>
              <a:avLst/>
              <a:gdLst/>
              <a:ahLst/>
              <a:cxnLst/>
              <a:rect l="l" t="t" r="r" b="b"/>
              <a:pathLst>
                <a:path w="798" h="797" extrusionOk="0">
                  <a:moveTo>
                    <a:pt x="398" y="1"/>
                  </a:moveTo>
                  <a:cubicBezTo>
                    <a:pt x="179" y="1"/>
                    <a:pt x="1" y="179"/>
                    <a:pt x="1" y="398"/>
                  </a:cubicBezTo>
                  <a:cubicBezTo>
                    <a:pt x="1" y="619"/>
                    <a:pt x="179" y="797"/>
                    <a:pt x="398" y="797"/>
                  </a:cubicBezTo>
                  <a:cubicBezTo>
                    <a:pt x="619" y="797"/>
                    <a:pt x="797" y="619"/>
                    <a:pt x="797" y="398"/>
                  </a:cubicBezTo>
                  <a:cubicBezTo>
                    <a:pt x="797" y="179"/>
                    <a:pt x="619" y="1"/>
                    <a:pt x="398" y="1"/>
                  </a:cubicBezTo>
                  <a:close/>
                </a:path>
              </a:pathLst>
            </a:custGeom>
            <a:solidFill>
              <a:srgbClr val="FFF7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393;p48">
              <a:extLst>
                <a:ext uri="{FF2B5EF4-FFF2-40B4-BE49-F238E27FC236}">
                  <a16:creationId xmlns:a16="http://schemas.microsoft.com/office/drawing/2014/main" id="{88E224B1-10D4-1E0F-E9FA-2BBD79AD8798}"/>
                </a:ext>
              </a:extLst>
            </p:cNvPr>
            <p:cNvSpPr/>
            <p:nvPr/>
          </p:nvSpPr>
          <p:spPr>
            <a:xfrm>
              <a:off x="4689125" y="3828395"/>
              <a:ext cx="2609381" cy="2471368"/>
            </a:xfrm>
            <a:custGeom>
              <a:avLst/>
              <a:gdLst/>
              <a:ahLst/>
              <a:cxnLst/>
              <a:rect l="l" t="t" r="r" b="b"/>
              <a:pathLst>
                <a:path w="62544" h="59236" extrusionOk="0">
                  <a:moveTo>
                    <a:pt x="24976" y="0"/>
                  </a:moveTo>
                  <a:cubicBezTo>
                    <a:pt x="24406" y="0"/>
                    <a:pt x="23594" y="155"/>
                    <a:pt x="22555" y="489"/>
                  </a:cubicBezTo>
                  <a:cubicBezTo>
                    <a:pt x="22555" y="489"/>
                    <a:pt x="274" y="7057"/>
                    <a:pt x="117" y="30630"/>
                  </a:cubicBezTo>
                  <a:cubicBezTo>
                    <a:pt x="0" y="48531"/>
                    <a:pt x="14561" y="59236"/>
                    <a:pt x="30108" y="59236"/>
                  </a:cubicBezTo>
                  <a:cubicBezTo>
                    <a:pt x="42142" y="59236"/>
                    <a:pt x="54766" y="52822"/>
                    <a:pt x="61633" y="38367"/>
                  </a:cubicBezTo>
                  <a:cubicBezTo>
                    <a:pt x="61633" y="38367"/>
                    <a:pt x="62544" y="36818"/>
                    <a:pt x="61997" y="36644"/>
                  </a:cubicBezTo>
                  <a:cubicBezTo>
                    <a:pt x="61964" y="36633"/>
                    <a:pt x="61925" y="36627"/>
                    <a:pt x="61879" y="36627"/>
                  </a:cubicBezTo>
                  <a:cubicBezTo>
                    <a:pt x="61423" y="36627"/>
                    <a:pt x="60347" y="37232"/>
                    <a:pt x="58071" y="39154"/>
                  </a:cubicBezTo>
                  <a:cubicBezTo>
                    <a:pt x="55466" y="41352"/>
                    <a:pt x="50108" y="42850"/>
                    <a:pt x="44155" y="42850"/>
                  </a:cubicBezTo>
                  <a:cubicBezTo>
                    <a:pt x="36251" y="42850"/>
                    <a:pt x="27298" y="40209"/>
                    <a:pt x="22356" y="33065"/>
                  </a:cubicBezTo>
                  <a:cubicBezTo>
                    <a:pt x="13030" y="19589"/>
                    <a:pt x="22471" y="4406"/>
                    <a:pt x="24725" y="2337"/>
                  </a:cubicBezTo>
                  <a:cubicBezTo>
                    <a:pt x="25776" y="1367"/>
                    <a:pt x="26141" y="663"/>
                    <a:pt x="25876" y="290"/>
                  </a:cubicBezTo>
                  <a:cubicBezTo>
                    <a:pt x="25739" y="101"/>
                    <a:pt x="25436" y="0"/>
                    <a:pt x="24976" y="0"/>
                  </a:cubicBezTo>
                  <a:close/>
                </a:path>
              </a:pathLst>
            </a:custGeom>
            <a:solidFill>
              <a:srgbClr val="CCCA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0" name="Google Shape;1394;p48">
              <a:extLst>
                <a:ext uri="{FF2B5EF4-FFF2-40B4-BE49-F238E27FC236}">
                  <a16:creationId xmlns:a16="http://schemas.microsoft.com/office/drawing/2014/main" id="{DAA717D9-17E0-3164-F6E5-4C722FD572D4}"/>
                </a:ext>
              </a:extLst>
            </p:cNvPr>
            <p:cNvSpPr/>
            <p:nvPr/>
          </p:nvSpPr>
          <p:spPr>
            <a:xfrm>
              <a:off x="4683372" y="3831272"/>
              <a:ext cx="2609381" cy="2471368"/>
            </a:xfrm>
            <a:custGeom>
              <a:avLst/>
              <a:gdLst/>
              <a:ahLst/>
              <a:cxnLst/>
              <a:rect l="l" t="t" r="r" b="b"/>
              <a:pathLst>
                <a:path w="62544" h="59236" extrusionOk="0">
                  <a:moveTo>
                    <a:pt x="24976" y="0"/>
                  </a:moveTo>
                  <a:cubicBezTo>
                    <a:pt x="24406" y="0"/>
                    <a:pt x="23594" y="155"/>
                    <a:pt x="22555" y="489"/>
                  </a:cubicBezTo>
                  <a:cubicBezTo>
                    <a:pt x="22555" y="489"/>
                    <a:pt x="274" y="7057"/>
                    <a:pt x="117" y="30630"/>
                  </a:cubicBezTo>
                  <a:cubicBezTo>
                    <a:pt x="0" y="48531"/>
                    <a:pt x="14561" y="59236"/>
                    <a:pt x="30108" y="59236"/>
                  </a:cubicBezTo>
                  <a:cubicBezTo>
                    <a:pt x="42142" y="59236"/>
                    <a:pt x="54766" y="52822"/>
                    <a:pt x="61633" y="38367"/>
                  </a:cubicBezTo>
                  <a:cubicBezTo>
                    <a:pt x="61633" y="38367"/>
                    <a:pt x="62544" y="36818"/>
                    <a:pt x="61996" y="36644"/>
                  </a:cubicBezTo>
                  <a:lnTo>
                    <a:pt x="61996" y="36644"/>
                  </a:lnTo>
                  <a:cubicBezTo>
                    <a:pt x="59893" y="40578"/>
                    <a:pt x="50028" y="47751"/>
                    <a:pt x="45059" y="49548"/>
                  </a:cubicBezTo>
                  <a:cubicBezTo>
                    <a:pt x="41903" y="50685"/>
                    <a:pt x="38021" y="52102"/>
                    <a:pt x="33283" y="52102"/>
                  </a:cubicBezTo>
                  <a:cubicBezTo>
                    <a:pt x="30561" y="52102"/>
                    <a:pt x="27557" y="51634"/>
                    <a:pt x="24244" y="50377"/>
                  </a:cubicBezTo>
                  <a:cubicBezTo>
                    <a:pt x="20827" y="49076"/>
                    <a:pt x="18098" y="47012"/>
                    <a:pt x="16026" y="44944"/>
                  </a:cubicBezTo>
                  <a:cubicBezTo>
                    <a:pt x="11672" y="40599"/>
                    <a:pt x="8970" y="34786"/>
                    <a:pt x="8569" y="28648"/>
                  </a:cubicBezTo>
                  <a:cubicBezTo>
                    <a:pt x="7411" y="10924"/>
                    <a:pt x="25868" y="299"/>
                    <a:pt x="25868" y="299"/>
                  </a:cubicBezTo>
                  <a:lnTo>
                    <a:pt x="25876" y="290"/>
                  </a:lnTo>
                  <a:cubicBezTo>
                    <a:pt x="25739" y="101"/>
                    <a:pt x="25436" y="0"/>
                    <a:pt x="24976" y="0"/>
                  </a:cubicBezTo>
                  <a:close/>
                </a:path>
              </a:pathLst>
            </a:custGeom>
            <a:solidFill>
              <a:srgbClr val="6A97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395;p48">
              <a:extLst>
                <a:ext uri="{FF2B5EF4-FFF2-40B4-BE49-F238E27FC236}">
                  <a16:creationId xmlns:a16="http://schemas.microsoft.com/office/drawing/2014/main" id="{CCCAD081-9963-7B12-43C7-68DAEB9E377C}"/>
                </a:ext>
              </a:extLst>
            </p:cNvPr>
            <p:cNvSpPr/>
            <p:nvPr/>
          </p:nvSpPr>
          <p:spPr>
            <a:xfrm>
              <a:off x="5673613" y="5840207"/>
              <a:ext cx="326381" cy="101965"/>
            </a:xfrm>
            <a:custGeom>
              <a:avLst/>
              <a:gdLst/>
              <a:ahLst/>
              <a:cxnLst/>
              <a:rect l="l" t="t" r="r" b="b"/>
              <a:pathLst>
                <a:path w="7823" h="2444" extrusionOk="0">
                  <a:moveTo>
                    <a:pt x="268" y="0"/>
                  </a:moveTo>
                  <a:cubicBezTo>
                    <a:pt x="223" y="0"/>
                    <a:pt x="172" y="14"/>
                    <a:pt x="141" y="34"/>
                  </a:cubicBezTo>
                  <a:cubicBezTo>
                    <a:pt x="99" y="60"/>
                    <a:pt x="65" y="100"/>
                    <a:pt x="45" y="146"/>
                  </a:cubicBezTo>
                  <a:cubicBezTo>
                    <a:pt x="0" y="251"/>
                    <a:pt x="37" y="385"/>
                    <a:pt x="141" y="442"/>
                  </a:cubicBezTo>
                  <a:cubicBezTo>
                    <a:pt x="578" y="682"/>
                    <a:pt x="1025" y="904"/>
                    <a:pt x="1481" y="1109"/>
                  </a:cubicBezTo>
                  <a:cubicBezTo>
                    <a:pt x="1959" y="1323"/>
                    <a:pt x="2451" y="1505"/>
                    <a:pt x="2948" y="1670"/>
                  </a:cubicBezTo>
                  <a:cubicBezTo>
                    <a:pt x="3424" y="1828"/>
                    <a:pt x="3906" y="1966"/>
                    <a:pt x="4392" y="2085"/>
                  </a:cubicBezTo>
                  <a:cubicBezTo>
                    <a:pt x="4879" y="2202"/>
                    <a:pt x="5370" y="2303"/>
                    <a:pt x="5864" y="2385"/>
                  </a:cubicBezTo>
                  <a:cubicBezTo>
                    <a:pt x="5926" y="2395"/>
                    <a:pt x="5988" y="2404"/>
                    <a:pt x="6051" y="2413"/>
                  </a:cubicBezTo>
                  <a:cubicBezTo>
                    <a:pt x="6080" y="2418"/>
                    <a:pt x="6109" y="2421"/>
                    <a:pt x="6139" y="2425"/>
                  </a:cubicBezTo>
                  <a:cubicBezTo>
                    <a:pt x="6177" y="2431"/>
                    <a:pt x="6216" y="2440"/>
                    <a:pt x="6256" y="2440"/>
                  </a:cubicBezTo>
                  <a:cubicBezTo>
                    <a:pt x="6259" y="2440"/>
                    <a:pt x="6263" y="2440"/>
                    <a:pt x="6267" y="2440"/>
                  </a:cubicBezTo>
                  <a:cubicBezTo>
                    <a:pt x="6284" y="2439"/>
                    <a:pt x="6302" y="2436"/>
                    <a:pt x="6320" y="2435"/>
                  </a:cubicBezTo>
                  <a:cubicBezTo>
                    <a:pt x="6372" y="2429"/>
                    <a:pt x="6426" y="2420"/>
                    <a:pt x="6479" y="2420"/>
                  </a:cubicBezTo>
                  <a:cubicBezTo>
                    <a:pt x="6488" y="2420"/>
                    <a:pt x="6498" y="2420"/>
                    <a:pt x="6507" y="2421"/>
                  </a:cubicBezTo>
                  <a:cubicBezTo>
                    <a:pt x="6569" y="2424"/>
                    <a:pt x="6628" y="2427"/>
                    <a:pt x="6688" y="2430"/>
                  </a:cubicBezTo>
                  <a:cubicBezTo>
                    <a:pt x="6856" y="2440"/>
                    <a:pt x="7024" y="2443"/>
                    <a:pt x="7191" y="2443"/>
                  </a:cubicBezTo>
                  <a:cubicBezTo>
                    <a:pt x="7272" y="2443"/>
                    <a:pt x="7353" y="2442"/>
                    <a:pt x="7435" y="2441"/>
                  </a:cubicBezTo>
                  <a:cubicBezTo>
                    <a:pt x="7498" y="2440"/>
                    <a:pt x="7561" y="2439"/>
                    <a:pt x="7623" y="2437"/>
                  </a:cubicBezTo>
                  <a:cubicBezTo>
                    <a:pt x="7719" y="2436"/>
                    <a:pt x="7798" y="2366"/>
                    <a:pt x="7811" y="2271"/>
                  </a:cubicBezTo>
                  <a:cubicBezTo>
                    <a:pt x="7823" y="2183"/>
                    <a:pt x="7767" y="2080"/>
                    <a:pt x="7674" y="2062"/>
                  </a:cubicBezTo>
                  <a:cubicBezTo>
                    <a:pt x="7431" y="2014"/>
                    <a:pt x="7191" y="1958"/>
                    <a:pt x="6948" y="1910"/>
                  </a:cubicBezTo>
                  <a:cubicBezTo>
                    <a:pt x="6827" y="1885"/>
                    <a:pt x="6707" y="1860"/>
                    <a:pt x="6586" y="1833"/>
                  </a:cubicBezTo>
                  <a:cubicBezTo>
                    <a:pt x="6526" y="1821"/>
                    <a:pt x="6467" y="1791"/>
                    <a:pt x="6410" y="1768"/>
                  </a:cubicBezTo>
                  <a:cubicBezTo>
                    <a:pt x="6384" y="1755"/>
                    <a:pt x="6356" y="1745"/>
                    <a:pt x="6327" y="1738"/>
                  </a:cubicBezTo>
                  <a:cubicBezTo>
                    <a:pt x="6297" y="1733"/>
                    <a:pt x="6265" y="1728"/>
                    <a:pt x="6234" y="1722"/>
                  </a:cubicBezTo>
                  <a:cubicBezTo>
                    <a:pt x="5741" y="1638"/>
                    <a:pt x="5248" y="1550"/>
                    <a:pt x="4759" y="1438"/>
                  </a:cubicBezTo>
                  <a:cubicBezTo>
                    <a:pt x="4274" y="1327"/>
                    <a:pt x="3791" y="1199"/>
                    <a:pt x="3313" y="1060"/>
                  </a:cubicBezTo>
                  <a:cubicBezTo>
                    <a:pt x="3074" y="991"/>
                    <a:pt x="2837" y="918"/>
                    <a:pt x="2601" y="841"/>
                  </a:cubicBezTo>
                  <a:cubicBezTo>
                    <a:pt x="2364" y="762"/>
                    <a:pt x="2129" y="678"/>
                    <a:pt x="1892" y="598"/>
                  </a:cubicBezTo>
                  <a:cubicBezTo>
                    <a:pt x="1422" y="441"/>
                    <a:pt x="957" y="267"/>
                    <a:pt x="498" y="82"/>
                  </a:cubicBezTo>
                  <a:cubicBezTo>
                    <a:pt x="439" y="57"/>
                    <a:pt x="381" y="34"/>
                    <a:pt x="324" y="10"/>
                  </a:cubicBezTo>
                  <a:cubicBezTo>
                    <a:pt x="308" y="3"/>
                    <a:pt x="289" y="0"/>
                    <a:pt x="268" y="0"/>
                  </a:cubicBezTo>
                  <a:close/>
                </a:path>
              </a:pathLst>
            </a:custGeom>
            <a:solidFill>
              <a:srgbClr val="0B1E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1396;p48">
              <a:extLst>
                <a:ext uri="{FF2B5EF4-FFF2-40B4-BE49-F238E27FC236}">
                  <a16:creationId xmlns:a16="http://schemas.microsoft.com/office/drawing/2014/main" id="{1623C261-B492-79AA-520B-A886668295D5}"/>
                </a:ext>
              </a:extLst>
            </p:cNvPr>
            <p:cNvSpPr/>
            <p:nvPr/>
          </p:nvSpPr>
          <p:spPr>
            <a:xfrm>
              <a:off x="6084061" y="5896739"/>
              <a:ext cx="304895" cy="57408"/>
            </a:xfrm>
            <a:custGeom>
              <a:avLst/>
              <a:gdLst/>
              <a:ahLst/>
              <a:cxnLst/>
              <a:rect l="l" t="t" r="r" b="b"/>
              <a:pathLst>
                <a:path w="7308" h="1376" extrusionOk="0">
                  <a:moveTo>
                    <a:pt x="6859" y="1"/>
                  </a:moveTo>
                  <a:cubicBezTo>
                    <a:pt x="6833" y="1"/>
                    <a:pt x="6806" y="4"/>
                    <a:pt x="6768" y="13"/>
                  </a:cubicBezTo>
                  <a:cubicBezTo>
                    <a:pt x="6759" y="15"/>
                    <a:pt x="6752" y="17"/>
                    <a:pt x="6743" y="19"/>
                  </a:cubicBezTo>
                  <a:lnTo>
                    <a:pt x="6669" y="38"/>
                  </a:lnTo>
                  <a:cubicBezTo>
                    <a:pt x="6586" y="58"/>
                    <a:pt x="6504" y="79"/>
                    <a:pt x="6421" y="99"/>
                  </a:cubicBezTo>
                  <a:cubicBezTo>
                    <a:pt x="6249" y="139"/>
                    <a:pt x="6076" y="176"/>
                    <a:pt x="5903" y="211"/>
                  </a:cubicBezTo>
                  <a:cubicBezTo>
                    <a:pt x="5562" y="280"/>
                    <a:pt x="5222" y="353"/>
                    <a:pt x="4877" y="412"/>
                  </a:cubicBezTo>
                  <a:cubicBezTo>
                    <a:pt x="4683" y="445"/>
                    <a:pt x="4488" y="475"/>
                    <a:pt x="4292" y="501"/>
                  </a:cubicBezTo>
                  <a:lnTo>
                    <a:pt x="4391" y="488"/>
                  </a:lnTo>
                  <a:lnTo>
                    <a:pt x="4391" y="488"/>
                  </a:lnTo>
                  <a:cubicBezTo>
                    <a:pt x="3859" y="559"/>
                    <a:pt x="3322" y="606"/>
                    <a:pt x="2785" y="627"/>
                  </a:cubicBezTo>
                  <a:cubicBezTo>
                    <a:pt x="2421" y="641"/>
                    <a:pt x="2056" y="651"/>
                    <a:pt x="1692" y="651"/>
                  </a:cubicBezTo>
                  <a:cubicBezTo>
                    <a:pt x="1519" y="651"/>
                    <a:pt x="1345" y="649"/>
                    <a:pt x="1172" y="644"/>
                  </a:cubicBezTo>
                  <a:cubicBezTo>
                    <a:pt x="1085" y="641"/>
                    <a:pt x="997" y="640"/>
                    <a:pt x="910" y="640"/>
                  </a:cubicBezTo>
                  <a:cubicBezTo>
                    <a:pt x="753" y="640"/>
                    <a:pt x="595" y="643"/>
                    <a:pt x="438" y="643"/>
                  </a:cubicBezTo>
                  <a:cubicBezTo>
                    <a:pt x="382" y="643"/>
                    <a:pt x="326" y="643"/>
                    <a:pt x="271" y="642"/>
                  </a:cubicBezTo>
                  <a:cubicBezTo>
                    <a:pt x="269" y="642"/>
                    <a:pt x="268" y="642"/>
                    <a:pt x="267" y="642"/>
                  </a:cubicBezTo>
                  <a:cubicBezTo>
                    <a:pt x="140" y="642"/>
                    <a:pt x="33" y="743"/>
                    <a:pt x="17" y="865"/>
                  </a:cubicBezTo>
                  <a:cubicBezTo>
                    <a:pt x="0" y="986"/>
                    <a:pt x="76" y="1123"/>
                    <a:pt x="203" y="1150"/>
                  </a:cubicBezTo>
                  <a:lnTo>
                    <a:pt x="202" y="1150"/>
                  </a:lnTo>
                  <a:cubicBezTo>
                    <a:pt x="418" y="1195"/>
                    <a:pt x="634" y="1237"/>
                    <a:pt x="852" y="1274"/>
                  </a:cubicBezTo>
                  <a:cubicBezTo>
                    <a:pt x="1096" y="1315"/>
                    <a:pt x="1346" y="1329"/>
                    <a:pt x="1593" y="1345"/>
                  </a:cubicBezTo>
                  <a:cubicBezTo>
                    <a:pt x="1814" y="1358"/>
                    <a:pt x="2035" y="1368"/>
                    <a:pt x="2256" y="1373"/>
                  </a:cubicBezTo>
                  <a:cubicBezTo>
                    <a:pt x="2308" y="1375"/>
                    <a:pt x="2360" y="1375"/>
                    <a:pt x="2412" y="1375"/>
                  </a:cubicBezTo>
                  <a:cubicBezTo>
                    <a:pt x="2583" y="1375"/>
                    <a:pt x="2754" y="1369"/>
                    <a:pt x="2925" y="1363"/>
                  </a:cubicBezTo>
                  <a:cubicBezTo>
                    <a:pt x="3370" y="1345"/>
                    <a:pt x="3816" y="1310"/>
                    <a:pt x="4259" y="1257"/>
                  </a:cubicBezTo>
                  <a:cubicBezTo>
                    <a:pt x="4730" y="1200"/>
                    <a:pt x="5198" y="1129"/>
                    <a:pt x="5663" y="1037"/>
                  </a:cubicBezTo>
                  <a:cubicBezTo>
                    <a:pt x="5882" y="994"/>
                    <a:pt x="6097" y="941"/>
                    <a:pt x="6313" y="882"/>
                  </a:cubicBezTo>
                  <a:cubicBezTo>
                    <a:pt x="6420" y="853"/>
                    <a:pt x="6526" y="823"/>
                    <a:pt x="6632" y="791"/>
                  </a:cubicBezTo>
                  <a:cubicBezTo>
                    <a:pt x="6740" y="760"/>
                    <a:pt x="6849" y="731"/>
                    <a:pt x="6955" y="694"/>
                  </a:cubicBezTo>
                  <a:cubicBezTo>
                    <a:pt x="7017" y="672"/>
                    <a:pt x="7073" y="640"/>
                    <a:pt x="7121" y="596"/>
                  </a:cubicBezTo>
                  <a:cubicBezTo>
                    <a:pt x="7129" y="590"/>
                    <a:pt x="7138" y="581"/>
                    <a:pt x="7146" y="574"/>
                  </a:cubicBezTo>
                  <a:cubicBezTo>
                    <a:pt x="7165" y="557"/>
                    <a:pt x="7185" y="540"/>
                    <a:pt x="7204" y="522"/>
                  </a:cubicBezTo>
                  <a:cubicBezTo>
                    <a:pt x="7282" y="453"/>
                    <a:pt x="7307" y="332"/>
                    <a:pt x="7280" y="236"/>
                  </a:cubicBezTo>
                  <a:cubicBezTo>
                    <a:pt x="7255" y="145"/>
                    <a:pt x="7173" y="46"/>
                    <a:pt x="7074" y="30"/>
                  </a:cubicBezTo>
                  <a:cubicBezTo>
                    <a:pt x="7039" y="25"/>
                    <a:pt x="7003" y="18"/>
                    <a:pt x="6967" y="13"/>
                  </a:cubicBezTo>
                  <a:cubicBezTo>
                    <a:pt x="6920" y="6"/>
                    <a:pt x="6890" y="1"/>
                    <a:pt x="6859" y="1"/>
                  </a:cubicBezTo>
                  <a:close/>
                </a:path>
              </a:pathLst>
            </a:custGeom>
            <a:solidFill>
              <a:srgbClr val="0B1E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1397;p48">
              <a:extLst>
                <a:ext uri="{FF2B5EF4-FFF2-40B4-BE49-F238E27FC236}">
                  <a16:creationId xmlns:a16="http://schemas.microsoft.com/office/drawing/2014/main" id="{62FC10CA-AD64-0EDE-91D7-A08002C3E100}"/>
                </a:ext>
              </a:extLst>
            </p:cNvPr>
            <p:cNvSpPr/>
            <p:nvPr/>
          </p:nvSpPr>
          <p:spPr>
            <a:xfrm>
              <a:off x="6521378" y="5796317"/>
              <a:ext cx="183613" cy="64208"/>
            </a:xfrm>
            <a:custGeom>
              <a:avLst/>
              <a:gdLst/>
              <a:ahLst/>
              <a:cxnLst/>
              <a:rect l="l" t="t" r="r" b="b"/>
              <a:pathLst>
                <a:path w="4401" h="1539" extrusionOk="0">
                  <a:moveTo>
                    <a:pt x="4166" y="1"/>
                  </a:moveTo>
                  <a:cubicBezTo>
                    <a:pt x="4147" y="1"/>
                    <a:pt x="4128" y="3"/>
                    <a:pt x="4110" y="9"/>
                  </a:cubicBezTo>
                  <a:lnTo>
                    <a:pt x="4051" y="16"/>
                  </a:lnTo>
                  <a:lnTo>
                    <a:pt x="4051" y="16"/>
                  </a:lnTo>
                  <a:cubicBezTo>
                    <a:pt x="4065" y="14"/>
                    <a:pt x="4080" y="12"/>
                    <a:pt x="4095" y="10"/>
                  </a:cubicBezTo>
                  <a:lnTo>
                    <a:pt x="4095" y="10"/>
                  </a:lnTo>
                  <a:lnTo>
                    <a:pt x="4035" y="18"/>
                  </a:lnTo>
                  <a:lnTo>
                    <a:pt x="4051" y="16"/>
                  </a:lnTo>
                  <a:lnTo>
                    <a:pt x="4051" y="16"/>
                  </a:lnTo>
                  <a:cubicBezTo>
                    <a:pt x="3985" y="26"/>
                    <a:pt x="3919" y="36"/>
                    <a:pt x="3854" y="48"/>
                  </a:cubicBezTo>
                  <a:cubicBezTo>
                    <a:pt x="3791" y="61"/>
                    <a:pt x="3725" y="68"/>
                    <a:pt x="3664" y="85"/>
                  </a:cubicBezTo>
                  <a:cubicBezTo>
                    <a:pt x="3538" y="119"/>
                    <a:pt x="3415" y="162"/>
                    <a:pt x="3292" y="199"/>
                  </a:cubicBezTo>
                  <a:cubicBezTo>
                    <a:pt x="3041" y="275"/>
                    <a:pt x="2789" y="342"/>
                    <a:pt x="2538" y="419"/>
                  </a:cubicBezTo>
                  <a:cubicBezTo>
                    <a:pt x="2287" y="496"/>
                    <a:pt x="2038" y="563"/>
                    <a:pt x="1789" y="638"/>
                  </a:cubicBezTo>
                  <a:cubicBezTo>
                    <a:pt x="1541" y="714"/>
                    <a:pt x="1286" y="785"/>
                    <a:pt x="1033" y="852"/>
                  </a:cubicBezTo>
                  <a:cubicBezTo>
                    <a:pt x="894" y="888"/>
                    <a:pt x="753" y="923"/>
                    <a:pt x="613" y="955"/>
                  </a:cubicBezTo>
                  <a:cubicBezTo>
                    <a:pt x="542" y="972"/>
                    <a:pt x="473" y="999"/>
                    <a:pt x="402" y="1017"/>
                  </a:cubicBezTo>
                  <a:cubicBezTo>
                    <a:pt x="332" y="1036"/>
                    <a:pt x="257" y="1055"/>
                    <a:pt x="185" y="1073"/>
                  </a:cubicBezTo>
                  <a:cubicBezTo>
                    <a:pt x="70" y="1103"/>
                    <a:pt x="0" y="1220"/>
                    <a:pt x="15" y="1333"/>
                  </a:cubicBezTo>
                  <a:cubicBezTo>
                    <a:pt x="29" y="1435"/>
                    <a:pt x="120" y="1538"/>
                    <a:pt x="231" y="1538"/>
                  </a:cubicBezTo>
                  <a:cubicBezTo>
                    <a:pt x="236" y="1538"/>
                    <a:pt x="242" y="1538"/>
                    <a:pt x="247" y="1538"/>
                  </a:cubicBezTo>
                  <a:cubicBezTo>
                    <a:pt x="380" y="1526"/>
                    <a:pt x="511" y="1512"/>
                    <a:pt x="643" y="1505"/>
                  </a:cubicBezTo>
                  <a:cubicBezTo>
                    <a:pt x="730" y="1499"/>
                    <a:pt x="818" y="1480"/>
                    <a:pt x="903" y="1467"/>
                  </a:cubicBezTo>
                  <a:cubicBezTo>
                    <a:pt x="970" y="1456"/>
                    <a:pt x="1036" y="1445"/>
                    <a:pt x="1102" y="1435"/>
                  </a:cubicBezTo>
                  <a:cubicBezTo>
                    <a:pt x="1364" y="1390"/>
                    <a:pt x="1623" y="1341"/>
                    <a:pt x="1883" y="1287"/>
                  </a:cubicBezTo>
                  <a:cubicBezTo>
                    <a:pt x="2146" y="1232"/>
                    <a:pt x="2405" y="1161"/>
                    <a:pt x="2663" y="1087"/>
                  </a:cubicBezTo>
                  <a:cubicBezTo>
                    <a:pt x="2790" y="1050"/>
                    <a:pt x="2916" y="1012"/>
                    <a:pt x="3040" y="966"/>
                  </a:cubicBezTo>
                  <a:cubicBezTo>
                    <a:pt x="3164" y="921"/>
                    <a:pt x="3291" y="872"/>
                    <a:pt x="3418" y="823"/>
                  </a:cubicBezTo>
                  <a:cubicBezTo>
                    <a:pt x="3487" y="796"/>
                    <a:pt x="3554" y="769"/>
                    <a:pt x="3623" y="741"/>
                  </a:cubicBezTo>
                  <a:lnTo>
                    <a:pt x="3728" y="698"/>
                  </a:lnTo>
                  <a:cubicBezTo>
                    <a:pt x="3782" y="676"/>
                    <a:pt x="3841" y="656"/>
                    <a:pt x="3893" y="629"/>
                  </a:cubicBezTo>
                  <a:cubicBezTo>
                    <a:pt x="4024" y="559"/>
                    <a:pt x="4151" y="480"/>
                    <a:pt x="4271" y="392"/>
                  </a:cubicBezTo>
                  <a:cubicBezTo>
                    <a:pt x="4358" y="332"/>
                    <a:pt x="4401" y="232"/>
                    <a:pt x="4357" y="129"/>
                  </a:cubicBezTo>
                  <a:cubicBezTo>
                    <a:pt x="4341" y="88"/>
                    <a:pt x="4310" y="52"/>
                    <a:pt x="4271" y="30"/>
                  </a:cubicBezTo>
                  <a:lnTo>
                    <a:pt x="4221" y="9"/>
                  </a:lnTo>
                  <a:cubicBezTo>
                    <a:pt x="4203" y="3"/>
                    <a:pt x="4185" y="1"/>
                    <a:pt x="4166" y="1"/>
                  </a:cubicBezTo>
                  <a:close/>
                </a:path>
              </a:pathLst>
            </a:custGeom>
            <a:solidFill>
              <a:srgbClr val="0B1E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1398;p48">
              <a:extLst>
                <a:ext uri="{FF2B5EF4-FFF2-40B4-BE49-F238E27FC236}">
                  <a16:creationId xmlns:a16="http://schemas.microsoft.com/office/drawing/2014/main" id="{EC83AEB4-7DE8-9C10-B691-948D98ED9D63}"/>
                </a:ext>
              </a:extLst>
            </p:cNvPr>
            <p:cNvSpPr/>
            <p:nvPr/>
          </p:nvSpPr>
          <p:spPr>
            <a:xfrm>
              <a:off x="5364546" y="5628850"/>
              <a:ext cx="207269" cy="145146"/>
            </a:xfrm>
            <a:custGeom>
              <a:avLst/>
              <a:gdLst/>
              <a:ahLst/>
              <a:cxnLst/>
              <a:rect l="l" t="t" r="r" b="b"/>
              <a:pathLst>
                <a:path w="4968" h="3479" extrusionOk="0">
                  <a:moveTo>
                    <a:pt x="1080" y="1143"/>
                  </a:moveTo>
                  <a:lnTo>
                    <a:pt x="1080" y="1143"/>
                  </a:lnTo>
                  <a:cubicBezTo>
                    <a:pt x="1082" y="1144"/>
                    <a:pt x="1084" y="1146"/>
                    <a:pt x="1086" y="1147"/>
                  </a:cubicBezTo>
                  <a:lnTo>
                    <a:pt x="1086" y="1147"/>
                  </a:lnTo>
                  <a:lnTo>
                    <a:pt x="1080" y="1143"/>
                  </a:lnTo>
                  <a:close/>
                  <a:moveTo>
                    <a:pt x="226" y="0"/>
                  </a:moveTo>
                  <a:cubicBezTo>
                    <a:pt x="207" y="0"/>
                    <a:pt x="188" y="3"/>
                    <a:pt x="172" y="8"/>
                  </a:cubicBezTo>
                  <a:cubicBezTo>
                    <a:pt x="130" y="21"/>
                    <a:pt x="92" y="46"/>
                    <a:pt x="65" y="82"/>
                  </a:cubicBezTo>
                  <a:cubicBezTo>
                    <a:pt x="7" y="156"/>
                    <a:pt x="1" y="289"/>
                    <a:pt x="81" y="354"/>
                  </a:cubicBezTo>
                  <a:lnTo>
                    <a:pt x="80" y="355"/>
                  </a:lnTo>
                  <a:cubicBezTo>
                    <a:pt x="420" y="629"/>
                    <a:pt x="762" y="899"/>
                    <a:pt x="1109" y="1165"/>
                  </a:cubicBezTo>
                  <a:lnTo>
                    <a:pt x="1109" y="1165"/>
                  </a:lnTo>
                  <a:cubicBezTo>
                    <a:pt x="1205" y="1240"/>
                    <a:pt x="1299" y="1317"/>
                    <a:pt x="1395" y="1393"/>
                  </a:cubicBezTo>
                  <a:cubicBezTo>
                    <a:pt x="1515" y="1487"/>
                    <a:pt x="1638" y="1578"/>
                    <a:pt x="1762" y="1666"/>
                  </a:cubicBezTo>
                  <a:cubicBezTo>
                    <a:pt x="1980" y="1822"/>
                    <a:pt x="2200" y="1977"/>
                    <a:pt x="2420" y="2130"/>
                  </a:cubicBezTo>
                  <a:cubicBezTo>
                    <a:pt x="2639" y="2283"/>
                    <a:pt x="2858" y="2432"/>
                    <a:pt x="3080" y="2580"/>
                  </a:cubicBezTo>
                  <a:cubicBezTo>
                    <a:pt x="3303" y="2730"/>
                    <a:pt x="3524" y="2883"/>
                    <a:pt x="3752" y="3023"/>
                  </a:cubicBezTo>
                  <a:cubicBezTo>
                    <a:pt x="3880" y="3102"/>
                    <a:pt x="4008" y="3180"/>
                    <a:pt x="4137" y="3257"/>
                  </a:cubicBezTo>
                  <a:lnTo>
                    <a:pt x="4332" y="3375"/>
                  </a:lnTo>
                  <a:cubicBezTo>
                    <a:pt x="4382" y="3405"/>
                    <a:pt x="4436" y="3429"/>
                    <a:pt x="4492" y="3444"/>
                  </a:cubicBezTo>
                  <a:lnTo>
                    <a:pt x="4606" y="3471"/>
                  </a:lnTo>
                  <a:cubicBezTo>
                    <a:pt x="4627" y="3476"/>
                    <a:pt x="4649" y="3479"/>
                    <a:pt x="4672" y="3479"/>
                  </a:cubicBezTo>
                  <a:cubicBezTo>
                    <a:pt x="4766" y="3479"/>
                    <a:pt x="4863" y="3434"/>
                    <a:pt x="4909" y="3348"/>
                  </a:cubicBezTo>
                  <a:cubicBezTo>
                    <a:pt x="4967" y="3237"/>
                    <a:pt x="4948" y="3115"/>
                    <a:pt x="4867" y="3023"/>
                  </a:cubicBezTo>
                  <a:lnTo>
                    <a:pt x="4785" y="2929"/>
                  </a:lnTo>
                  <a:cubicBezTo>
                    <a:pt x="4739" y="2877"/>
                    <a:pt x="4679" y="2842"/>
                    <a:pt x="4621" y="2806"/>
                  </a:cubicBezTo>
                  <a:cubicBezTo>
                    <a:pt x="4545" y="2760"/>
                    <a:pt x="4470" y="2712"/>
                    <a:pt x="4395" y="2665"/>
                  </a:cubicBezTo>
                  <a:cubicBezTo>
                    <a:pt x="4248" y="2572"/>
                    <a:pt x="4103" y="2478"/>
                    <a:pt x="3956" y="2389"/>
                  </a:cubicBezTo>
                  <a:cubicBezTo>
                    <a:pt x="3657" y="2206"/>
                    <a:pt x="3359" y="2021"/>
                    <a:pt x="3063" y="1833"/>
                  </a:cubicBezTo>
                  <a:cubicBezTo>
                    <a:pt x="2767" y="1645"/>
                    <a:pt x="2474" y="1454"/>
                    <a:pt x="2183" y="1260"/>
                  </a:cubicBezTo>
                  <a:cubicBezTo>
                    <a:pt x="2039" y="1165"/>
                    <a:pt x="1897" y="1067"/>
                    <a:pt x="1749" y="975"/>
                  </a:cubicBezTo>
                  <a:cubicBezTo>
                    <a:pt x="1600" y="882"/>
                    <a:pt x="1449" y="788"/>
                    <a:pt x="1302" y="690"/>
                  </a:cubicBezTo>
                  <a:cubicBezTo>
                    <a:pt x="976" y="474"/>
                    <a:pt x="653" y="253"/>
                    <a:pt x="331" y="28"/>
                  </a:cubicBezTo>
                  <a:cubicBezTo>
                    <a:pt x="305" y="10"/>
                    <a:pt x="264" y="0"/>
                    <a:pt x="226" y="0"/>
                  </a:cubicBezTo>
                  <a:close/>
                </a:path>
              </a:pathLst>
            </a:custGeom>
            <a:solidFill>
              <a:srgbClr val="0B1E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1399;p48">
              <a:extLst>
                <a:ext uri="{FF2B5EF4-FFF2-40B4-BE49-F238E27FC236}">
                  <a16:creationId xmlns:a16="http://schemas.microsoft.com/office/drawing/2014/main" id="{E815FC32-EC93-DC17-7440-EF6874FB7D3D}"/>
                </a:ext>
              </a:extLst>
            </p:cNvPr>
            <p:cNvSpPr/>
            <p:nvPr/>
          </p:nvSpPr>
          <p:spPr>
            <a:xfrm>
              <a:off x="5145804" y="5232295"/>
              <a:ext cx="142852" cy="284869"/>
            </a:xfrm>
            <a:custGeom>
              <a:avLst/>
              <a:gdLst/>
              <a:ahLst/>
              <a:cxnLst/>
              <a:rect l="l" t="t" r="r" b="b"/>
              <a:pathLst>
                <a:path w="3424" h="6828" extrusionOk="0">
                  <a:moveTo>
                    <a:pt x="1039" y="2460"/>
                  </a:moveTo>
                  <a:cubicBezTo>
                    <a:pt x="1039" y="2461"/>
                    <a:pt x="1040" y="2463"/>
                    <a:pt x="1040" y="2464"/>
                  </a:cubicBezTo>
                  <a:lnTo>
                    <a:pt x="1039" y="2460"/>
                  </a:lnTo>
                  <a:close/>
                  <a:moveTo>
                    <a:pt x="216" y="0"/>
                  </a:moveTo>
                  <a:cubicBezTo>
                    <a:pt x="169" y="0"/>
                    <a:pt x="122" y="18"/>
                    <a:pt x="86" y="55"/>
                  </a:cubicBezTo>
                  <a:cubicBezTo>
                    <a:pt x="54" y="91"/>
                    <a:pt x="35" y="137"/>
                    <a:pt x="32" y="185"/>
                  </a:cubicBezTo>
                  <a:cubicBezTo>
                    <a:pt x="13" y="371"/>
                    <a:pt x="2" y="556"/>
                    <a:pt x="1" y="742"/>
                  </a:cubicBezTo>
                  <a:cubicBezTo>
                    <a:pt x="0" y="834"/>
                    <a:pt x="1" y="925"/>
                    <a:pt x="4" y="1016"/>
                  </a:cubicBezTo>
                  <a:cubicBezTo>
                    <a:pt x="10" y="1130"/>
                    <a:pt x="22" y="1244"/>
                    <a:pt x="40" y="1357"/>
                  </a:cubicBezTo>
                  <a:cubicBezTo>
                    <a:pt x="94" y="1717"/>
                    <a:pt x="187" y="2070"/>
                    <a:pt x="299" y="2417"/>
                  </a:cubicBezTo>
                  <a:cubicBezTo>
                    <a:pt x="372" y="2639"/>
                    <a:pt x="454" y="2857"/>
                    <a:pt x="545" y="3072"/>
                  </a:cubicBezTo>
                  <a:lnTo>
                    <a:pt x="509" y="2989"/>
                  </a:lnTo>
                  <a:lnTo>
                    <a:pt x="509" y="2989"/>
                  </a:lnTo>
                  <a:cubicBezTo>
                    <a:pt x="557" y="3142"/>
                    <a:pt x="625" y="3291"/>
                    <a:pt x="694" y="3436"/>
                  </a:cubicBezTo>
                  <a:cubicBezTo>
                    <a:pt x="750" y="3555"/>
                    <a:pt x="808" y="3671"/>
                    <a:pt x="871" y="3788"/>
                  </a:cubicBezTo>
                  <a:cubicBezTo>
                    <a:pt x="996" y="4025"/>
                    <a:pt x="1129" y="4257"/>
                    <a:pt x="1268" y="4485"/>
                  </a:cubicBezTo>
                  <a:cubicBezTo>
                    <a:pt x="1564" y="4968"/>
                    <a:pt x="1886" y="5435"/>
                    <a:pt x="2235" y="5881"/>
                  </a:cubicBezTo>
                  <a:cubicBezTo>
                    <a:pt x="2328" y="6000"/>
                    <a:pt x="2421" y="6119"/>
                    <a:pt x="2515" y="6236"/>
                  </a:cubicBezTo>
                  <a:cubicBezTo>
                    <a:pt x="2561" y="6295"/>
                    <a:pt x="2606" y="6352"/>
                    <a:pt x="2652" y="6409"/>
                  </a:cubicBezTo>
                  <a:cubicBezTo>
                    <a:pt x="2675" y="6439"/>
                    <a:pt x="2700" y="6468"/>
                    <a:pt x="2723" y="6497"/>
                  </a:cubicBezTo>
                  <a:lnTo>
                    <a:pt x="2758" y="6541"/>
                  </a:lnTo>
                  <a:cubicBezTo>
                    <a:pt x="2770" y="6556"/>
                    <a:pt x="2784" y="6569"/>
                    <a:pt x="2798" y="6582"/>
                  </a:cubicBezTo>
                  <a:lnTo>
                    <a:pt x="2798" y="6582"/>
                  </a:lnTo>
                  <a:lnTo>
                    <a:pt x="2792" y="6578"/>
                  </a:lnTo>
                  <a:lnTo>
                    <a:pt x="2792" y="6578"/>
                  </a:lnTo>
                  <a:cubicBezTo>
                    <a:pt x="2859" y="6637"/>
                    <a:pt x="2926" y="6697"/>
                    <a:pt x="2992" y="6756"/>
                  </a:cubicBezTo>
                  <a:cubicBezTo>
                    <a:pt x="3043" y="6802"/>
                    <a:pt x="3107" y="6828"/>
                    <a:pt x="3171" y="6828"/>
                  </a:cubicBezTo>
                  <a:cubicBezTo>
                    <a:pt x="3222" y="6828"/>
                    <a:pt x="3274" y="6811"/>
                    <a:pt x="3319" y="6776"/>
                  </a:cubicBezTo>
                  <a:cubicBezTo>
                    <a:pt x="3362" y="6744"/>
                    <a:pt x="3394" y="6699"/>
                    <a:pt x="3408" y="6646"/>
                  </a:cubicBezTo>
                  <a:cubicBezTo>
                    <a:pt x="3424" y="6578"/>
                    <a:pt x="3413" y="6519"/>
                    <a:pt x="3384" y="6454"/>
                  </a:cubicBezTo>
                  <a:lnTo>
                    <a:pt x="3384" y="6453"/>
                  </a:lnTo>
                  <a:cubicBezTo>
                    <a:pt x="3346" y="6371"/>
                    <a:pt x="3307" y="6290"/>
                    <a:pt x="3269" y="6208"/>
                  </a:cubicBezTo>
                  <a:lnTo>
                    <a:pt x="3269" y="6208"/>
                  </a:lnTo>
                  <a:lnTo>
                    <a:pt x="3276" y="6225"/>
                  </a:lnTo>
                  <a:lnTo>
                    <a:pt x="3276" y="6225"/>
                  </a:lnTo>
                  <a:cubicBezTo>
                    <a:pt x="3260" y="6191"/>
                    <a:pt x="3240" y="6158"/>
                    <a:pt x="3218" y="6127"/>
                  </a:cubicBezTo>
                  <a:lnTo>
                    <a:pt x="3155" y="6035"/>
                  </a:lnTo>
                  <a:cubicBezTo>
                    <a:pt x="3113" y="5974"/>
                    <a:pt x="3073" y="5913"/>
                    <a:pt x="3032" y="5852"/>
                  </a:cubicBezTo>
                  <a:cubicBezTo>
                    <a:pt x="2952" y="5732"/>
                    <a:pt x="2874" y="5612"/>
                    <a:pt x="2794" y="5492"/>
                  </a:cubicBezTo>
                  <a:cubicBezTo>
                    <a:pt x="2634" y="5247"/>
                    <a:pt x="2470" y="5005"/>
                    <a:pt x="2312" y="4758"/>
                  </a:cubicBezTo>
                  <a:cubicBezTo>
                    <a:pt x="1999" y="4268"/>
                    <a:pt x="1692" y="3772"/>
                    <a:pt x="1429" y="3252"/>
                  </a:cubicBezTo>
                  <a:cubicBezTo>
                    <a:pt x="1357" y="3108"/>
                    <a:pt x="1289" y="2963"/>
                    <a:pt x="1212" y="2823"/>
                  </a:cubicBezTo>
                  <a:cubicBezTo>
                    <a:pt x="1136" y="2679"/>
                    <a:pt x="1067" y="2532"/>
                    <a:pt x="1005" y="2381"/>
                  </a:cubicBezTo>
                  <a:lnTo>
                    <a:pt x="1005" y="2381"/>
                  </a:lnTo>
                  <a:lnTo>
                    <a:pt x="1039" y="2460"/>
                  </a:lnTo>
                  <a:lnTo>
                    <a:pt x="1039" y="2460"/>
                  </a:lnTo>
                  <a:cubicBezTo>
                    <a:pt x="916" y="2171"/>
                    <a:pt x="811" y="1874"/>
                    <a:pt x="724" y="1573"/>
                  </a:cubicBezTo>
                  <a:cubicBezTo>
                    <a:pt x="682" y="1423"/>
                    <a:pt x="641" y="1273"/>
                    <a:pt x="606" y="1121"/>
                  </a:cubicBezTo>
                  <a:cubicBezTo>
                    <a:pt x="571" y="969"/>
                    <a:pt x="525" y="817"/>
                    <a:pt x="490" y="664"/>
                  </a:cubicBezTo>
                  <a:cubicBezTo>
                    <a:pt x="452" y="499"/>
                    <a:pt x="421" y="332"/>
                    <a:pt x="398" y="163"/>
                  </a:cubicBezTo>
                  <a:lnTo>
                    <a:pt x="398" y="163"/>
                  </a:lnTo>
                  <a:cubicBezTo>
                    <a:pt x="399" y="170"/>
                    <a:pt x="400" y="178"/>
                    <a:pt x="401" y="185"/>
                  </a:cubicBezTo>
                  <a:lnTo>
                    <a:pt x="403" y="197"/>
                  </a:lnTo>
                  <a:lnTo>
                    <a:pt x="396" y="147"/>
                  </a:lnTo>
                  <a:lnTo>
                    <a:pt x="396" y="147"/>
                  </a:lnTo>
                  <a:cubicBezTo>
                    <a:pt x="396" y="152"/>
                    <a:pt x="397" y="158"/>
                    <a:pt x="398" y="163"/>
                  </a:cubicBezTo>
                  <a:lnTo>
                    <a:pt x="398" y="163"/>
                  </a:lnTo>
                  <a:cubicBezTo>
                    <a:pt x="391" y="122"/>
                    <a:pt x="379" y="87"/>
                    <a:pt x="347" y="55"/>
                  </a:cubicBezTo>
                  <a:cubicBezTo>
                    <a:pt x="311" y="18"/>
                    <a:pt x="264" y="0"/>
                    <a:pt x="216" y="0"/>
                  </a:cubicBezTo>
                  <a:close/>
                </a:path>
              </a:pathLst>
            </a:custGeom>
            <a:solidFill>
              <a:srgbClr val="0B1E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1400;p48">
              <a:extLst>
                <a:ext uri="{FF2B5EF4-FFF2-40B4-BE49-F238E27FC236}">
                  <a16:creationId xmlns:a16="http://schemas.microsoft.com/office/drawing/2014/main" id="{14C74F71-109F-ED2F-76C7-88F33939ADD5}"/>
                </a:ext>
              </a:extLst>
            </p:cNvPr>
            <p:cNvSpPr/>
            <p:nvPr/>
          </p:nvSpPr>
          <p:spPr>
            <a:xfrm>
              <a:off x="5101789" y="4663015"/>
              <a:ext cx="69882" cy="351079"/>
            </a:xfrm>
            <a:custGeom>
              <a:avLst/>
              <a:gdLst/>
              <a:ahLst/>
              <a:cxnLst/>
              <a:rect l="l" t="t" r="r" b="b"/>
              <a:pathLst>
                <a:path w="1675" h="8415" extrusionOk="0">
                  <a:moveTo>
                    <a:pt x="1504" y="0"/>
                  </a:moveTo>
                  <a:cubicBezTo>
                    <a:pt x="1451" y="0"/>
                    <a:pt x="1396" y="26"/>
                    <a:pt x="1371" y="76"/>
                  </a:cubicBezTo>
                  <a:cubicBezTo>
                    <a:pt x="1309" y="195"/>
                    <a:pt x="1249" y="315"/>
                    <a:pt x="1195" y="438"/>
                  </a:cubicBezTo>
                  <a:cubicBezTo>
                    <a:pt x="1169" y="497"/>
                    <a:pt x="1145" y="557"/>
                    <a:pt x="1114" y="615"/>
                  </a:cubicBezTo>
                  <a:cubicBezTo>
                    <a:pt x="1073" y="687"/>
                    <a:pt x="1037" y="761"/>
                    <a:pt x="1005" y="837"/>
                  </a:cubicBezTo>
                  <a:cubicBezTo>
                    <a:pt x="905" y="1088"/>
                    <a:pt x="804" y="1339"/>
                    <a:pt x="728" y="1599"/>
                  </a:cubicBezTo>
                  <a:cubicBezTo>
                    <a:pt x="578" y="2116"/>
                    <a:pt x="446" y="2639"/>
                    <a:pt x="343" y="3168"/>
                  </a:cubicBezTo>
                  <a:cubicBezTo>
                    <a:pt x="234" y="3717"/>
                    <a:pt x="150" y="4270"/>
                    <a:pt x="88" y="4825"/>
                  </a:cubicBezTo>
                  <a:cubicBezTo>
                    <a:pt x="28" y="5361"/>
                    <a:pt x="6" y="5899"/>
                    <a:pt x="3" y="6437"/>
                  </a:cubicBezTo>
                  <a:cubicBezTo>
                    <a:pt x="0" y="6975"/>
                    <a:pt x="30" y="7511"/>
                    <a:pt x="80" y="8046"/>
                  </a:cubicBezTo>
                  <a:cubicBezTo>
                    <a:pt x="86" y="8114"/>
                    <a:pt x="93" y="8181"/>
                    <a:pt x="100" y="8249"/>
                  </a:cubicBezTo>
                  <a:cubicBezTo>
                    <a:pt x="109" y="8333"/>
                    <a:pt x="167" y="8415"/>
                    <a:pt x="258" y="8415"/>
                  </a:cubicBezTo>
                  <a:cubicBezTo>
                    <a:pt x="260" y="8415"/>
                    <a:pt x="263" y="8415"/>
                    <a:pt x="265" y="8415"/>
                  </a:cubicBezTo>
                  <a:cubicBezTo>
                    <a:pt x="354" y="8410"/>
                    <a:pt x="432" y="8343"/>
                    <a:pt x="431" y="8249"/>
                  </a:cubicBezTo>
                  <a:lnTo>
                    <a:pt x="431" y="8249"/>
                  </a:lnTo>
                  <a:lnTo>
                    <a:pt x="431" y="8250"/>
                  </a:lnTo>
                  <a:cubicBezTo>
                    <a:pt x="425" y="7771"/>
                    <a:pt x="444" y="7294"/>
                    <a:pt x="467" y="6815"/>
                  </a:cubicBezTo>
                  <a:cubicBezTo>
                    <a:pt x="488" y="6336"/>
                    <a:pt x="527" y="5858"/>
                    <a:pt x="584" y="5382"/>
                  </a:cubicBezTo>
                  <a:cubicBezTo>
                    <a:pt x="615" y="5117"/>
                    <a:pt x="644" y="4851"/>
                    <a:pt x="679" y="4586"/>
                  </a:cubicBezTo>
                  <a:lnTo>
                    <a:pt x="679" y="4586"/>
                  </a:lnTo>
                  <a:lnTo>
                    <a:pt x="669" y="4661"/>
                  </a:lnTo>
                  <a:cubicBezTo>
                    <a:pt x="749" y="4071"/>
                    <a:pt x="857" y="3488"/>
                    <a:pt x="984" y="2907"/>
                  </a:cubicBezTo>
                  <a:cubicBezTo>
                    <a:pt x="1047" y="2617"/>
                    <a:pt x="1117" y="2328"/>
                    <a:pt x="1193" y="2041"/>
                  </a:cubicBezTo>
                  <a:cubicBezTo>
                    <a:pt x="1232" y="1894"/>
                    <a:pt x="1272" y="1749"/>
                    <a:pt x="1315" y="1604"/>
                  </a:cubicBezTo>
                  <a:cubicBezTo>
                    <a:pt x="1356" y="1461"/>
                    <a:pt x="1385" y="1314"/>
                    <a:pt x="1421" y="1171"/>
                  </a:cubicBezTo>
                  <a:cubicBezTo>
                    <a:pt x="1441" y="1091"/>
                    <a:pt x="1464" y="1010"/>
                    <a:pt x="1483" y="930"/>
                  </a:cubicBezTo>
                  <a:cubicBezTo>
                    <a:pt x="1503" y="849"/>
                    <a:pt x="1508" y="765"/>
                    <a:pt x="1529" y="685"/>
                  </a:cubicBezTo>
                  <a:cubicBezTo>
                    <a:pt x="1573" y="521"/>
                    <a:pt x="1614" y="359"/>
                    <a:pt x="1654" y="196"/>
                  </a:cubicBezTo>
                  <a:cubicBezTo>
                    <a:pt x="1674" y="120"/>
                    <a:pt x="1636" y="43"/>
                    <a:pt x="1565" y="12"/>
                  </a:cubicBezTo>
                  <a:cubicBezTo>
                    <a:pt x="1546" y="4"/>
                    <a:pt x="1525" y="0"/>
                    <a:pt x="1504" y="0"/>
                  </a:cubicBezTo>
                  <a:close/>
                </a:path>
              </a:pathLst>
            </a:custGeom>
            <a:solidFill>
              <a:srgbClr val="0B1E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401;p48">
              <a:extLst>
                <a:ext uri="{FF2B5EF4-FFF2-40B4-BE49-F238E27FC236}">
                  <a16:creationId xmlns:a16="http://schemas.microsoft.com/office/drawing/2014/main" id="{B0390EB1-7F0E-B180-FBC0-A2AC2169C377}"/>
                </a:ext>
              </a:extLst>
            </p:cNvPr>
            <p:cNvSpPr/>
            <p:nvPr/>
          </p:nvSpPr>
          <p:spPr>
            <a:xfrm>
              <a:off x="5193992" y="4319195"/>
              <a:ext cx="156953" cy="231717"/>
            </a:xfrm>
            <a:custGeom>
              <a:avLst/>
              <a:gdLst/>
              <a:ahLst/>
              <a:cxnLst/>
              <a:rect l="l" t="t" r="r" b="b"/>
              <a:pathLst>
                <a:path w="3762" h="5554" extrusionOk="0">
                  <a:moveTo>
                    <a:pt x="616" y="4905"/>
                  </a:moveTo>
                  <a:lnTo>
                    <a:pt x="602" y="4938"/>
                  </a:lnTo>
                  <a:cubicBezTo>
                    <a:pt x="607" y="4927"/>
                    <a:pt x="611" y="4916"/>
                    <a:pt x="616" y="4905"/>
                  </a:cubicBezTo>
                  <a:close/>
                  <a:moveTo>
                    <a:pt x="3495" y="1"/>
                  </a:moveTo>
                  <a:cubicBezTo>
                    <a:pt x="3433" y="1"/>
                    <a:pt x="3371" y="25"/>
                    <a:pt x="3322" y="70"/>
                  </a:cubicBezTo>
                  <a:cubicBezTo>
                    <a:pt x="3256" y="130"/>
                    <a:pt x="3188" y="188"/>
                    <a:pt x="3123" y="249"/>
                  </a:cubicBezTo>
                  <a:lnTo>
                    <a:pt x="3123" y="249"/>
                  </a:lnTo>
                  <a:cubicBezTo>
                    <a:pt x="3097" y="266"/>
                    <a:pt x="3072" y="284"/>
                    <a:pt x="3046" y="302"/>
                  </a:cubicBezTo>
                  <a:cubicBezTo>
                    <a:pt x="3006" y="329"/>
                    <a:pt x="2962" y="356"/>
                    <a:pt x="2932" y="396"/>
                  </a:cubicBezTo>
                  <a:cubicBezTo>
                    <a:pt x="2916" y="415"/>
                    <a:pt x="2900" y="435"/>
                    <a:pt x="2884" y="456"/>
                  </a:cubicBezTo>
                  <a:cubicBezTo>
                    <a:pt x="2809" y="553"/>
                    <a:pt x="2733" y="650"/>
                    <a:pt x="2659" y="748"/>
                  </a:cubicBezTo>
                  <a:cubicBezTo>
                    <a:pt x="2540" y="903"/>
                    <a:pt x="2422" y="1058"/>
                    <a:pt x="2305" y="1215"/>
                  </a:cubicBezTo>
                  <a:cubicBezTo>
                    <a:pt x="2071" y="1526"/>
                    <a:pt x="1841" y="1841"/>
                    <a:pt x="1614" y="2159"/>
                  </a:cubicBezTo>
                  <a:cubicBezTo>
                    <a:pt x="1387" y="2477"/>
                    <a:pt x="1164" y="2798"/>
                    <a:pt x="945" y="3121"/>
                  </a:cubicBezTo>
                  <a:cubicBezTo>
                    <a:pt x="838" y="3280"/>
                    <a:pt x="729" y="3439"/>
                    <a:pt x="624" y="3600"/>
                  </a:cubicBezTo>
                  <a:cubicBezTo>
                    <a:pt x="526" y="3749"/>
                    <a:pt x="428" y="3898"/>
                    <a:pt x="342" y="4055"/>
                  </a:cubicBezTo>
                  <a:cubicBezTo>
                    <a:pt x="285" y="4160"/>
                    <a:pt x="239" y="4273"/>
                    <a:pt x="194" y="4383"/>
                  </a:cubicBezTo>
                  <a:cubicBezTo>
                    <a:pt x="156" y="4474"/>
                    <a:pt x="123" y="4567"/>
                    <a:pt x="95" y="4662"/>
                  </a:cubicBezTo>
                  <a:cubicBezTo>
                    <a:pt x="34" y="4872"/>
                    <a:pt x="2" y="5088"/>
                    <a:pt x="1" y="5307"/>
                  </a:cubicBezTo>
                  <a:cubicBezTo>
                    <a:pt x="2" y="5431"/>
                    <a:pt x="93" y="5535"/>
                    <a:pt x="216" y="5550"/>
                  </a:cubicBezTo>
                  <a:cubicBezTo>
                    <a:pt x="229" y="5553"/>
                    <a:pt x="243" y="5554"/>
                    <a:pt x="256" y="5554"/>
                  </a:cubicBezTo>
                  <a:cubicBezTo>
                    <a:pt x="298" y="5554"/>
                    <a:pt x="339" y="5543"/>
                    <a:pt x="375" y="5522"/>
                  </a:cubicBezTo>
                  <a:cubicBezTo>
                    <a:pt x="426" y="5489"/>
                    <a:pt x="481" y="5435"/>
                    <a:pt x="490" y="5372"/>
                  </a:cubicBezTo>
                  <a:lnTo>
                    <a:pt x="489" y="5372"/>
                  </a:lnTo>
                  <a:cubicBezTo>
                    <a:pt x="514" y="5206"/>
                    <a:pt x="559" y="5044"/>
                    <a:pt x="623" y="4889"/>
                  </a:cubicBezTo>
                  <a:lnTo>
                    <a:pt x="623" y="4889"/>
                  </a:lnTo>
                  <a:cubicBezTo>
                    <a:pt x="723" y="4666"/>
                    <a:pt x="850" y="4458"/>
                    <a:pt x="977" y="4251"/>
                  </a:cubicBezTo>
                  <a:cubicBezTo>
                    <a:pt x="1121" y="4018"/>
                    <a:pt x="1278" y="3793"/>
                    <a:pt x="1432" y="3568"/>
                  </a:cubicBezTo>
                  <a:cubicBezTo>
                    <a:pt x="1760" y="3093"/>
                    <a:pt x="2096" y="2623"/>
                    <a:pt x="2441" y="2158"/>
                  </a:cubicBezTo>
                  <a:cubicBezTo>
                    <a:pt x="2636" y="1895"/>
                    <a:pt x="2833" y="1636"/>
                    <a:pt x="3034" y="1377"/>
                  </a:cubicBezTo>
                  <a:lnTo>
                    <a:pt x="3034" y="1377"/>
                  </a:lnTo>
                  <a:lnTo>
                    <a:pt x="2980" y="1446"/>
                  </a:lnTo>
                  <a:cubicBezTo>
                    <a:pt x="3076" y="1322"/>
                    <a:pt x="3172" y="1198"/>
                    <a:pt x="3270" y="1075"/>
                  </a:cubicBezTo>
                  <a:cubicBezTo>
                    <a:pt x="3317" y="1015"/>
                    <a:pt x="3364" y="955"/>
                    <a:pt x="3412" y="895"/>
                  </a:cubicBezTo>
                  <a:cubicBezTo>
                    <a:pt x="3427" y="876"/>
                    <a:pt x="3441" y="858"/>
                    <a:pt x="3454" y="840"/>
                  </a:cubicBezTo>
                  <a:cubicBezTo>
                    <a:pt x="3496" y="787"/>
                    <a:pt x="3494" y="790"/>
                    <a:pt x="3524" y="712"/>
                  </a:cubicBezTo>
                  <a:cubicBezTo>
                    <a:pt x="3531" y="696"/>
                    <a:pt x="3537" y="679"/>
                    <a:pt x="3544" y="663"/>
                  </a:cubicBezTo>
                  <a:cubicBezTo>
                    <a:pt x="3550" y="645"/>
                    <a:pt x="3558" y="626"/>
                    <a:pt x="3565" y="608"/>
                  </a:cubicBezTo>
                  <a:lnTo>
                    <a:pt x="3565" y="608"/>
                  </a:lnTo>
                  <a:cubicBezTo>
                    <a:pt x="3612" y="528"/>
                    <a:pt x="3656" y="446"/>
                    <a:pt x="3703" y="364"/>
                  </a:cubicBezTo>
                  <a:cubicBezTo>
                    <a:pt x="3762" y="259"/>
                    <a:pt x="3735" y="126"/>
                    <a:pt x="3640" y="51"/>
                  </a:cubicBezTo>
                  <a:cubicBezTo>
                    <a:pt x="3596" y="17"/>
                    <a:pt x="3545" y="1"/>
                    <a:pt x="3495" y="1"/>
                  </a:cubicBezTo>
                  <a:close/>
                </a:path>
              </a:pathLst>
            </a:custGeom>
            <a:solidFill>
              <a:srgbClr val="0B1E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402;p48">
              <a:extLst>
                <a:ext uri="{FF2B5EF4-FFF2-40B4-BE49-F238E27FC236}">
                  <a16:creationId xmlns:a16="http://schemas.microsoft.com/office/drawing/2014/main" id="{2B27F6B4-37EE-DDB4-26CA-01D3F9358CED}"/>
                </a:ext>
              </a:extLst>
            </p:cNvPr>
            <p:cNvSpPr/>
            <p:nvPr/>
          </p:nvSpPr>
          <p:spPr>
            <a:xfrm>
              <a:off x="5997908" y="5561304"/>
              <a:ext cx="264969" cy="96709"/>
            </a:xfrm>
            <a:custGeom>
              <a:avLst/>
              <a:gdLst/>
              <a:ahLst/>
              <a:cxnLst/>
              <a:rect l="l" t="t" r="r" b="b"/>
              <a:pathLst>
                <a:path w="6351" h="2318" extrusionOk="0">
                  <a:moveTo>
                    <a:pt x="253" y="1"/>
                  </a:moveTo>
                  <a:cubicBezTo>
                    <a:pt x="234" y="1"/>
                    <a:pt x="216" y="3"/>
                    <a:pt x="196" y="9"/>
                  </a:cubicBezTo>
                  <a:cubicBezTo>
                    <a:pt x="138" y="25"/>
                    <a:pt x="88" y="63"/>
                    <a:pt x="57" y="115"/>
                  </a:cubicBezTo>
                  <a:cubicBezTo>
                    <a:pt x="1" y="222"/>
                    <a:pt x="25" y="375"/>
                    <a:pt x="141" y="433"/>
                  </a:cubicBezTo>
                  <a:lnTo>
                    <a:pt x="141" y="435"/>
                  </a:lnTo>
                  <a:cubicBezTo>
                    <a:pt x="503" y="623"/>
                    <a:pt x="871" y="799"/>
                    <a:pt x="1241" y="970"/>
                  </a:cubicBezTo>
                  <a:cubicBezTo>
                    <a:pt x="1628" y="1149"/>
                    <a:pt x="2019" y="1322"/>
                    <a:pt x="2417" y="1469"/>
                  </a:cubicBezTo>
                  <a:cubicBezTo>
                    <a:pt x="2798" y="1609"/>
                    <a:pt x="3182" y="1739"/>
                    <a:pt x="3569" y="1858"/>
                  </a:cubicBezTo>
                  <a:cubicBezTo>
                    <a:pt x="3765" y="1919"/>
                    <a:pt x="3961" y="1978"/>
                    <a:pt x="4161" y="2025"/>
                  </a:cubicBezTo>
                  <a:cubicBezTo>
                    <a:pt x="4356" y="2070"/>
                    <a:pt x="4552" y="2114"/>
                    <a:pt x="4749" y="2154"/>
                  </a:cubicBezTo>
                  <a:cubicBezTo>
                    <a:pt x="4862" y="2177"/>
                    <a:pt x="4974" y="2199"/>
                    <a:pt x="5086" y="2220"/>
                  </a:cubicBezTo>
                  <a:cubicBezTo>
                    <a:pt x="5219" y="2245"/>
                    <a:pt x="5354" y="2278"/>
                    <a:pt x="5487" y="2290"/>
                  </a:cubicBezTo>
                  <a:cubicBezTo>
                    <a:pt x="5712" y="2309"/>
                    <a:pt x="5938" y="2312"/>
                    <a:pt x="6164" y="2317"/>
                  </a:cubicBezTo>
                  <a:cubicBezTo>
                    <a:pt x="6166" y="2317"/>
                    <a:pt x="6167" y="2317"/>
                    <a:pt x="6169" y="2317"/>
                  </a:cubicBezTo>
                  <a:cubicBezTo>
                    <a:pt x="6255" y="2317"/>
                    <a:pt x="6327" y="2247"/>
                    <a:pt x="6339" y="2164"/>
                  </a:cubicBezTo>
                  <a:cubicBezTo>
                    <a:pt x="6350" y="2073"/>
                    <a:pt x="6296" y="1996"/>
                    <a:pt x="6211" y="1968"/>
                  </a:cubicBezTo>
                  <a:cubicBezTo>
                    <a:pt x="6036" y="1910"/>
                    <a:pt x="5863" y="1851"/>
                    <a:pt x="5690" y="1788"/>
                  </a:cubicBezTo>
                  <a:cubicBezTo>
                    <a:pt x="5647" y="1773"/>
                    <a:pt x="5605" y="1755"/>
                    <a:pt x="5562" y="1743"/>
                  </a:cubicBezTo>
                  <a:cubicBezTo>
                    <a:pt x="5517" y="1730"/>
                    <a:pt x="5470" y="1720"/>
                    <a:pt x="5425" y="1710"/>
                  </a:cubicBezTo>
                  <a:cubicBezTo>
                    <a:pt x="5336" y="1687"/>
                    <a:pt x="5246" y="1665"/>
                    <a:pt x="5157" y="1642"/>
                  </a:cubicBezTo>
                  <a:cubicBezTo>
                    <a:pt x="4979" y="1595"/>
                    <a:pt x="4802" y="1546"/>
                    <a:pt x="4625" y="1496"/>
                  </a:cubicBezTo>
                  <a:cubicBezTo>
                    <a:pt x="4452" y="1447"/>
                    <a:pt x="4280" y="1391"/>
                    <a:pt x="4107" y="1344"/>
                  </a:cubicBezTo>
                  <a:cubicBezTo>
                    <a:pt x="3398" y="1155"/>
                    <a:pt x="2704" y="924"/>
                    <a:pt x="2012" y="684"/>
                  </a:cubicBezTo>
                  <a:cubicBezTo>
                    <a:pt x="1622" y="550"/>
                    <a:pt x="1237" y="404"/>
                    <a:pt x="858" y="244"/>
                  </a:cubicBezTo>
                  <a:lnTo>
                    <a:pt x="858" y="244"/>
                  </a:lnTo>
                  <a:lnTo>
                    <a:pt x="917" y="269"/>
                  </a:lnTo>
                  <a:cubicBezTo>
                    <a:pt x="736" y="192"/>
                    <a:pt x="555" y="113"/>
                    <a:pt x="376" y="32"/>
                  </a:cubicBezTo>
                  <a:cubicBezTo>
                    <a:pt x="335" y="14"/>
                    <a:pt x="295" y="1"/>
                    <a:pt x="253" y="1"/>
                  </a:cubicBezTo>
                  <a:close/>
                </a:path>
              </a:pathLst>
            </a:custGeom>
            <a:solidFill>
              <a:srgbClr val="0B1E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1403;p48">
              <a:extLst>
                <a:ext uri="{FF2B5EF4-FFF2-40B4-BE49-F238E27FC236}">
                  <a16:creationId xmlns:a16="http://schemas.microsoft.com/office/drawing/2014/main" id="{59A44065-6321-E6FC-7C8C-A47662D25FC1}"/>
                </a:ext>
              </a:extLst>
            </p:cNvPr>
            <p:cNvSpPr/>
            <p:nvPr/>
          </p:nvSpPr>
          <p:spPr>
            <a:xfrm>
              <a:off x="6347194" y="5649960"/>
              <a:ext cx="223331" cy="36088"/>
            </a:xfrm>
            <a:custGeom>
              <a:avLst/>
              <a:gdLst/>
              <a:ahLst/>
              <a:cxnLst/>
              <a:rect l="l" t="t" r="r" b="b"/>
              <a:pathLst>
                <a:path w="5353" h="865" extrusionOk="0">
                  <a:moveTo>
                    <a:pt x="264" y="0"/>
                  </a:moveTo>
                  <a:cubicBezTo>
                    <a:pt x="200" y="0"/>
                    <a:pt x="127" y="36"/>
                    <a:pt x="83" y="80"/>
                  </a:cubicBezTo>
                  <a:cubicBezTo>
                    <a:pt x="36" y="127"/>
                    <a:pt x="0" y="204"/>
                    <a:pt x="4" y="272"/>
                  </a:cubicBezTo>
                  <a:cubicBezTo>
                    <a:pt x="7" y="342"/>
                    <a:pt x="30" y="415"/>
                    <a:pt x="83" y="464"/>
                  </a:cubicBezTo>
                  <a:lnTo>
                    <a:pt x="138" y="506"/>
                  </a:lnTo>
                  <a:cubicBezTo>
                    <a:pt x="180" y="531"/>
                    <a:pt x="227" y="543"/>
                    <a:pt x="275" y="543"/>
                  </a:cubicBezTo>
                  <a:lnTo>
                    <a:pt x="276" y="544"/>
                  </a:lnTo>
                  <a:cubicBezTo>
                    <a:pt x="909" y="627"/>
                    <a:pt x="1543" y="712"/>
                    <a:pt x="2181" y="764"/>
                  </a:cubicBezTo>
                  <a:cubicBezTo>
                    <a:pt x="2812" y="817"/>
                    <a:pt x="3448" y="857"/>
                    <a:pt x="4082" y="860"/>
                  </a:cubicBezTo>
                  <a:cubicBezTo>
                    <a:pt x="4185" y="861"/>
                    <a:pt x="4289" y="864"/>
                    <a:pt x="4392" y="864"/>
                  </a:cubicBezTo>
                  <a:cubicBezTo>
                    <a:pt x="4467" y="864"/>
                    <a:pt x="4541" y="863"/>
                    <a:pt x="4615" y="857"/>
                  </a:cubicBezTo>
                  <a:cubicBezTo>
                    <a:pt x="4703" y="851"/>
                    <a:pt x="4790" y="844"/>
                    <a:pt x="4878" y="837"/>
                  </a:cubicBezTo>
                  <a:lnTo>
                    <a:pt x="5017" y="826"/>
                  </a:lnTo>
                  <a:cubicBezTo>
                    <a:pt x="5055" y="826"/>
                    <a:pt x="5094" y="819"/>
                    <a:pt x="5131" y="807"/>
                  </a:cubicBezTo>
                  <a:lnTo>
                    <a:pt x="5196" y="782"/>
                  </a:lnTo>
                  <a:cubicBezTo>
                    <a:pt x="5274" y="751"/>
                    <a:pt x="5330" y="699"/>
                    <a:pt x="5341" y="612"/>
                  </a:cubicBezTo>
                  <a:cubicBezTo>
                    <a:pt x="5352" y="538"/>
                    <a:pt x="5317" y="444"/>
                    <a:pt x="5244" y="410"/>
                  </a:cubicBezTo>
                  <a:cubicBezTo>
                    <a:pt x="5198" y="387"/>
                    <a:pt x="5150" y="358"/>
                    <a:pt x="5101" y="347"/>
                  </a:cubicBezTo>
                  <a:cubicBezTo>
                    <a:pt x="5064" y="339"/>
                    <a:pt x="5024" y="335"/>
                    <a:pt x="4986" y="330"/>
                  </a:cubicBezTo>
                  <a:cubicBezTo>
                    <a:pt x="4907" y="319"/>
                    <a:pt x="4828" y="306"/>
                    <a:pt x="4750" y="294"/>
                  </a:cubicBezTo>
                  <a:cubicBezTo>
                    <a:pt x="4568" y="267"/>
                    <a:pt x="4388" y="252"/>
                    <a:pt x="4206" y="237"/>
                  </a:cubicBezTo>
                  <a:cubicBezTo>
                    <a:pt x="4048" y="223"/>
                    <a:pt x="3891" y="205"/>
                    <a:pt x="3732" y="196"/>
                  </a:cubicBezTo>
                  <a:cubicBezTo>
                    <a:pt x="3574" y="186"/>
                    <a:pt x="3417" y="175"/>
                    <a:pt x="3259" y="166"/>
                  </a:cubicBezTo>
                  <a:cubicBezTo>
                    <a:pt x="2939" y="144"/>
                    <a:pt x="2618" y="122"/>
                    <a:pt x="2298" y="104"/>
                  </a:cubicBezTo>
                  <a:cubicBezTo>
                    <a:pt x="1983" y="86"/>
                    <a:pt x="1667" y="70"/>
                    <a:pt x="1352" y="57"/>
                  </a:cubicBezTo>
                  <a:cubicBezTo>
                    <a:pt x="993" y="41"/>
                    <a:pt x="634" y="22"/>
                    <a:pt x="275" y="0"/>
                  </a:cubicBezTo>
                  <a:cubicBezTo>
                    <a:pt x="272" y="0"/>
                    <a:pt x="268" y="0"/>
                    <a:pt x="264" y="0"/>
                  </a:cubicBezTo>
                  <a:close/>
                </a:path>
              </a:pathLst>
            </a:custGeom>
            <a:solidFill>
              <a:srgbClr val="0B1E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1404;p48">
              <a:extLst>
                <a:ext uri="{FF2B5EF4-FFF2-40B4-BE49-F238E27FC236}">
                  <a16:creationId xmlns:a16="http://schemas.microsoft.com/office/drawing/2014/main" id="{D1311096-2DBC-9303-69D7-3B474C8F2DCD}"/>
                </a:ext>
              </a:extLst>
            </p:cNvPr>
            <p:cNvSpPr/>
            <p:nvPr/>
          </p:nvSpPr>
          <p:spPr>
            <a:xfrm>
              <a:off x="6642743" y="5625680"/>
              <a:ext cx="184781" cy="53402"/>
            </a:xfrm>
            <a:custGeom>
              <a:avLst/>
              <a:gdLst/>
              <a:ahLst/>
              <a:cxnLst/>
              <a:rect l="l" t="t" r="r" b="b"/>
              <a:pathLst>
                <a:path w="4429" h="1280" extrusionOk="0">
                  <a:moveTo>
                    <a:pt x="4218" y="0"/>
                  </a:moveTo>
                  <a:cubicBezTo>
                    <a:pt x="4201" y="0"/>
                    <a:pt x="4185" y="2"/>
                    <a:pt x="4168" y="6"/>
                  </a:cubicBezTo>
                  <a:cubicBezTo>
                    <a:pt x="3908" y="61"/>
                    <a:pt x="3646" y="113"/>
                    <a:pt x="3384" y="161"/>
                  </a:cubicBezTo>
                  <a:cubicBezTo>
                    <a:pt x="3254" y="186"/>
                    <a:pt x="3123" y="210"/>
                    <a:pt x="2993" y="240"/>
                  </a:cubicBezTo>
                  <a:cubicBezTo>
                    <a:pt x="2864" y="270"/>
                    <a:pt x="2734" y="297"/>
                    <a:pt x="2604" y="325"/>
                  </a:cubicBezTo>
                  <a:cubicBezTo>
                    <a:pt x="2344" y="380"/>
                    <a:pt x="2085" y="437"/>
                    <a:pt x="1826" y="492"/>
                  </a:cubicBezTo>
                  <a:cubicBezTo>
                    <a:pt x="1566" y="547"/>
                    <a:pt x="1304" y="592"/>
                    <a:pt x="1044" y="646"/>
                  </a:cubicBezTo>
                  <a:cubicBezTo>
                    <a:pt x="752" y="706"/>
                    <a:pt x="462" y="775"/>
                    <a:pt x="169" y="834"/>
                  </a:cubicBezTo>
                  <a:cubicBezTo>
                    <a:pt x="118" y="844"/>
                    <a:pt x="58" y="892"/>
                    <a:pt x="34" y="938"/>
                  </a:cubicBezTo>
                  <a:cubicBezTo>
                    <a:pt x="10" y="982"/>
                    <a:pt x="1" y="1032"/>
                    <a:pt x="7" y="1082"/>
                  </a:cubicBezTo>
                  <a:cubicBezTo>
                    <a:pt x="20" y="1182"/>
                    <a:pt x="110" y="1280"/>
                    <a:pt x="217" y="1280"/>
                  </a:cubicBezTo>
                  <a:cubicBezTo>
                    <a:pt x="221" y="1280"/>
                    <a:pt x="225" y="1279"/>
                    <a:pt x="230" y="1279"/>
                  </a:cubicBezTo>
                  <a:cubicBezTo>
                    <a:pt x="493" y="1258"/>
                    <a:pt x="756" y="1232"/>
                    <a:pt x="1018" y="1204"/>
                  </a:cubicBezTo>
                  <a:cubicBezTo>
                    <a:pt x="1304" y="1173"/>
                    <a:pt x="1587" y="1118"/>
                    <a:pt x="1870" y="1065"/>
                  </a:cubicBezTo>
                  <a:cubicBezTo>
                    <a:pt x="2132" y="1016"/>
                    <a:pt x="2393" y="966"/>
                    <a:pt x="2651" y="903"/>
                  </a:cubicBezTo>
                  <a:cubicBezTo>
                    <a:pt x="2908" y="839"/>
                    <a:pt x="3172" y="779"/>
                    <a:pt x="3426" y="694"/>
                  </a:cubicBezTo>
                  <a:cubicBezTo>
                    <a:pt x="3710" y="598"/>
                    <a:pt x="3993" y="498"/>
                    <a:pt x="4275" y="393"/>
                  </a:cubicBezTo>
                  <a:cubicBezTo>
                    <a:pt x="4325" y="375"/>
                    <a:pt x="4368" y="348"/>
                    <a:pt x="4395" y="300"/>
                  </a:cubicBezTo>
                  <a:cubicBezTo>
                    <a:pt x="4421" y="254"/>
                    <a:pt x="4429" y="197"/>
                    <a:pt x="4415" y="146"/>
                  </a:cubicBezTo>
                  <a:cubicBezTo>
                    <a:pt x="4385" y="54"/>
                    <a:pt x="4308" y="0"/>
                    <a:pt x="4218" y="0"/>
                  </a:cubicBezTo>
                  <a:close/>
                </a:path>
              </a:pathLst>
            </a:custGeom>
            <a:solidFill>
              <a:srgbClr val="0B1E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05;p48">
              <a:extLst>
                <a:ext uri="{FF2B5EF4-FFF2-40B4-BE49-F238E27FC236}">
                  <a16:creationId xmlns:a16="http://schemas.microsoft.com/office/drawing/2014/main" id="{D83C03D9-9699-9D13-F5EB-9C8A3FEA7F72}"/>
                </a:ext>
              </a:extLst>
            </p:cNvPr>
            <p:cNvSpPr/>
            <p:nvPr/>
          </p:nvSpPr>
          <p:spPr>
            <a:xfrm>
              <a:off x="5679829" y="5377066"/>
              <a:ext cx="170387" cy="131462"/>
            </a:xfrm>
            <a:custGeom>
              <a:avLst/>
              <a:gdLst/>
              <a:ahLst/>
              <a:cxnLst/>
              <a:rect l="l" t="t" r="r" b="b"/>
              <a:pathLst>
                <a:path w="4084" h="3151" extrusionOk="0">
                  <a:moveTo>
                    <a:pt x="243" y="1"/>
                  </a:moveTo>
                  <a:cubicBezTo>
                    <a:pt x="187" y="1"/>
                    <a:pt x="132" y="20"/>
                    <a:pt x="92" y="64"/>
                  </a:cubicBezTo>
                  <a:cubicBezTo>
                    <a:pt x="27" y="134"/>
                    <a:pt x="1" y="250"/>
                    <a:pt x="57" y="334"/>
                  </a:cubicBezTo>
                  <a:cubicBezTo>
                    <a:pt x="76" y="363"/>
                    <a:pt x="96" y="392"/>
                    <a:pt x="116" y="422"/>
                  </a:cubicBezTo>
                  <a:cubicBezTo>
                    <a:pt x="147" y="467"/>
                    <a:pt x="183" y="508"/>
                    <a:pt x="223" y="545"/>
                  </a:cubicBezTo>
                  <a:cubicBezTo>
                    <a:pt x="278" y="597"/>
                    <a:pt x="332" y="648"/>
                    <a:pt x="386" y="700"/>
                  </a:cubicBezTo>
                  <a:cubicBezTo>
                    <a:pt x="491" y="800"/>
                    <a:pt x="597" y="898"/>
                    <a:pt x="704" y="996"/>
                  </a:cubicBezTo>
                  <a:cubicBezTo>
                    <a:pt x="920" y="1195"/>
                    <a:pt x="1154" y="1375"/>
                    <a:pt x="1386" y="1558"/>
                  </a:cubicBezTo>
                  <a:cubicBezTo>
                    <a:pt x="1635" y="1755"/>
                    <a:pt x="1886" y="1948"/>
                    <a:pt x="2141" y="2139"/>
                  </a:cubicBezTo>
                  <a:cubicBezTo>
                    <a:pt x="2259" y="2227"/>
                    <a:pt x="2379" y="2312"/>
                    <a:pt x="2501" y="2394"/>
                  </a:cubicBezTo>
                  <a:cubicBezTo>
                    <a:pt x="2562" y="2436"/>
                    <a:pt x="2621" y="2476"/>
                    <a:pt x="2681" y="2516"/>
                  </a:cubicBezTo>
                  <a:cubicBezTo>
                    <a:pt x="2743" y="2559"/>
                    <a:pt x="2803" y="2603"/>
                    <a:pt x="2867" y="2641"/>
                  </a:cubicBezTo>
                  <a:cubicBezTo>
                    <a:pt x="2938" y="2684"/>
                    <a:pt x="3018" y="2711"/>
                    <a:pt x="3089" y="2755"/>
                  </a:cubicBezTo>
                  <a:cubicBezTo>
                    <a:pt x="3160" y="2797"/>
                    <a:pt x="3231" y="2839"/>
                    <a:pt x="3303" y="2881"/>
                  </a:cubicBezTo>
                  <a:cubicBezTo>
                    <a:pt x="3446" y="2965"/>
                    <a:pt x="3588" y="3050"/>
                    <a:pt x="3738" y="3123"/>
                  </a:cubicBezTo>
                  <a:cubicBezTo>
                    <a:pt x="3774" y="3141"/>
                    <a:pt x="3812" y="3150"/>
                    <a:pt x="3849" y="3150"/>
                  </a:cubicBezTo>
                  <a:cubicBezTo>
                    <a:pt x="3913" y="3150"/>
                    <a:pt x="3973" y="3124"/>
                    <a:pt x="4016" y="3068"/>
                  </a:cubicBezTo>
                  <a:cubicBezTo>
                    <a:pt x="4078" y="2988"/>
                    <a:pt x="4083" y="2852"/>
                    <a:pt x="3999" y="2783"/>
                  </a:cubicBezTo>
                  <a:cubicBezTo>
                    <a:pt x="3835" y="2645"/>
                    <a:pt x="3661" y="2518"/>
                    <a:pt x="3490" y="2387"/>
                  </a:cubicBezTo>
                  <a:lnTo>
                    <a:pt x="3490" y="2387"/>
                  </a:lnTo>
                  <a:lnTo>
                    <a:pt x="3543" y="2427"/>
                  </a:lnTo>
                  <a:cubicBezTo>
                    <a:pt x="3485" y="2382"/>
                    <a:pt x="3425" y="2339"/>
                    <a:pt x="3369" y="2290"/>
                  </a:cubicBezTo>
                  <a:cubicBezTo>
                    <a:pt x="3341" y="2267"/>
                    <a:pt x="3315" y="2239"/>
                    <a:pt x="3289" y="2214"/>
                  </a:cubicBezTo>
                  <a:cubicBezTo>
                    <a:pt x="3247" y="2174"/>
                    <a:pt x="3201" y="2136"/>
                    <a:pt x="3154" y="2102"/>
                  </a:cubicBezTo>
                  <a:cubicBezTo>
                    <a:pt x="3033" y="2013"/>
                    <a:pt x="2913" y="1924"/>
                    <a:pt x="2793" y="1833"/>
                  </a:cubicBezTo>
                  <a:cubicBezTo>
                    <a:pt x="2556" y="1655"/>
                    <a:pt x="2315" y="1481"/>
                    <a:pt x="2077" y="1303"/>
                  </a:cubicBezTo>
                  <a:cubicBezTo>
                    <a:pt x="1942" y="1202"/>
                    <a:pt x="1809" y="1101"/>
                    <a:pt x="1676" y="999"/>
                  </a:cubicBezTo>
                  <a:lnTo>
                    <a:pt x="1676" y="999"/>
                  </a:lnTo>
                  <a:lnTo>
                    <a:pt x="1739" y="1048"/>
                  </a:lnTo>
                  <a:cubicBezTo>
                    <a:pt x="1568" y="915"/>
                    <a:pt x="1399" y="780"/>
                    <a:pt x="1230" y="646"/>
                  </a:cubicBezTo>
                  <a:cubicBezTo>
                    <a:pt x="1046" y="500"/>
                    <a:pt x="853" y="368"/>
                    <a:pt x="667" y="226"/>
                  </a:cubicBezTo>
                  <a:cubicBezTo>
                    <a:pt x="619" y="190"/>
                    <a:pt x="571" y="154"/>
                    <a:pt x="524" y="118"/>
                  </a:cubicBezTo>
                  <a:cubicBezTo>
                    <a:pt x="474" y="80"/>
                    <a:pt x="419" y="55"/>
                    <a:pt x="362" y="29"/>
                  </a:cubicBezTo>
                  <a:cubicBezTo>
                    <a:pt x="326" y="11"/>
                    <a:pt x="284" y="1"/>
                    <a:pt x="243" y="1"/>
                  </a:cubicBezTo>
                  <a:close/>
                </a:path>
              </a:pathLst>
            </a:custGeom>
            <a:solidFill>
              <a:srgbClr val="0B1E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1406;p48">
              <a:extLst>
                <a:ext uri="{FF2B5EF4-FFF2-40B4-BE49-F238E27FC236}">
                  <a16:creationId xmlns:a16="http://schemas.microsoft.com/office/drawing/2014/main" id="{5A9D327B-CB9A-5469-E412-F43C79900492}"/>
                </a:ext>
              </a:extLst>
            </p:cNvPr>
            <p:cNvSpPr/>
            <p:nvPr/>
          </p:nvSpPr>
          <p:spPr>
            <a:xfrm>
              <a:off x="5510193" y="5177015"/>
              <a:ext cx="118695" cy="131796"/>
            </a:xfrm>
            <a:custGeom>
              <a:avLst/>
              <a:gdLst/>
              <a:ahLst/>
              <a:cxnLst/>
              <a:rect l="l" t="t" r="r" b="b"/>
              <a:pathLst>
                <a:path w="2845" h="3159" extrusionOk="0">
                  <a:moveTo>
                    <a:pt x="2326" y="2288"/>
                  </a:moveTo>
                  <a:lnTo>
                    <a:pt x="2330" y="2293"/>
                  </a:lnTo>
                  <a:lnTo>
                    <a:pt x="2330" y="2293"/>
                  </a:lnTo>
                  <a:cubicBezTo>
                    <a:pt x="2328" y="2292"/>
                    <a:pt x="2327" y="2290"/>
                    <a:pt x="2326" y="2288"/>
                  </a:cubicBezTo>
                  <a:close/>
                  <a:moveTo>
                    <a:pt x="2501" y="2532"/>
                  </a:moveTo>
                  <a:lnTo>
                    <a:pt x="2509" y="2543"/>
                  </a:lnTo>
                  <a:lnTo>
                    <a:pt x="2509" y="2543"/>
                  </a:lnTo>
                  <a:cubicBezTo>
                    <a:pt x="2506" y="2540"/>
                    <a:pt x="2503" y="2536"/>
                    <a:pt x="2501" y="2532"/>
                  </a:cubicBezTo>
                  <a:close/>
                  <a:moveTo>
                    <a:pt x="2637" y="2717"/>
                  </a:moveTo>
                  <a:lnTo>
                    <a:pt x="2640" y="2720"/>
                  </a:lnTo>
                  <a:lnTo>
                    <a:pt x="2640" y="2720"/>
                  </a:lnTo>
                  <a:cubicBezTo>
                    <a:pt x="2639" y="2719"/>
                    <a:pt x="2638" y="2718"/>
                    <a:pt x="2637" y="2717"/>
                  </a:cubicBezTo>
                  <a:close/>
                  <a:moveTo>
                    <a:pt x="2653" y="2737"/>
                  </a:moveTo>
                  <a:lnTo>
                    <a:pt x="2673" y="2763"/>
                  </a:lnTo>
                  <a:cubicBezTo>
                    <a:pt x="2666" y="2755"/>
                    <a:pt x="2660" y="2746"/>
                    <a:pt x="2653" y="2737"/>
                  </a:cubicBezTo>
                  <a:close/>
                  <a:moveTo>
                    <a:pt x="252" y="1"/>
                  </a:moveTo>
                  <a:cubicBezTo>
                    <a:pt x="250" y="1"/>
                    <a:pt x="248" y="1"/>
                    <a:pt x="246" y="1"/>
                  </a:cubicBezTo>
                  <a:cubicBezTo>
                    <a:pt x="196" y="2"/>
                    <a:pt x="148" y="20"/>
                    <a:pt x="108" y="50"/>
                  </a:cubicBezTo>
                  <a:cubicBezTo>
                    <a:pt x="16" y="122"/>
                    <a:pt x="0" y="240"/>
                    <a:pt x="50" y="341"/>
                  </a:cubicBezTo>
                  <a:cubicBezTo>
                    <a:pt x="76" y="392"/>
                    <a:pt x="99" y="444"/>
                    <a:pt x="125" y="494"/>
                  </a:cubicBezTo>
                  <a:cubicBezTo>
                    <a:pt x="152" y="545"/>
                    <a:pt x="192" y="593"/>
                    <a:pt x="226" y="640"/>
                  </a:cubicBezTo>
                  <a:cubicBezTo>
                    <a:pt x="260" y="688"/>
                    <a:pt x="294" y="732"/>
                    <a:pt x="325" y="779"/>
                  </a:cubicBezTo>
                  <a:cubicBezTo>
                    <a:pt x="354" y="827"/>
                    <a:pt x="380" y="878"/>
                    <a:pt x="410" y="927"/>
                  </a:cubicBezTo>
                  <a:cubicBezTo>
                    <a:pt x="470" y="1024"/>
                    <a:pt x="545" y="1116"/>
                    <a:pt x="612" y="1209"/>
                  </a:cubicBezTo>
                  <a:cubicBezTo>
                    <a:pt x="695" y="1324"/>
                    <a:pt x="789" y="1430"/>
                    <a:pt x="879" y="1540"/>
                  </a:cubicBezTo>
                  <a:lnTo>
                    <a:pt x="1323" y="2073"/>
                  </a:lnTo>
                  <a:cubicBezTo>
                    <a:pt x="1470" y="2251"/>
                    <a:pt x="1623" y="2424"/>
                    <a:pt x="1775" y="2597"/>
                  </a:cubicBezTo>
                  <a:cubicBezTo>
                    <a:pt x="1849" y="2682"/>
                    <a:pt x="1921" y="2767"/>
                    <a:pt x="2005" y="2841"/>
                  </a:cubicBezTo>
                  <a:cubicBezTo>
                    <a:pt x="2062" y="2890"/>
                    <a:pt x="2120" y="2936"/>
                    <a:pt x="2180" y="2982"/>
                  </a:cubicBezTo>
                  <a:cubicBezTo>
                    <a:pt x="2199" y="2997"/>
                    <a:pt x="2220" y="3011"/>
                    <a:pt x="2240" y="3026"/>
                  </a:cubicBezTo>
                  <a:cubicBezTo>
                    <a:pt x="2276" y="3052"/>
                    <a:pt x="2315" y="3065"/>
                    <a:pt x="2356" y="3078"/>
                  </a:cubicBezTo>
                  <a:lnTo>
                    <a:pt x="2356" y="3078"/>
                  </a:lnTo>
                  <a:cubicBezTo>
                    <a:pt x="2401" y="3098"/>
                    <a:pt x="2447" y="3117"/>
                    <a:pt x="2495" y="3128"/>
                  </a:cubicBezTo>
                  <a:cubicBezTo>
                    <a:pt x="2555" y="3142"/>
                    <a:pt x="2616" y="3151"/>
                    <a:pt x="2678" y="3158"/>
                  </a:cubicBezTo>
                  <a:cubicBezTo>
                    <a:pt x="2681" y="3158"/>
                    <a:pt x="2684" y="3158"/>
                    <a:pt x="2687" y="3158"/>
                  </a:cubicBezTo>
                  <a:cubicBezTo>
                    <a:pt x="2744" y="3158"/>
                    <a:pt x="2799" y="3111"/>
                    <a:pt x="2820" y="3062"/>
                  </a:cubicBezTo>
                  <a:cubicBezTo>
                    <a:pt x="2844" y="3004"/>
                    <a:pt x="2831" y="2937"/>
                    <a:pt x="2787" y="2893"/>
                  </a:cubicBezTo>
                  <a:cubicBezTo>
                    <a:pt x="2757" y="2863"/>
                    <a:pt x="2728" y="2831"/>
                    <a:pt x="2701" y="2797"/>
                  </a:cubicBezTo>
                  <a:lnTo>
                    <a:pt x="2701" y="2797"/>
                  </a:lnTo>
                  <a:cubicBezTo>
                    <a:pt x="2685" y="2777"/>
                    <a:pt x="2668" y="2756"/>
                    <a:pt x="2652" y="2735"/>
                  </a:cubicBezTo>
                  <a:lnTo>
                    <a:pt x="2652" y="2735"/>
                  </a:lnTo>
                  <a:cubicBezTo>
                    <a:pt x="2648" y="2730"/>
                    <a:pt x="2644" y="2724"/>
                    <a:pt x="2641" y="2719"/>
                  </a:cubicBezTo>
                  <a:cubicBezTo>
                    <a:pt x="2636" y="2711"/>
                    <a:pt x="2634" y="2703"/>
                    <a:pt x="2630" y="2695"/>
                  </a:cubicBezTo>
                  <a:cubicBezTo>
                    <a:pt x="2615" y="2670"/>
                    <a:pt x="2597" y="2647"/>
                    <a:pt x="2577" y="2624"/>
                  </a:cubicBezTo>
                  <a:cubicBezTo>
                    <a:pt x="2559" y="2605"/>
                    <a:pt x="2542" y="2584"/>
                    <a:pt x="2525" y="2563"/>
                  </a:cubicBezTo>
                  <a:lnTo>
                    <a:pt x="2525" y="2563"/>
                  </a:lnTo>
                  <a:cubicBezTo>
                    <a:pt x="2501" y="2531"/>
                    <a:pt x="2478" y="2499"/>
                    <a:pt x="2455" y="2466"/>
                  </a:cubicBezTo>
                  <a:cubicBezTo>
                    <a:pt x="2421" y="2417"/>
                    <a:pt x="2386" y="2369"/>
                    <a:pt x="2351" y="2321"/>
                  </a:cubicBezTo>
                  <a:lnTo>
                    <a:pt x="2351" y="2321"/>
                  </a:lnTo>
                  <a:cubicBezTo>
                    <a:pt x="2358" y="2331"/>
                    <a:pt x="2366" y="2341"/>
                    <a:pt x="2373" y="2351"/>
                  </a:cubicBezTo>
                  <a:lnTo>
                    <a:pt x="2330" y="2293"/>
                  </a:lnTo>
                  <a:lnTo>
                    <a:pt x="2330" y="2293"/>
                  </a:lnTo>
                  <a:cubicBezTo>
                    <a:pt x="2337" y="2303"/>
                    <a:pt x="2344" y="2312"/>
                    <a:pt x="2351" y="2321"/>
                  </a:cubicBezTo>
                  <a:lnTo>
                    <a:pt x="2351" y="2321"/>
                  </a:lnTo>
                  <a:cubicBezTo>
                    <a:pt x="2245" y="2183"/>
                    <a:pt x="2141" y="2045"/>
                    <a:pt x="2035" y="1907"/>
                  </a:cubicBezTo>
                  <a:cubicBezTo>
                    <a:pt x="1904" y="1733"/>
                    <a:pt x="1766" y="1564"/>
                    <a:pt x="1630" y="1394"/>
                  </a:cubicBezTo>
                  <a:lnTo>
                    <a:pt x="1265" y="939"/>
                  </a:lnTo>
                  <a:cubicBezTo>
                    <a:pt x="1205" y="864"/>
                    <a:pt x="1142" y="791"/>
                    <a:pt x="1077" y="719"/>
                  </a:cubicBezTo>
                  <a:cubicBezTo>
                    <a:pt x="1013" y="650"/>
                    <a:pt x="951" y="577"/>
                    <a:pt x="881" y="514"/>
                  </a:cubicBezTo>
                  <a:cubicBezTo>
                    <a:pt x="840" y="478"/>
                    <a:pt x="798" y="443"/>
                    <a:pt x="760" y="403"/>
                  </a:cubicBezTo>
                  <a:lnTo>
                    <a:pt x="652" y="287"/>
                  </a:lnTo>
                  <a:cubicBezTo>
                    <a:pt x="616" y="250"/>
                    <a:pt x="583" y="206"/>
                    <a:pt x="542" y="174"/>
                  </a:cubicBezTo>
                  <a:lnTo>
                    <a:pt x="406" y="68"/>
                  </a:lnTo>
                  <a:cubicBezTo>
                    <a:pt x="360" y="32"/>
                    <a:pt x="313" y="1"/>
                    <a:pt x="252" y="1"/>
                  </a:cubicBezTo>
                  <a:close/>
                </a:path>
              </a:pathLst>
            </a:custGeom>
            <a:solidFill>
              <a:srgbClr val="0B1E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1407;p48">
              <a:extLst>
                <a:ext uri="{FF2B5EF4-FFF2-40B4-BE49-F238E27FC236}">
                  <a16:creationId xmlns:a16="http://schemas.microsoft.com/office/drawing/2014/main" id="{4F25B61B-E1FD-6A64-8CB8-3A4DA91AD7EA}"/>
                </a:ext>
              </a:extLst>
            </p:cNvPr>
            <p:cNvSpPr/>
            <p:nvPr/>
          </p:nvSpPr>
          <p:spPr>
            <a:xfrm>
              <a:off x="5401177" y="4856683"/>
              <a:ext cx="74096" cy="210773"/>
            </a:xfrm>
            <a:custGeom>
              <a:avLst/>
              <a:gdLst/>
              <a:ahLst/>
              <a:cxnLst/>
              <a:rect l="l" t="t" r="r" b="b"/>
              <a:pathLst>
                <a:path w="1776" h="5052" extrusionOk="0">
                  <a:moveTo>
                    <a:pt x="204" y="1"/>
                  </a:moveTo>
                  <a:cubicBezTo>
                    <a:pt x="194" y="1"/>
                    <a:pt x="185" y="2"/>
                    <a:pt x="176" y="3"/>
                  </a:cubicBezTo>
                  <a:cubicBezTo>
                    <a:pt x="79" y="16"/>
                    <a:pt x="8" y="96"/>
                    <a:pt x="7" y="193"/>
                  </a:cubicBezTo>
                  <a:cubicBezTo>
                    <a:pt x="5" y="271"/>
                    <a:pt x="1" y="350"/>
                    <a:pt x="6" y="427"/>
                  </a:cubicBezTo>
                  <a:cubicBezTo>
                    <a:pt x="11" y="506"/>
                    <a:pt x="16" y="583"/>
                    <a:pt x="23" y="662"/>
                  </a:cubicBezTo>
                  <a:cubicBezTo>
                    <a:pt x="28" y="739"/>
                    <a:pt x="24" y="816"/>
                    <a:pt x="24" y="895"/>
                  </a:cubicBezTo>
                  <a:cubicBezTo>
                    <a:pt x="24" y="955"/>
                    <a:pt x="40" y="1019"/>
                    <a:pt x="50" y="1078"/>
                  </a:cubicBezTo>
                  <a:cubicBezTo>
                    <a:pt x="58" y="1120"/>
                    <a:pt x="65" y="1161"/>
                    <a:pt x="73" y="1202"/>
                  </a:cubicBezTo>
                  <a:cubicBezTo>
                    <a:pt x="127" y="1516"/>
                    <a:pt x="188" y="1829"/>
                    <a:pt x="256" y="2141"/>
                  </a:cubicBezTo>
                  <a:cubicBezTo>
                    <a:pt x="322" y="2451"/>
                    <a:pt x="405" y="2759"/>
                    <a:pt x="503" y="3061"/>
                  </a:cubicBezTo>
                  <a:cubicBezTo>
                    <a:pt x="603" y="3361"/>
                    <a:pt x="709" y="3659"/>
                    <a:pt x="821" y="3955"/>
                  </a:cubicBezTo>
                  <a:cubicBezTo>
                    <a:pt x="893" y="4144"/>
                    <a:pt x="992" y="4325"/>
                    <a:pt x="1083" y="4505"/>
                  </a:cubicBezTo>
                  <a:cubicBezTo>
                    <a:pt x="1123" y="4583"/>
                    <a:pt x="1163" y="4659"/>
                    <a:pt x="1203" y="4737"/>
                  </a:cubicBezTo>
                  <a:cubicBezTo>
                    <a:pt x="1232" y="4793"/>
                    <a:pt x="1278" y="4840"/>
                    <a:pt x="1318" y="4889"/>
                  </a:cubicBezTo>
                  <a:cubicBezTo>
                    <a:pt x="1344" y="4922"/>
                    <a:pt x="1372" y="4955"/>
                    <a:pt x="1398" y="4988"/>
                  </a:cubicBezTo>
                  <a:cubicBezTo>
                    <a:pt x="1419" y="5014"/>
                    <a:pt x="1463" y="5036"/>
                    <a:pt x="1494" y="5044"/>
                  </a:cubicBezTo>
                  <a:cubicBezTo>
                    <a:pt x="1512" y="5049"/>
                    <a:pt x="1531" y="5051"/>
                    <a:pt x="1549" y="5051"/>
                  </a:cubicBezTo>
                  <a:cubicBezTo>
                    <a:pt x="1579" y="5051"/>
                    <a:pt x="1608" y="5045"/>
                    <a:pt x="1636" y="5033"/>
                  </a:cubicBezTo>
                  <a:cubicBezTo>
                    <a:pt x="1709" y="5002"/>
                    <a:pt x="1776" y="4920"/>
                    <a:pt x="1768" y="4835"/>
                  </a:cubicBezTo>
                  <a:lnTo>
                    <a:pt x="1768" y="4834"/>
                  </a:lnTo>
                  <a:cubicBezTo>
                    <a:pt x="1762" y="4767"/>
                    <a:pt x="1754" y="4703"/>
                    <a:pt x="1751" y="4636"/>
                  </a:cubicBezTo>
                  <a:cubicBezTo>
                    <a:pt x="1745" y="4544"/>
                    <a:pt x="1717" y="4458"/>
                    <a:pt x="1693" y="4368"/>
                  </a:cubicBezTo>
                  <a:cubicBezTo>
                    <a:pt x="1657" y="4233"/>
                    <a:pt x="1621" y="4098"/>
                    <a:pt x="1587" y="3964"/>
                  </a:cubicBezTo>
                  <a:cubicBezTo>
                    <a:pt x="1570" y="3897"/>
                    <a:pt x="1557" y="3828"/>
                    <a:pt x="1535" y="3763"/>
                  </a:cubicBezTo>
                  <a:cubicBezTo>
                    <a:pt x="1513" y="3696"/>
                    <a:pt x="1490" y="3628"/>
                    <a:pt x="1469" y="3561"/>
                  </a:cubicBezTo>
                  <a:cubicBezTo>
                    <a:pt x="1426" y="3426"/>
                    <a:pt x="1383" y="3290"/>
                    <a:pt x="1342" y="3154"/>
                  </a:cubicBezTo>
                  <a:cubicBezTo>
                    <a:pt x="1260" y="2886"/>
                    <a:pt x="1181" y="2618"/>
                    <a:pt x="1102" y="2349"/>
                  </a:cubicBezTo>
                  <a:cubicBezTo>
                    <a:pt x="1062" y="2214"/>
                    <a:pt x="1015" y="2082"/>
                    <a:pt x="973" y="1949"/>
                  </a:cubicBezTo>
                  <a:cubicBezTo>
                    <a:pt x="930" y="1815"/>
                    <a:pt x="889" y="1681"/>
                    <a:pt x="850" y="1546"/>
                  </a:cubicBezTo>
                  <a:cubicBezTo>
                    <a:pt x="804" y="1394"/>
                    <a:pt x="761" y="1242"/>
                    <a:pt x="718" y="1088"/>
                  </a:cubicBezTo>
                  <a:cubicBezTo>
                    <a:pt x="698" y="1011"/>
                    <a:pt x="677" y="935"/>
                    <a:pt x="657" y="859"/>
                  </a:cubicBezTo>
                  <a:cubicBezTo>
                    <a:pt x="636" y="779"/>
                    <a:pt x="597" y="702"/>
                    <a:pt x="561" y="626"/>
                  </a:cubicBezTo>
                  <a:lnTo>
                    <a:pt x="561" y="626"/>
                  </a:lnTo>
                  <a:cubicBezTo>
                    <a:pt x="532" y="550"/>
                    <a:pt x="509" y="470"/>
                    <a:pt x="484" y="393"/>
                  </a:cubicBezTo>
                  <a:cubicBezTo>
                    <a:pt x="457" y="308"/>
                    <a:pt x="422" y="225"/>
                    <a:pt x="389" y="142"/>
                  </a:cubicBezTo>
                  <a:cubicBezTo>
                    <a:pt x="370" y="95"/>
                    <a:pt x="345" y="51"/>
                    <a:pt x="299" y="25"/>
                  </a:cubicBezTo>
                  <a:cubicBezTo>
                    <a:pt x="270" y="10"/>
                    <a:pt x="237" y="1"/>
                    <a:pt x="204" y="1"/>
                  </a:cubicBezTo>
                  <a:close/>
                </a:path>
              </a:pathLst>
            </a:custGeom>
            <a:solidFill>
              <a:srgbClr val="0B1E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1408;p48">
              <a:extLst>
                <a:ext uri="{FF2B5EF4-FFF2-40B4-BE49-F238E27FC236}">
                  <a16:creationId xmlns:a16="http://schemas.microsoft.com/office/drawing/2014/main" id="{6AD94CC0-79B4-3876-227C-DC88CCE6F9AB}"/>
                </a:ext>
              </a:extLst>
            </p:cNvPr>
            <p:cNvSpPr/>
            <p:nvPr/>
          </p:nvSpPr>
          <p:spPr>
            <a:xfrm>
              <a:off x="5385531" y="4678535"/>
              <a:ext cx="25157" cy="103801"/>
            </a:xfrm>
            <a:custGeom>
              <a:avLst/>
              <a:gdLst/>
              <a:ahLst/>
              <a:cxnLst/>
              <a:rect l="l" t="t" r="r" b="b"/>
              <a:pathLst>
                <a:path w="603" h="2488" extrusionOk="0">
                  <a:moveTo>
                    <a:pt x="340" y="1"/>
                  </a:moveTo>
                  <a:cubicBezTo>
                    <a:pt x="267" y="1"/>
                    <a:pt x="209" y="49"/>
                    <a:pt x="184" y="119"/>
                  </a:cubicBezTo>
                  <a:cubicBezTo>
                    <a:pt x="149" y="216"/>
                    <a:pt x="115" y="314"/>
                    <a:pt x="87" y="414"/>
                  </a:cubicBezTo>
                  <a:lnTo>
                    <a:pt x="87" y="414"/>
                  </a:lnTo>
                  <a:cubicBezTo>
                    <a:pt x="76" y="439"/>
                    <a:pt x="65" y="465"/>
                    <a:pt x="54" y="491"/>
                  </a:cubicBezTo>
                  <a:cubicBezTo>
                    <a:pt x="36" y="535"/>
                    <a:pt x="35" y="585"/>
                    <a:pt x="30" y="634"/>
                  </a:cubicBezTo>
                  <a:cubicBezTo>
                    <a:pt x="24" y="693"/>
                    <a:pt x="18" y="754"/>
                    <a:pt x="13" y="813"/>
                  </a:cubicBezTo>
                  <a:cubicBezTo>
                    <a:pt x="3" y="933"/>
                    <a:pt x="0" y="1054"/>
                    <a:pt x="4" y="1174"/>
                  </a:cubicBezTo>
                  <a:cubicBezTo>
                    <a:pt x="13" y="1430"/>
                    <a:pt x="57" y="1686"/>
                    <a:pt x="108" y="1937"/>
                  </a:cubicBezTo>
                  <a:cubicBezTo>
                    <a:pt x="122" y="2004"/>
                    <a:pt x="138" y="2070"/>
                    <a:pt x="154" y="2136"/>
                  </a:cubicBezTo>
                  <a:cubicBezTo>
                    <a:pt x="169" y="2202"/>
                    <a:pt x="176" y="2271"/>
                    <a:pt x="189" y="2339"/>
                  </a:cubicBezTo>
                  <a:cubicBezTo>
                    <a:pt x="197" y="2387"/>
                    <a:pt x="242" y="2437"/>
                    <a:pt x="282" y="2460"/>
                  </a:cubicBezTo>
                  <a:cubicBezTo>
                    <a:pt x="314" y="2478"/>
                    <a:pt x="350" y="2488"/>
                    <a:pt x="386" y="2488"/>
                  </a:cubicBezTo>
                  <a:cubicBezTo>
                    <a:pt x="404" y="2488"/>
                    <a:pt x="422" y="2486"/>
                    <a:pt x="439" y="2481"/>
                  </a:cubicBezTo>
                  <a:cubicBezTo>
                    <a:pt x="553" y="2445"/>
                    <a:pt x="602" y="2343"/>
                    <a:pt x="582" y="2230"/>
                  </a:cubicBezTo>
                  <a:lnTo>
                    <a:pt x="582" y="2230"/>
                  </a:lnTo>
                  <a:lnTo>
                    <a:pt x="583" y="2232"/>
                  </a:lnTo>
                  <a:cubicBezTo>
                    <a:pt x="574" y="2182"/>
                    <a:pt x="565" y="2133"/>
                    <a:pt x="557" y="2083"/>
                  </a:cubicBezTo>
                  <a:lnTo>
                    <a:pt x="557" y="2083"/>
                  </a:lnTo>
                  <a:cubicBezTo>
                    <a:pt x="548" y="1951"/>
                    <a:pt x="544" y="1820"/>
                    <a:pt x="543" y="1688"/>
                  </a:cubicBezTo>
                  <a:cubicBezTo>
                    <a:pt x="542" y="1553"/>
                    <a:pt x="551" y="1419"/>
                    <a:pt x="549" y="1284"/>
                  </a:cubicBezTo>
                  <a:cubicBezTo>
                    <a:pt x="547" y="1149"/>
                    <a:pt x="551" y="1013"/>
                    <a:pt x="549" y="879"/>
                  </a:cubicBezTo>
                  <a:cubicBezTo>
                    <a:pt x="548" y="810"/>
                    <a:pt x="549" y="742"/>
                    <a:pt x="551" y="673"/>
                  </a:cubicBezTo>
                  <a:cubicBezTo>
                    <a:pt x="552" y="619"/>
                    <a:pt x="555" y="569"/>
                    <a:pt x="543" y="514"/>
                  </a:cubicBezTo>
                  <a:cubicBezTo>
                    <a:pt x="537" y="486"/>
                    <a:pt x="532" y="459"/>
                    <a:pt x="525" y="431"/>
                  </a:cubicBezTo>
                  <a:lnTo>
                    <a:pt x="525" y="431"/>
                  </a:lnTo>
                  <a:cubicBezTo>
                    <a:pt x="517" y="341"/>
                    <a:pt x="508" y="252"/>
                    <a:pt x="502" y="161"/>
                  </a:cubicBezTo>
                  <a:cubicBezTo>
                    <a:pt x="496" y="80"/>
                    <a:pt x="444" y="14"/>
                    <a:pt x="362" y="2"/>
                  </a:cubicBezTo>
                  <a:cubicBezTo>
                    <a:pt x="354" y="1"/>
                    <a:pt x="347" y="1"/>
                    <a:pt x="340" y="1"/>
                  </a:cubicBezTo>
                  <a:close/>
                </a:path>
              </a:pathLst>
            </a:custGeom>
            <a:solidFill>
              <a:srgbClr val="0B1E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1409;p48">
              <a:extLst>
                <a:ext uri="{FF2B5EF4-FFF2-40B4-BE49-F238E27FC236}">
                  <a16:creationId xmlns:a16="http://schemas.microsoft.com/office/drawing/2014/main" id="{0613DFEA-5312-8CE5-96A3-A1A5484C1A63}"/>
                </a:ext>
              </a:extLst>
            </p:cNvPr>
            <p:cNvSpPr/>
            <p:nvPr/>
          </p:nvSpPr>
          <p:spPr>
            <a:xfrm>
              <a:off x="4685666" y="6034918"/>
              <a:ext cx="63708" cy="63708"/>
            </a:xfrm>
            <a:custGeom>
              <a:avLst/>
              <a:gdLst/>
              <a:ahLst/>
              <a:cxnLst/>
              <a:rect l="l" t="t" r="r" b="b"/>
              <a:pathLst>
                <a:path w="1527" h="1527" extrusionOk="0">
                  <a:moveTo>
                    <a:pt x="763" y="1"/>
                  </a:moveTo>
                  <a:cubicBezTo>
                    <a:pt x="342" y="1"/>
                    <a:pt x="0" y="342"/>
                    <a:pt x="0" y="764"/>
                  </a:cubicBezTo>
                  <a:cubicBezTo>
                    <a:pt x="0" y="1185"/>
                    <a:pt x="342" y="1527"/>
                    <a:pt x="763" y="1527"/>
                  </a:cubicBezTo>
                  <a:cubicBezTo>
                    <a:pt x="1185" y="1527"/>
                    <a:pt x="1526" y="1185"/>
                    <a:pt x="1526" y="764"/>
                  </a:cubicBezTo>
                  <a:cubicBezTo>
                    <a:pt x="1526" y="342"/>
                    <a:pt x="1185" y="1"/>
                    <a:pt x="763" y="1"/>
                  </a:cubicBezTo>
                  <a:close/>
                </a:path>
              </a:pathLst>
            </a:custGeom>
            <a:solidFill>
              <a:srgbClr val="FFF7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1410;p48">
              <a:extLst>
                <a:ext uri="{FF2B5EF4-FFF2-40B4-BE49-F238E27FC236}">
                  <a16:creationId xmlns:a16="http://schemas.microsoft.com/office/drawing/2014/main" id="{C59B0AF6-417E-2CCF-3A28-B0A6D7C2D85D}"/>
                </a:ext>
              </a:extLst>
            </p:cNvPr>
            <p:cNvSpPr/>
            <p:nvPr/>
          </p:nvSpPr>
          <p:spPr>
            <a:xfrm>
              <a:off x="7332929" y="6003127"/>
              <a:ext cx="63708" cy="63708"/>
            </a:xfrm>
            <a:custGeom>
              <a:avLst/>
              <a:gdLst/>
              <a:ahLst/>
              <a:cxnLst/>
              <a:rect l="l" t="t" r="r" b="b"/>
              <a:pathLst>
                <a:path w="1527" h="1527" extrusionOk="0">
                  <a:moveTo>
                    <a:pt x="764" y="0"/>
                  </a:moveTo>
                  <a:cubicBezTo>
                    <a:pt x="342" y="0"/>
                    <a:pt x="0" y="342"/>
                    <a:pt x="0" y="763"/>
                  </a:cubicBezTo>
                  <a:cubicBezTo>
                    <a:pt x="0" y="1185"/>
                    <a:pt x="342" y="1526"/>
                    <a:pt x="764" y="1526"/>
                  </a:cubicBezTo>
                  <a:cubicBezTo>
                    <a:pt x="1185" y="1526"/>
                    <a:pt x="1526" y="1185"/>
                    <a:pt x="1526" y="763"/>
                  </a:cubicBezTo>
                  <a:cubicBezTo>
                    <a:pt x="1526" y="342"/>
                    <a:pt x="1185" y="0"/>
                    <a:pt x="764" y="0"/>
                  </a:cubicBezTo>
                  <a:close/>
                </a:path>
              </a:pathLst>
            </a:custGeom>
            <a:solidFill>
              <a:srgbClr val="E5BA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411;p48">
              <a:extLst>
                <a:ext uri="{FF2B5EF4-FFF2-40B4-BE49-F238E27FC236}">
                  <a16:creationId xmlns:a16="http://schemas.microsoft.com/office/drawing/2014/main" id="{367C650C-9BC5-B0C7-FC50-B3809276A60C}"/>
                </a:ext>
              </a:extLst>
            </p:cNvPr>
            <p:cNvSpPr/>
            <p:nvPr/>
          </p:nvSpPr>
          <p:spPr>
            <a:xfrm>
              <a:off x="4683914" y="6396219"/>
              <a:ext cx="33001" cy="33001"/>
            </a:xfrm>
            <a:custGeom>
              <a:avLst/>
              <a:gdLst/>
              <a:ahLst/>
              <a:cxnLst/>
              <a:rect l="l" t="t" r="r" b="b"/>
              <a:pathLst>
                <a:path w="791" h="791" extrusionOk="0">
                  <a:moveTo>
                    <a:pt x="396" y="1"/>
                  </a:moveTo>
                  <a:cubicBezTo>
                    <a:pt x="178" y="1"/>
                    <a:pt x="1" y="177"/>
                    <a:pt x="1" y="395"/>
                  </a:cubicBezTo>
                  <a:cubicBezTo>
                    <a:pt x="1" y="614"/>
                    <a:pt x="178" y="791"/>
                    <a:pt x="396" y="791"/>
                  </a:cubicBezTo>
                  <a:cubicBezTo>
                    <a:pt x="615" y="791"/>
                    <a:pt x="791" y="614"/>
                    <a:pt x="791" y="395"/>
                  </a:cubicBezTo>
                  <a:cubicBezTo>
                    <a:pt x="791" y="177"/>
                    <a:pt x="615" y="1"/>
                    <a:pt x="39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1412;p48">
              <a:extLst>
                <a:ext uri="{FF2B5EF4-FFF2-40B4-BE49-F238E27FC236}">
                  <a16:creationId xmlns:a16="http://schemas.microsoft.com/office/drawing/2014/main" id="{C7303914-0057-23D4-B69F-AB486E117552}"/>
                </a:ext>
              </a:extLst>
            </p:cNvPr>
            <p:cNvSpPr/>
            <p:nvPr/>
          </p:nvSpPr>
          <p:spPr>
            <a:xfrm>
              <a:off x="6384534" y="6357586"/>
              <a:ext cx="33043" cy="33043"/>
            </a:xfrm>
            <a:custGeom>
              <a:avLst/>
              <a:gdLst/>
              <a:ahLst/>
              <a:cxnLst/>
              <a:rect l="l" t="t" r="r" b="b"/>
              <a:pathLst>
                <a:path w="792" h="792" extrusionOk="0">
                  <a:moveTo>
                    <a:pt x="396" y="0"/>
                  </a:moveTo>
                  <a:cubicBezTo>
                    <a:pt x="177" y="0"/>
                    <a:pt x="0" y="177"/>
                    <a:pt x="0" y="396"/>
                  </a:cubicBezTo>
                  <a:cubicBezTo>
                    <a:pt x="0" y="614"/>
                    <a:pt x="177" y="791"/>
                    <a:pt x="396" y="791"/>
                  </a:cubicBezTo>
                  <a:cubicBezTo>
                    <a:pt x="614" y="791"/>
                    <a:pt x="791" y="614"/>
                    <a:pt x="791" y="396"/>
                  </a:cubicBezTo>
                  <a:cubicBezTo>
                    <a:pt x="791" y="177"/>
                    <a:pt x="614" y="0"/>
                    <a:pt x="39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1413;p48">
              <a:extLst>
                <a:ext uri="{FF2B5EF4-FFF2-40B4-BE49-F238E27FC236}">
                  <a16:creationId xmlns:a16="http://schemas.microsoft.com/office/drawing/2014/main" id="{97CAEB3D-C67B-2BFC-8A45-B4FD9242AC39}"/>
                </a:ext>
              </a:extLst>
            </p:cNvPr>
            <p:cNvSpPr/>
            <p:nvPr/>
          </p:nvSpPr>
          <p:spPr>
            <a:xfrm>
              <a:off x="6867827" y="4229245"/>
              <a:ext cx="33001" cy="33001"/>
            </a:xfrm>
            <a:custGeom>
              <a:avLst/>
              <a:gdLst/>
              <a:ahLst/>
              <a:cxnLst/>
              <a:rect l="l" t="t" r="r" b="b"/>
              <a:pathLst>
                <a:path w="791" h="791" extrusionOk="0">
                  <a:moveTo>
                    <a:pt x="396" y="1"/>
                  </a:moveTo>
                  <a:cubicBezTo>
                    <a:pt x="178" y="1"/>
                    <a:pt x="1" y="177"/>
                    <a:pt x="1" y="395"/>
                  </a:cubicBezTo>
                  <a:cubicBezTo>
                    <a:pt x="1" y="614"/>
                    <a:pt x="178" y="791"/>
                    <a:pt x="396" y="791"/>
                  </a:cubicBezTo>
                  <a:cubicBezTo>
                    <a:pt x="615" y="791"/>
                    <a:pt x="791" y="614"/>
                    <a:pt x="791" y="395"/>
                  </a:cubicBezTo>
                  <a:cubicBezTo>
                    <a:pt x="791" y="177"/>
                    <a:pt x="615" y="1"/>
                    <a:pt x="39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1414;p48">
              <a:extLst>
                <a:ext uri="{FF2B5EF4-FFF2-40B4-BE49-F238E27FC236}">
                  <a16:creationId xmlns:a16="http://schemas.microsoft.com/office/drawing/2014/main" id="{608E3CFF-11FD-80D4-4504-C3A140A2F11E}"/>
                </a:ext>
              </a:extLst>
            </p:cNvPr>
            <p:cNvSpPr/>
            <p:nvPr/>
          </p:nvSpPr>
          <p:spPr>
            <a:xfrm>
              <a:off x="5637650" y="3916007"/>
              <a:ext cx="33001" cy="33001"/>
            </a:xfrm>
            <a:custGeom>
              <a:avLst/>
              <a:gdLst/>
              <a:ahLst/>
              <a:cxnLst/>
              <a:rect l="l" t="t" r="r" b="b"/>
              <a:pathLst>
                <a:path w="791" h="791" extrusionOk="0">
                  <a:moveTo>
                    <a:pt x="396" y="0"/>
                  </a:moveTo>
                  <a:cubicBezTo>
                    <a:pt x="177" y="0"/>
                    <a:pt x="0" y="177"/>
                    <a:pt x="0" y="396"/>
                  </a:cubicBezTo>
                  <a:cubicBezTo>
                    <a:pt x="0" y="614"/>
                    <a:pt x="177" y="790"/>
                    <a:pt x="396" y="790"/>
                  </a:cubicBezTo>
                  <a:cubicBezTo>
                    <a:pt x="614" y="790"/>
                    <a:pt x="790" y="614"/>
                    <a:pt x="790" y="396"/>
                  </a:cubicBezTo>
                  <a:cubicBezTo>
                    <a:pt x="790" y="177"/>
                    <a:pt x="614" y="0"/>
                    <a:pt x="39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1415;p48">
              <a:extLst>
                <a:ext uri="{FF2B5EF4-FFF2-40B4-BE49-F238E27FC236}">
                  <a16:creationId xmlns:a16="http://schemas.microsoft.com/office/drawing/2014/main" id="{536513CC-1219-26FB-F09E-BCCCA313A768}"/>
                </a:ext>
              </a:extLst>
            </p:cNvPr>
            <p:cNvSpPr/>
            <p:nvPr/>
          </p:nvSpPr>
          <p:spPr>
            <a:xfrm>
              <a:off x="6302594" y="3624045"/>
              <a:ext cx="52693" cy="52693"/>
            </a:xfrm>
            <a:custGeom>
              <a:avLst/>
              <a:gdLst/>
              <a:ahLst/>
              <a:cxnLst/>
              <a:rect l="l" t="t" r="r" b="b"/>
              <a:pathLst>
                <a:path w="1263" h="1263" extrusionOk="0">
                  <a:moveTo>
                    <a:pt x="631" y="1"/>
                  </a:moveTo>
                  <a:cubicBezTo>
                    <a:pt x="284" y="1"/>
                    <a:pt x="1" y="283"/>
                    <a:pt x="1" y="632"/>
                  </a:cubicBezTo>
                  <a:cubicBezTo>
                    <a:pt x="1" y="980"/>
                    <a:pt x="284" y="1263"/>
                    <a:pt x="631" y="1263"/>
                  </a:cubicBezTo>
                  <a:cubicBezTo>
                    <a:pt x="980" y="1263"/>
                    <a:pt x="1262" y="980"/>
                    <a:pt x="1262" y="632"/>
                  </a:cubicBezTo>
                  <a:cubicBezTo>
                    <a:pt x="1262" y="283"/>
                    <a:pt x="980" y="1"/>
                    <a:pt x="631" y="1"/>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1416;p48">
              <a:extLst>
                <a:ext uri="{FF2B5EF4-FFF2-40B4-BE49-F238E27FC236}">
                  <a16:creationId xmlns:a16="http://schemas.microsoft.com/office/drawing/2014/main" id="{145A3307-EB6E-9DCA-119C-B6562B93AC4C}"/>
                </a:ext>
              </a:extLst>
            </p:cNvPr>
            <p:cNvSpPr/>
            <p:nvPr/>
          </p:nvSpPr>
          <p:spPr>
            <a:xfrm>
              <a:off x="6910882" y="6283490"/>
              <a:ext cx="52693" cy="52693"/>
            </a:xfrm>
            <a:custGeom>
              <a:avLst/>
              <a:gdLst/>
              <a:ahLst/>
              <a:cxnLst/>
              <a:rect l="l" t="t" r="r" b="b"/>
              <a:pathLst>
                <a:path w="1263" h="1263" extrusionOk="0">
                  <a:moveTo>
                    <a:pt x="631" y="1"/>
                  </a:moveTo>
                  <a:cubicBezTo>
                    <a:pt x="283" y="1"/>
                    <a:pt x="1" y="284"/>
                    <a:pt x="1" y="632"/>
                  </a:cubicBezTo>
                  <a:cubicBezTo>
                    <a:pt x="1" y="981"/>
                    <a:pt x="283" y="1263"/>
                    <a:pt x="631" y="1263"/>
                  </a:cubicBezTo>
                  <a:cubicBezTo>
                    <a:pt x="979" y="1263"/>
                    <a:pt x="1262" y="981"/>
                    <a:pt x="1262" y="632"/>
                  </a:cubicBezTo>
                  <a:cubicBezTo>
                    <a:pt x="1262" y="284"/>
                    <a:pt x="979" y="1"/>
                    <a:pt x="631" y="1"/>
                  </a:cubicBezTo>
                  <a:close/>
                </a:path>
              </a:pathLst>
            </a:custGeom>
            <a:solidFill>
              <a:srgbClr val="FFE5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1417;p48">
              <a:extLst>
                <a:ext uri="{FF2B5EF4-FFF2-40B4-BE49-F238E27FC236}">
                  <a16:creationId xmlns:a16="http://schemas.microsoft.com/office/drawing/2014/main" id="{4B0EEF52-6F1F-E27D-B3EA-D81BC0AAB676}"/>
                </a:ext>
              </a:extLst>
            </p:cNvPr>
            <p:cNvSpPr/>
            <p:nvPr/>
          </p:nvSpPr>
          <p:spPr>
            <a:xfrm>
              <a:off x="5325162" y="3458205"/>
              <a:ext cx="223748" cy="221829"/>
            </a:xfrm>
            <a:custGeom>
              <a:avLst/>
              <a:gdLst/>
              <a:ahLst/>
              <a:cxnLst/>
              <a:rect l="l" t="t" r="r" b="b"/>
              <a:pathLst>
                <a:path w="5363" h="5317" extrusionOk="0">
                  <a:moveTo>
                    <a:pt x="3259" y="1"/>
                  </a:moveTo>
                  <a:cubicBezTo>
                    <a:pt x="3257" y="1"/>
                    <a:pt x="3254" y="1"/>
                    <a:pt x="3252" y="2"/>
                  </a:cubicBezTo>
                  <a:cubicBezTo>
                    <a:pt x="3207" y="12"/>
                    <a:pt x="3127" y="80"/>
                    <a:pt x="3022" y="181"/>
                  </a:cubicBezTo>
                  <a:lnTo>
                    <a:pt x="3010" y="193"/>
                  </a:lnTo>
                  <a:cubicBezTo>
                    <a:pt x="2783" y="415"/>
                    <a:pt x="2461" y="791"/>
                    <a:pt x="2225" y="1074"/>
                  </a:cubicBezTo>
                  <a:cubicBezTo>
                    <a:pt x="2077" y="1251"/>
                    <a:pt x="1859" y="1350"/>
                    <a:pt x="1633" y="1350"/>
                  </a:cubicBezTo>
                  <a:cubicBezTo>
                    <a:pt x="1571" y="1350"/>
                    <a:pt x="1507" y="1343"/>
                    <a:pt x="1445" y="1327"/>
                  </a:cubicBezTo>
                  <a:cubicBezTo>
                    <a:pt x="1094" y="1238"/>
                    <a:pt x="658" y="1133"/>
                    <a:pt x="561" y="1131"/>
                  </a:cubicBezTo>
                  <a:cubicBezTo>
                    <a:pt x="554" y="1131"/>
                    <a:pt x="546" y="1131"/>
                    <a:pt x="544" y="1133"/>
                  </a:cubicBezTo>
                  <a:cubicBezTo>
                    <a:pt x="468" y="1166"/>
                    <a:pt x="642" y="1593"/>
                    <a:pt x="806" y="1953"/>
                  </a:cubicBezTo>
                  <a:cubicBezTo>
                    <a:pt x="946" y="2260"/>
                    <a:pt x="911" y="2619"/>
                    <a:pt x="712" y="2892"/>
                  </a:cubicBezTo>
                  <a:cubicBezTo>
                    <a:pt x="405" y="3318"/>
                    <a:pt x="1" y="3923"/>
                    <a:pt x="75" y="4081"/>
                  </a:cubicBezTo>
                  <a:cubicBezTo>
                    <a:pt x="84" y="4100"/>
                    <a:pt x="117" y="4109"/>
                    <a:pt x="168" y="4109"/>
                  </a:cubicBezTo>
                  <a:cubicBezTo>
                    <a:pt x="443" y="4109"/>
                    <a:pt x="1245" y="3866"/>
                    <a:pt x="1717" y="3714"/>
                  </a:cubicBezTo>
                  <a:cubicBezTo>
                    <a:pt x="1763" y="3699"/>
                    <a:pt x="1809" y="3692"/>
                    <a:pt x="1856" y="3692"/>
                  </a:cubicBezTo>
                  <a:cubicBezTo>
                    <a:pt x="2018" y="3692"/>
                    <a:pt x="2173" y="3780"/>
                    <a:pt x="2254" y="3929"/>
                  </a:cubicBezTo>
                  <a:cubicBezTo>
                    <a:pt x="2527" y="4428"/>
                    <a:pt x="3037" y="5316"/>
                    <a:pt x="3211" y="5316"/>
                  </a:cubicBezTo>
                  <a:cubicBezTo>
                    <a:pt x="3225" y="5316"/>
                    <a:pt x="3237" y="5310"/>
                    <a:pt x="3247" y="5297"/>
                  </a:cubicBezTo>
                  <a:cubicBezTo>
                    <a:pt x="3363" y="5138"/>
                    <a:pt x="3447" y="4249"/>
                    <a:pt x="3486" y="3718"/>
                  </a:cubicBezTo>
                  <a:cubicBezTo>
                    <a:pt x="3505" y="3475"/>
                    <a:pt x="3667" y="3267"/>
                    <a:pt x="3898" y="3188"/>
                  </a:cubicBezTo>
                  <a:cubicBezTo>
                    <a:pt x="4420" y="3008"/>
                    <a:pt x="5297" y="2691"/>
                    <a:pt x="5329" y="2585"/>
                  </a:cubicBezTo>
                  <a:cubicBezTo>
                    <a:pt x="5362" y="2474"/>
                    <a:pt x="4416" y="2192"/>
                    <a:pt x="3878" y="2041"/>
                  </a:cubicBezTo>
                  <a:cubicBezTo>
                    <a:pt x="3661" y="1981"/>
                    <a:pt x="3509" y="1789"/>
                    <a:pt x="3500" y="1566"/>
                  </a:cubicBezTo>
                  <a:cubicBezTo>
                    <a:pt x="3475" y="1002"/>
                    <a:pt x="3409" y="1"/>
                    <a:pt x="3259" y="1"/>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1418;p48">
              <a:extLst>
                <a:ext uri="{FF2B5EF4-FFF2-40B4-BE49-F238E27FC236}">
                  <a16:creationId xmlns:a16="http://schemas.microsoft.com/office/drawing/2014/main" id="{298174B0-5AB3-5AEC-B9F0-F77179C273E7}"/>
                </a:ext>
              </a:extLst>
            </p:cNvPr>
            <p:cNvSpPr/>
            <p:nvPr/>
          </p:nvSpPr>
          <p:spPr>
            <a:xfrm>
              <a:off x="5325203" y="3458205"/>
              <a:ext cx="224249" cy="221829"/>
            </a:xfrm>
            <a:custGeom>
              <a:avLst/>
              <a:gdLst/>
              <a:ahLst/>
              <a:cxnLst/>
              <a:rect l="l" t="t" r="r" b="b"/>
              <a:pathLst>
                <a:path w="5375" h="5317" extrusionOk="0">
                  <a:moveTo>
                    <a:pt x="3258" y="1"/>
                  </a:moveTo>
                  <a:cubicBezTo>
                    <a:pt x="3256" y="1"/>
                    <a:pt x="3253" y="1"/>
                    <a:pt x="3251" y="2"/>
                  </a:cubicBezTo>
                  <a:cubicBezTo>
                    <a:pt x="3206" y="11"/>
                    <a:pt x="3126" y="80"/>
                    <a:pt x="3021" y="181"/>
                  </a:cubicBezTo>
                  <a:cubicBezTo>
                    <a:pt x="3041" y="165"/>
                    <a:pt x="3083" y="137"/>
                    <a:pt x="3124" y="137"/>
                  </a:cubicBezTo>
                  <a:cubicBezTo>
                    <a:pt x="3175" y="137"/>
                    <a:pt x="3225" y="179"/>
                    <a:pt x="3232" y="340"/>
                  </a:cubicBezTo>
                  <a:cubicBezTo>
                    <a:pt x="3246" y="681"/>
                    <a:pt x="3099" y="1890"/>
                    <a:pt x="2901" y="2309"/>
                  </a:cubicBezTo>
                  <a:cubicBezTo>
                    <a:pt x="2779" y="2569"/>
                    <a:pt x="2535" y="2693"/>
                    <a:pt x="2265" y="2693"/>
                  </a:cubicBezTo>
                  <a:cubicBezTo>
                    <a:pt x="2022" y="2693"/>
                    <a:pt x="1758" y="2592"/>
                    <a:pt x="1545" y="2397"/>
                  </a:cubicBezTo>
                  <a:cubicBezTo>
                    <a:pt x="1098" y="1983"/>
                    <a:pt x="578" y="1300"/>
                    <a:pt x="561" y="1133"/>
                  </a:cubicBezTo>
                  <a:lnTo>
                    <a:pt x="561" y="1131"/>
                  </a:lnTo>
                  <a:cubicBezTo>
                    <a:pt x="553" y="1131"/>
                    <a:pt x="546" y="1131"/>
                    <a:pt x="544" y="1133"/>
                  </a:cubicBezTo>
                  <a:cubicBezTo>
                    <a:pt x="470" y="1165"/>
                    <a:pt x="636" y="1578"/>
                    <a:pt x="796" y="1935"/>
                  </a:cubicBezTo>
                  <a:cubicBezTo>
                    <a:pt x="941" y="2253"/>
                    <a:pt x="904" y="2625"/>
                    <a:pt x="701" y="2908"/>
                  </a:cubicBezTo>
                  <a:cubicBezTo>
                    <a:pt x="393" y="3333"/>
                    <a:pt x="1" y="3925"/>
                    <a:pt x="74" y="4081"/>
                  </a:cubicBezTo>
                  <a:cubicBezTo>
                    <a:pt x="83" y="4100"/>
                    <a:pt x="116" y="4109"/>
                    <a:pt x="168" y="4109"/>
                  </a:cubicBezTo>
                  <a:cubicBezTo>
                    <a:pt x="567" y="4109"/>
                    <a:pt x="2075" y="3596"/>
                    <a:pt x="2075" y="3596"/>
                  </a:cubicBezTo>
                  <a:cubicBezTo>
                    <a:pt x="2075" y="3596"/>
                    <a:pt x="2968" y="5316"/>
                    <a:pt x="3210" y="5316"/>
                  </a:cubicBezTo>
                  <a:cubicBezTo>
                    <a:pt x="3224" y="5316"/>
                    <a:pt x="3236" y="5310"/>
                    <a:pt x="3246" y="5297"/>
                  </a:cubicBezTo>
                  <a:cubicBezTo>
                    <a:pt x="3414" y="5068"/>
                    <a:pt x="3513" y="3317"/>
                    <a:pt x="3513" y="3317"/>
                  </a:cubicBezTo>
                  <a:cubicBezTo>
                    <a:pt x="3513" y="3317"/>
                    <a:pt x="5282" y="2736"/>
                    <a:pt x="5328" y="2585"/>
                  </a:cubicBezTo>
                  <a:cubicBezTo>
                    <a:pt x="5375" y="2431"/>
                    <a:pt x="3513" y="1942"/>
                    <a:pt x="3513" y="1942"/>
                  </a:cubicBezTo>
                  <a:cubicBezTo>
                    <a:pt x="3513" y="1942"/>
                    <a:pt x="3467" y="1"/>
                    <a:pt x="3258" y="1"/>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1419;p48">
              <a:extLst>
                <a:ext uri="{FF2B5EF4-FFF2-40B4-BE49-F238E27FC236}">
                  <a16:creationId xmlns:a16="http://schemas.microsoft.com/office/drawing/2014/main" id="{F299DF16-773A-D822-3D3E-C8B3A7EAAB82}"/>
                </a:ext>
              </a:extLst>
            </p:cNvPr>
            <p:cNvSpPr/>
            <p:nvPr/>
          </p:nvSpPr>
          <p:spPr>
            <a:xfrm>
              <a:off x="6661466" y="6034857"/>
              <a:ext cx="635002" cy="319812"/>
            </a:xfrm>
            <a:custGeom>
              <a:avLst/>
              <a:gdLst/>
              <a:ahLst/>
              <a:cxnLst/>
              <a:rect l="l" t="t" r="r" b="b"/>
              <a:pathLst>
                <a:path w="23072" h="11620" extrusionOk="0">
                  <a:moveTo>
                    <a:pt x="11638" y="0"/>
                  </a:moveTo>
                  <a:cubicBezTo>
                    <a:pt x="9908" y="0"/>
                    <a:pt x="8128" y="749"/>
                    <a:pt x="7223" y="2645"/>
                  </a:cubicBezTo>
                  <a:cubicBezTo>
                    <a:pt x="7223" y="2645"/>
                    <a:pt x="6395" y="2225"/>
                    <a:pt x="5242" y="2196"/>
                  </a:cubicBezTo>
                  <a:cubicBezTo>
                    <a:pt x="5192" y="2194"/>
                    <a:pt x="5141" y="2193"/>
                    <a:pt x="5090" y="2193"/>
                  </a:cubicBezTo>
                  <a:cubicBezTo>
                    <a:pt x="4277" y="2193"/>
                    <a:pt x="3320" y="2392"/>
                    <a:pt x="2376" y="3044"/>
                  </a:cubicBezTo>
                  <a:cubicBezTo>
                    <a:pt x="0" y="4691"/>
                    <a:pt x="450" y="7696"/>
                    <a:pt x="2741" y="8969"/>
                  </a:cubicBezTo>
                  <a:cubicBezTo>
                    <a:pt x="3670" y="9485"/>
                    <a:pt x="4598" y="9639"/>
                    <a:pt x="5375" y="9639"/>
                  </a:cubicBezTo>
                  <a:cubicBezTo>
                    <a:pt x="6513" y="9639"/>
                    <a:pt x="7323" y="9309"/>
                    <a:pt x="7323" y="9309"/>
                  </a:cubicBezTo>
                  <a:cubicBezTo>
                    <a:pt x="7323" y="9309"/>
                    <a:pt x="8256" y="11590"/>
                    <a:pt x="12041" y="11619"/>
                  </a:cubicBezTo>
                  <a:cubicBezTo>
                    <a:pt x="12059" y="11619"/>
                    <a:pt x="12077" y="11619"/>
                    <a:pt x="12096" y="11619"/>
                  </a:cubicBezTo>
                  <a:cubicBezTo>
                    <a:pt x="16187" y="11619"/>
                    <a:pt x="16587" y="8215"/>
                    <a:pt x="16587" y="8215"/>
                  </a:cubicBezTo>
                  <a:cubicBezTo>
                    <a:pt x="16587" y="8215"/>
                    <a:pt x="17476" y="8497"/>
                    <a:pt x="18618" y="8497"/>
                  </a:cubicBezTo>
                  <a:cubicBezTo>
                    <a:pt x="19563" y="8497"/>
                    <a:pt x="20681" y="8304"/>
                    <a:pt x="21615" y="7601"/>
                  </a:cubicBezTo>
                  <a:cubicBezTo>
                    <a:pt x="22074" y="7252"/>
                    <a:pt x="22378" y="6822"/>
                    <a:pt x="22533" y="6359"/>
                  </a:cubicBezTo>
                  <a:cubicBezTo>
                    <a:pt x="23072" y="4761"/>
                    <a:pt x="21884" y="2799"/>
                    <a:pt x="19683" y="2570"/>
                  </a:cubicBezTo>
                  <a:cubicBezTo>
                    <a:pt x="19246" y="2524"/>
                    <a:pt x="18870" y="2504"/>
                    <a:pt x="18527" y="2504"/>
                  </a:cubicBezTo>
                  <a:cubicBezTo>
                    <a:pt x="17677" y="2504"/>
                    <a:pt x="17021" y="2628"/>
                    <a:pt x="16104" y="2795"/>
                  </a:cubicBezTo>
                  <a:cubicBezTo>
                    <a:pt x="15944" y="1202"/>
                    <a:pt x="13830" y="0"/>
                    <a:pt x="1163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1421;p48">
              <a:extLst>
                <a:ext uri="{FF2B5EF4-FFF2-40B4-BE49-F238E27FC236}">
                  <a16:creationId xmlns:a16="http://schemas.microsoft.com/office/drawing/2014/main" id="{28FEDA50-32B0-F9F9-D008-EDE0169B8151}"/>
                </a:ext>
              </a:extLst>
            </p:cNvPr>
            <p:cNvSpPr/>
            <p:nvPr/>
          </p:nvSpPr>
          <p:spPr>
            <a:xfrm>
              <a:off x="6789600" y="4244831"/>
              <a:ext cx="584800" cy="294548"/>
            </a:xfrm>
            <a:custGeom>
              <a:avLst/>
              <a:gdLst/>
              <a:ahLst/>
              <a:cxnLst/>
              <a:rect l="l" t="t" r="r" b="b"/>
              <a:pathLst>
                <a:path w="14017" h="7060" extrusionOk="0">
                  <a:moveTo>
                    <a:pt x="7070" y="0"/>
                  </a:moveTo>
                  <a:cubicBezTo>
                    <a:pt x="6019" y="0"/>
                    <a:pt x="4938" y="455"/>
                    <a:pt x="4388" y="1607"/>
                  </a:cubicBezTo>
                  <a:cubicBezTo>
                    <a:pt x="4388" y="1607"/>
                    <a:pt x="3886" y="1352"/>
                    <a:pt x="3185" y="1334"/>
                  </a:cubicBezTo>
                  <a:cubicBezTo>
                    <a:pt x="3157" y="1333"/>
                    <a:pt x="3129" y="1333"/>
                    <a:pt x="3100" y="1333"/>
                  </a:cubicBezTo>
                  <a:cubicBezTo>
                    <a:pt x="2605" y="1333"/>
                    <a:pt x="2020" y="1451"/>
                    <a:pt x="1443" y="1850"/>
                  </a:cubicBezTo>
                  <a:cubicBezTo>
                    <a:pt x="0" y="2850"/>
                    <a:pt x="274" y="4676"/>
                    <a:pt x="1665" y="5449"/>
                  </a:cubicBezTo>
                  <a:cubicBezTo>
                    <a:pt x="2230" y="5763"/>
                    <a:pt x="2794" y="5856"/>
                    <a:pt x="3266" y="5856"/>
                  </a:cubicBezTo>
                  <a:cubicBezTo>
                    <a:pt x="3957" y="5856"/>
                    <a:pt x="4449" y="5656"/>
                    <a:pt x="4449" y="5656"/>
                  </a:cubicBezTo>
                  <a:cubicBezTo>
                    <a:pt x="4449" y="5656"/>
                    <a:pt x="5016" y="7042"/>
                    <a:pt x="7315" y="7060"/>
                  </a:cubicBezTo>
                  <a:cubicBezTo>
                    <a:pt x="7326" y="7060"/>
                    <a:pt x="7338" y="7060"/>
                    <a:pt x="7349" y="7060"/>
                  </a:cubicBezTo>
                  <a:cubicBezTo>
                    <a:pt x="9834" y="7060"/>
                    <a:pt x="10077" y="4992"/>
                    <a:pt x="10077" y="4992"/>
                  </a:cubicBezTo>
                  <a:cubicBezTo>
                    <a:pt x="10077" y="4992"/>
                    <a:pt x="10617" y="5163"/>
                    <a:pt x="11311" y="5163"/>
                  </a:cubicBezTo>
                  <a:cubicBezTo>
                    <a:pt x="11884" y="5163"/>
                    <a:pt x="12564" y="5046"/>
                    <a:pt x="13131" y="4619"/>
                  </a:cubicBezTo>
                  <a:cubicBezTo>
                    <a:pt x="13410" y="4407"/>
                    <a:pt x="13595" y="4146"/>
                    <a:pt x="13690" y="3864"/>
                  </a:cubicBezTo>
                  <a:cubicBezTo>
                    <a:pt x="14016" y="2894"/>
                    <a:pt x="13295" y="1702"/>
                    <a:pt x="11958" y="1562"/>
                  </a:cubicBezTo>
                  <a:cubicBezTo>
                    <a:pt x="11692" y="1534"/>
                    <a:pt x="11463" y="1521"/>
                    <a:pt x="11254" y="1521"/>
                  </a:cubicBezTo>
                  <a:cubicBezTo>
                    <a:pt x="10738" y="1521"/>
                    <a:pt x="10339" y="1597"/>
                    <a:pt x="9783" y="1699"/>
                  </a:cubicBezTo>
                  <a:cubicBezTo>
                    <a:pt x="9687" y="730"/>
                    <a:pt x="8402" y="0"/>
                    <a:pt x="707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1393;p48">
              <a:extLst>
                <a:ext uri="{FF2B5EF4-FFF2-40B4-BE49-F238E27FC236}">
                  <a16:creationId xmlns:a16="http://schemas.microsoft.com/office/drawing/2014/main" id="{75D52CF8-F526-61C2-430F-842E120D020D}"/>
                </a:ext>
              </a:extLst>
            </p:cNvPr>
            <p:cNvSpPr/>
            <p:nvPr/>
          </p:nvSpPr>
          <p:spPr>
            <a:xfrm>
              <a:off x="5863846" y="3975017"/>
              <a:ext cx="515641" cy="488369"/>
            </a:xfrm>
            <a:custGeom>
              <a:avLst/>
              <a:gdLst/>
              <a:ahLst/>
              <a:cxnLst/>
              <a:rect l="l" t="t" r="r" b="b"/>
              <a:pathLst>
                <a:path w="62544" h="59236" extrusionOk="0">
                  <a:moveTo>
                    <a:pt x="24976" y="0"/>
                  </a:moveTo>
                  <a:cubicBezTo>
                    <a:pt x="24406" y="0"/>
                    <a:pt x="23594" y="155"/>
                    <a:pt x="22555" y="489"/>
                  </a:cubicBezTo>
                  <a:cubicBezTo>
                    <a:pt x="22555" y="489"/>
                    <a:pt x="274" y="7057"/>
                    <a:pt x="117" y="30630"/>
                  </a:cubicBezTo>
                  <a:cubicBezTo>
                    <a:pt x="0" y="48531"/>
                    <a:pt x="14561" y="59236"/>
                    <a:pt x="30108" y="59236"/>
                  </a:cubicBezTo>
                  <a:cubicBezTo>
                    <a:pt x="42142" y="59236"/>
                    <a:pt x="54766" y="52822"/>
                    <a:pt x="61633" y="38367"/>
                  </a:cubicBezTo>
                  <a:cubicBezTo>
                    <a:pt x="61633" y="38367"/>
                    <a:pt x="62544" y="36818"/>
                    <a:pt x="61997" y="36644"/>
                  </a:cubicBezTo>
                  <a:cubicBezTo>
                    <a:pt x="61964" y="36633"/>
                    <a:pt x="61925" y="36627"/>
                    <a:pt x="61879" y="36627"/>
                  </a:cubicBezTo>
                  <a:cubicBezTo>
                    <a:pt x="61423" y="36627"/>
                    <a:pt x="60347" y="37232"/>
                    <a:pt x="58071" y="39154"/>
                  </a:cubicBezTo>
                  <a:cubicBezTo>
                    <a:pt x="55466" y="41352"/>
                    <a:pt x="50108" y="42850"/>
                    <a:pt x="44155" y="42850"/>
                  </a:cubicBezTo>
                  <a:cubicBezTo>
                    <a:pt x="36251" y="42850"/>
                    <a:pt x="27298" y="40209"/>
                    <a:pt x="22356" y="33065"/>
                  </a:cubicBezTo>
                  <a:cubicBezTo>
                    <a:pt x="13030" y="19589"/>
                    <a:pt x="22471" y="4406"/>
                    <a:pt x="24725" y="2337"/>
                  </a:cubicBezTo>
                  <a:cubicBezTo>
                    <a:pt x="25776" y="1367"/>
                    <a:pt x="26141" y="663"/>
                    <a:pt x="25876" y="290"/>
                  </a:cubicBezTo>
                  <a:cubicBezTo>
                    <a:pt x="25739" y="101"/>
                    <a:pt x="25436" y="0"/>
                    <a:pt x="24976" y="0"/>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مربع نص 3">
            <a:extLst>
              <a:ext uri="{FF2B5EF4-FFF2-40B4-BE49-F238E27FC236}">
                <a16:creationId xmlns:a16="http://schemas.microsoft.com/office/drawing/2014/main" id="{145A4DB8-2EBC-5896-207C-BBFA43626646}"/>
              </a:ext>
            </a:extLst>
          </p:cNvPr>
          <p:cNvSpPr txBox="1"/>
          <p:nvPr/>
        </p:nvSpPr>
        <p:spPr>
          <a:xfrm>
            <a:off x="3003476" y="637246"/>
            <a:ext cx="6185049" cy="769441"/>
          </a:xfrm>
          <a:prstGeom prst="rect">
            <a:avLst/>
          </a:prstGeom>
          <a:noFill/>
        </p:spPr>
        <p:txBody>
          <a:bodyPr wrap="square" rtlCol="1">
            <a:spAutoFit/>
          </a:bodyPr>
          <a:lstStyle/>
          <a:p>
            <a:pPr algn="ctr"/>
            <a:r>
              <a:rPr lang="ar-SA" sz="4400" b="1" dirty="0">
                <a:solidFill>
                  <a:srgbClr val="587E82"/>
                </a:solidFill>
                <a:latin typeface="Harmattan" panose="01000503000000020003" pitchFamily="2" charset="-78"/>
                <a:ea typeface="Harmattan" panose="01000503000000020003" pitchFamily="2" charset="-78"/>
                <a:cs typeface="Harmattan" panose="01000503000000020003" pitchFamily="2" charset="-78"/>
              </a:rPr>
              <a:t>شروط صيام </a:t>
            </a:r>
            <a:r>
              <a:rPr lang="ar-SA" sz="4400" b="1" dirty="0">
                <a:solidFill>
                  <a:srgbClr val="CC6741"/>
                </a:solidFill>
                <a:latin typeface="Harmattan" panose="01000503000000020003" pitchFamily="2" charset="-78"/>
                <a:ea typeface="Harmattan" panose="01000503000000020003" pitchFamily="2" charset="-78"/>
                <a:cs typeface="Harmattan" panose="01000503000000020003" pitchFamily="2" charset="-78"/>
              </a:rPr>
              <a:t>رمضان</a:t>
            </a:r>
          </a:p>
        </p:txBody>
      </p:sp>
    </p:spTree>
    <p:extLst>
      <p:ext uri="{BB962C8B-B14F-4D97-AF65-F5344CB8AC3E}">
        <p14:creationId xmlns:p14="http://schemas.microsoft.com/office/powerpoint/2010/main" val="757526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مربع نص 48">
            <a:extLst>
              <a:ext uri="{FF2B5EF4-FFF2-40B4-BE49-F238E27FC236}">
                <a16:creationId xmlns:a16="http://schemas.microsoft.com/office/drawing/2014/main" id="{86251D83-2CCD-4DBF-B04F-36B83CA943AE}"/>
              </a:ext>
            </a:extLst>
          </p:cNvPr>
          <p:cNvSpPr txBox="1"/>
          <p:nvPr/>
        </p:nvSpPr>
        <p:spPr>
          <a:xfrm>
            <a:off x="2745509" y="1533208"/>
            <a:ext cx="8859116" cy="3785652"/>
          </a:xfrm>
          <a:prstGeom prst="rect">
            <a:avLst/>
          </a:prstGeom>
          <a:noFill/>
        </p:spPr>
        <p:txBody>
          <a:bodyPr wrap="square">
            <a:spAutoFit/>
          </a:bodyPr>
          <a:lstStyle/>
          <a:p>
            <a:pPr marL="285750" indent="-285750">
              <a:lnSpc>
                <a:spcPct val="150000"/>
              </a:lnSpc>
              <a:buBlip>
                <a:blip r:embed="rId2"/>
              </a:buBlip>
            </a:pPr>
            <a:r>
              <a:rPr lang="ar-SA" sz="2000" dirty="0">
                <a:solidFill>
                  <a:srgbClr val="11516D"/>
                </a:solidFill>
                <a:latin typeface="Harmattan" panose="01000503000000020003" pitchFamily="2" charset="-78"/>
                <a:ea typeface="Harmattan" panose="01000503000000020003" pitchFamily="2" charset="-78"/>
                <a:cs typeface="Harmattan" panose="01000503000000020003" pitchFamily="2" charset="-78"/>
              </a:rPr>
              <a:t>يُستحبّ للصائم القيام بعدة أمور وصّى بها الرّسول عليه السلّام وهي كالآتي :</a:t>
            </a:r>
          </a:p>
          <a:p>
            <a:pPr marL="285750" indent="-285750">
              <a:lnSpc>
                <a:spcPct val="150000"/>
              </a:lnSpc>
              <a:buBlip>
                <a:blip r:embed="rId2"/>
              </a:buBlip>
            </a:pPr>
            <a:r>
              <a:rPr lang="ar-SA" sz="2000" b="1" dirty="0">
                <a:solidFill>
                  <a:srgbClr val="CC6741"/>
                </a:solidFill>
                <a:latin typeface="Harmattan" panose="01000503000000020003" pitchFamily="2" charset="-78"/>
                <a:ea typeface="Harmattan" panose="01000503000000020003" pitchFamily="2" charset="-78"/>
                <a:cs typeface="Harmattan" panose="01000503000000020003" pitchFamily="2" charset="-78"/>
              </a:rPr>
              <a:t>التّعجيل بالإفطار: </a:t>
            </a:r>
            <a:r>
              <a:rPr lang="ar-SA" sz="2000" dirty="0">
                <a:solidFill>
                  <a:srgbClr val="11516D"/>
                </a:solidFill>
                <a:latin typeface="Harmattan" panose="01000503000000020003" pitchFamily="2" charset="-78"/>
                <a:ea typeface="Harmattan" panose="01000503000000020003" pitchFamily="2" charset="-78"/>
                <a:cs typeface="Harmattan" panose="01000503000000020003" pitchFamily="2" charset="-78"/>
              </a:rPr>
              <a:t>وصّى الرّسول عليه الصّلاة والسّلام الصّائم بتعجيل فطره لما فيه خير للصّائم ومُخالفة لليهود، قال الرّسول عليه الصّلاة والسّلام: (لا يزالُ النَّاسُ بخَيرٍ ما عجَّلوا الفِطرَ عجِّلوا الفطرَ فإنَّ اليَهودَ يؤخِّرونَ).</a:t>
            </a:r>
          </a:p>
          <a:p>
            <a:pPr marL="285750" indent="-285750">
              <a:lnSpc>
                <a:spcPct val="150000"/>
              </a:lnSpc>
              <a:buBlip>
                <a:blip r:embed="rId2"/>
              </a:buBlip>
            </a:pPr>
            <a:r>
              <a:rPr lang="ar-SA" sz="2000" b="1" dirty="0">
                <a:solidFill>
                  <a:srgbClr val="CC6741"/>
                </a:solidFill>
                <a:latin typeface="Harmattan" panose="01000503000000020003" pitchFamily="2" charset="-78"/>
                <a:ea typeface="Harmattan" panose="01000503000000020003" pitchFamily="2" charset="-78"/>
                <a:cs typeface="Harmattan" panose="01000503000000020003" pitchFamily="2" charset="-78"/>
              </a:rPr>
              <a:t>الفطر على الرُّطَب: </a:t>
            </a:r>
            <a:r>
              <a:rPr lang="ar-SA" sz="2000" dirty="0">
                <a:solidFill>
                  <a:srgbClr val="11516D"/>
                </a:solidFill>
                <a:latin typeface="Harmattan" panose="01000503000000020003" pitchFamily="2" charset="-78"/>
                <a:ea typeface="Harmattan" panose="01000503000000020003" pitchFamily="2" charset="-78"/>
                <a:cs typeface="Harmattan" panose="01000503000000020003" pitchFamily="2" charset="-78"/>
              </a:rPr>
              <a:t>يُستحبّ للصائم تناول الرُّطَب أو التّمر، وإذا لم يتوفّر الماء ثم يُصلّي المغرب. الدّعاء بعد الإفطار: يُستحبّ أن يدعو الصّائم وقت الإفطار هذا الدّعاء الذي كان يدعو به الرّسول عليه الصّلاة والسّلام (ذَهَب الظمأ وابتلَّت العروق وثبت الأجر إن شاء الله).</a:t>
            </a:r>
          </a:p>
          <a:p>
            <a:pPr marL="285750" indent="-285750">
              <a:lnSpc>
                <a:spcPct val="150000"/>
              </a:lnSpc>
              <a:buBlip>
                <a:blip r:embed="rId2"/>
              </a:buBlip>
            </a:pPr>
            <a:r>
              <a:rPr lang="ar-SA" sz="2000" b="1" dirty="0">
                <a:solidFill>
                  <a:srgbClr val="CC6741"/>
                </a:solidFill>
                <a:latin typeface="Harmattan" panose="01000503000000020003" pitchFamily="2" charset="-78"/>
                <a:ea typeface="Harmattan" panose="01000503000000020003" pitchFamily="2" charset="-78"/>
                <a:cs typeface="Harmattan" panose="01000503000000020003" pitchFamily="2" charset="-78"/>
              </a:rPr>
              <a:t>تأخير السّحور: </a:t>
            </a:r>
            <a:r>
              <a:rPr lang="ar-SA" sz="2000" dirty="0">
                <a:solidFill>
                  <a:srgbClr val="11516D"/>
                </a:solidFill>
                <a:latin typeface="Harmattan" panose="01000503000000020003" pitchFamily="2" charset="-78"/>
                <a:ea typeface="Harmattan" panose="01000503000000020003" pitchFamily="2" charset="-78"/>
                <a:cs typeface="Harmattan" panose="01000503000000020003" pitchFamily="2" charset="-78"/>
              </a:rPr>
              <a:t>يُستحبّ تناول وجبة السّحور قُبيل الفجر لما فيها خير على الصّائم، قال الرّسول عليه الصّلاة والسّلام: (تسحروا فإن في السحورِ بركةً).</a:t>
            </a:r>
          </a:p>
        </p:txBody>
      </p:sp>
      <p:sp>
        <p:nvSpPr>
          <p:cNvPr id="3" name="مربع نص 2">
            <a:extLst>
              <a:ext uri="{FF2B5EF4-FFF2-40B4-BE49-F238E27FC236}">
                <a16:creationId xmlns:a16="http://schemas.microsoft.com/office/drawing/2014/main" id="{C63BCF3D-B73F-BAE7-1FBF-6577734A97D7}"/>
              </a:ext>
            </a:extLst>
          </p:cNvPr>
          <p:cNvSpPr txBox="1"/>
          <p:nvPr/>
        </p:nvSpPr>
        <p:spPr>
          <a:xfrm>
            <a:off x="3003476" y="637246"/>
            <a:ext cx="6185049" cy="769441"/>
          </a:xfrm>
          <a:prstGeom prst="rect">
            <a:avLst/>
          </a:prstGeom>
          <a:noFill/>
        </p:spPr>
        <p:txBody>
          <a:bodyPr wrap="square" rtlCol="1">
            <a:spAutoFit/>
          </a:bodyPr>
          <a:lstStyle/>
          <a:p>
            <a:pPr algn="ctr"/>
            <a:r>
              <a:rPr lang="ar-SA" sz="4400" b="1" dirty="0">
                <a:solidFill>
                  <a:srgbClr val="587E82"/>
                </a:solidFill>
                <a:latin typeface="Harmattan" panose="01000503000000020003" pitchFamily="2" charset="-78"/>
                <a:ea typeface="Harmattan" panose="01000503000000020003" pitchFamily="2" charset="-78"/>
                <a:cs typeface="Harmattan" panose="01000503000000020003" pitchFamily="2" charset="-78"/>
              </a:rPr>
              <a:t>مستحبات صيام </a:t>
            </a:r>
            <a:r>
              <a:rPr lang="ar-SA" sz="4400" b="1" dirty="0">
                <a:solidFill>
                  <a:srgbClr val="CC6741"/>
                </a:solidFill>
                <a:latin typeface="Harmattan" panose="01000503000000020003" pitchFamily="2" charset="-78"/>
                <a:ea typeface="Harmattan" panose="01000503000000020003" pitchFamily="2" charset="-78"/>
                <a:cs typeface="Harmattan" panose="01000503000000020003" pitchFamily="2" charset="-78"/>
              </a:rPr>
              <a:t>رمضان</a:t>
            </a:r>
          </a:p>
        </p:txBody>
      </p:sp>
      <p:grpSp>
        <p:nvGrpSpPr>
          <p:cNvPr id="43" name="Google Shape;2098;p71">
            <a:extLst>
              <a:ext uri="{FF2B5EF4-FFF2-40B4-BE49-F238E27FC236}">
                <a16:creationId xmlns:a16="http://schemas.microsoft.com/office/drawing/2014/main" id="{7304FFE2-481A-007E-2F40-5B8D2067A31F}"/>
              </a:ext>
            </a:extLst>
          </p:cNvPr>
          <p:cNvGrpSpPr/>
          <p:nvPr/>
        </p:nvGrpSpPr>
        <p:grpSpPr>
          <a:xfrm>
            <a:off x="457397" y="2856842"/>
            <a:ext cx="2298118" cy="1591945"/>
            <a:chOff x="1560675" y="2560635"/>
            <a:chExt cx="1423800" cy="986290"/>
          </a:xfrm>
        </p:grpSpPr>
        <p:sp>
          <p:nvSpPr>
            <p:cNvPr id="44" name="Google Shape;2099;p71">
              <a:extLst>
                <a:ext uri="{FF2B5EF4-FFF2-40B4-BE49-F238E27FC236}">
                  <a16:creationId xmlns:a16="http://schemas.microsoft.com/office/drawing/2014/main" id="{3D8B49D5-C305-B195-480D-2F6467AE3F47}"/>
                </a:ext>
              </a:extLst>
            </p:cNvPr>
            <p:cNvSpPr/>
            <p:nvPr/>
          </p:nvSpPr>
          <p:spPr>
            <a:xfrm>
              <a:off x="1690300" y="2623361"/>
              <a:ext cx="125475" cy="129650"/>
            </a:xfrm>
            <a:custGeom>
              <a:avLst/>
              <a:gdLst/>
              <a:ahLst/>
              <a:cxnLst/>
              <a:rect l="l" t="t" r="r" b="b"/>
              <a:pathLst>
                <a:path w="5019" h="5186" extrusionOk="0">
                  <a:moveTo>
                    <a:pt x="2088" y="0"/>
                  </a:moveTo>
                  <a:lnTo>
                    <a:pt x="1587" y="1338"/>
                  </a:lnTo>
                  <a:lnTo>
                    <a:pt x="1" y="1586"/>
                  </a:lnTo>
                  <a:lnTo>
                    <a:pt x="1085" y="2844"/>
                  </a:lnTo>
                  <a:lnTo>
                    <a:pt x="583" y="4262"/>
                  </a:lnTo>
                  <a:lnTo>
                    <a:pt x="2008" y="4015"/>
                  </a:lnTo>
                  <a:lnTo>
                    <a:pt x="3092" y="5185"/>
                  </a:lnTo>
                  <a:lnTo>
                    <a:pt x="3594" y="3928"/>
                  </a:lnTo>
                  <a:lnTo>
                    <a:pt x="3681" y="3680"/>
                  </a:lnTo>
                  <a:lnTo>
                    <a:pt x="5019" y="3426"/>
                  </a:lnTo>
                  <a:lnTo>
                    <a:pt x="4096" y="2342"/>
                  </a:lnTo>
                  <a:lnTo>
                    <a:pt x="4597" y="917"/>
                  </a:lnTo>
                  <a:lnTo>
                    <a:pt x="4597" y="837"/>
                  </a:lnTo>
                  <a:lnTo>
                    <a:pt x="4597" y="750"/>
                  </a:lnTo>
                  <a:lnTo>
                    <a:pt x="3012" y="1084"/>
                  </a:lnTo>
                  <a:lnTo>
                    <a:pt x="2844" y="837"/>
                  </a:lnTo>
                  <a:lnTo>
                    <a:pt x="2088" y="0"/>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00;p71">
              <a:extLst>
                <a:ext uri="{FF2B5EF4-FFF2-40B4-BE49-F238E27FC236}">
                  <a16:creationId xmlns:a16="http://schemas.microsoft.com/office/drawing/2014/main" id="{5931C538-E006-C48F-DB40-2A226F767BED}"/>
                </a:ext>
              </a:extLst>
            </p:cNvPr>
            <p:cNvSpPr/>
            <p:nvPr/>
          </p:nvSpPr>
          <p:spPr>
            <a:xfrm>
              <a:off x="1926500" y="2734085"/>
              <a:ext cx="198725" cy="182000"/>
            </a:xfrm>
            <a:custGeom>
              <a:avLst/>
              <a:gdLst/>
              <a:ahLst/>
              <a:cxnLst/>
              <a:rect l="l" t="t" r="r" b="b"/>
              <a:pathLst>
                <a:path w="7949" h="7280" extrusionOk="0">
                  <a:moveTo>
                    <a:pt x="2261" y="0"/>
                  </a:moveTo>
                  <a:lnTo>
                    <a:pt x="2007" y="2429"/>
                  </a:lnTo>
                  <a:lnTo>
                    <a:pt x="0" y="3346"/>
                  </a:lnTo>
                  <a:lnTo>
                    <a:pt x="1840" y="4603"/>
                  </a:lnTo>
                  <a:lnTo>
                    <a:pt x="1592" y="7112"/>
                  </a:lnTo>
                  <a:lnTo>
                    <a:pt x="1592" y="7112"/>
                  </a:lnTo>
                  <a:lnTo>
                    <a:pt x="3432" y="6189"/>
                  </a:lnTo>
                  <a:lnTo>
                    <a:pt x="3847" y="6022"/>
                  </a:lnTo>
                  <a:lnTo>
                    <a:pt x="5607" y="7280"/>
                  </a:lnTo>
                  <a:lnTo>
                    <a:pt x="5774" y="5105"/>
                  </a:lnTo>
                  <a:lnTo>
                    <a:pt x="7781" y="4182"/>
                  </a:lnTo>
                  <a:lnTo>
                    <a:pt x="7862" y="4102"/>
                  </a:lnTo>
                  <a:lnTo>
                    <a:pt x="7949" y="4015"/>
                  </a:lnTo>
                  <a:lnTo>
                    <a:pt x="5941" y="2596"/>
                  </a:lnTo>
                  <a:lnTo>
                    <a:pt x="6022" y="2094"/>
                  </a:lnTo>
                  <a:lnTo>
                    <a:pt x="6109" y="502"/>
                  </a:lnTo>
                  <a:lnTo>
                    <a:pt x="4269" y="1425"/>
                  </a:lnTo>
                  <a:lnTo>
                    <a:pt x="4101" y="1338"/>
                  </a:lnTo>
                  <a:lnTo>
                    <a:pt x="2261" y="0"/>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01;p71">
              <a:extLst>
                <a:ext uri="{FF2B5EF4-FFF2-40B4-BE49-F238E27FC236}">
                  <a16:creationId xmlns:a16="http://schemas.microsoft.com/office/drawing/2014/main" id="{88D750C3-6B71-FFD8-BAE4-1FC211E8094D}"/>
                </a:ext>
              </a:extLst>
            </p:cNvPr>
            <p:cNvSpPr/>
            <p:nvPr/>
          </p:nvSpPr>
          <p:spPr>
            <a:xfrm>
              <a:off x="2127200" y="2560635"/>
              <a:ext cx="140200" cy="135825"/>
            </a:xfrm>
            <a:custGeom>
              <a:avLst/>
              <a:gdLst/>
              <a:ahLst/>
              <a:cxnLst/>
              <a:rect l="l" t="t" r="r" b="b"/>
              <a:pathLst>
                <a:path w="5608" h="5433" extrusionOk="0">
                  <a:moveTo>
                    <a:pt x="3600" y="0"/>
                  </a:moveTo>
                  <a:lnTo>
                    <a:pt x="2510" y="1004"/>
                  </a:lnTo>
                  <a:lnTo>
                    <a:pt x="837" y="415"/>
                  </a:lnTo>
                  <a:lnTo>
                    <a:pt x="1172" y="2088"/>
                  </a:lnTo>
                  <a:lnTo>
                    <a:pt x="590" y="2589"/>
                  </a:lnTo>
                  <a:lnTo>
                    <a:pt x="1" y="3178"/>
                  </a:lnTo>
                  <a:lnTo>
                    <a:pt x="1004" y="3513"/>
                  </a:lnTo>
                  <a:lnTo>
                    <a:pt x="1426" y="3680"/>
                  </a:lnTo>
                  <a:lnTo>
                    <a:pt x="1841" y="5433"/>
                  </a:lnTo>
                  <a:lnTo>
                    <a:pt x="3099" y="4262"/>
                  </a:lnTo>
                  <a:lnTo>
                    <a:pt x="3513" y="4429"/>
                  </a:lnTo>
                  <a:lnTo>
                    <a:pt x="4604" y="4764"/>
                  </a:lnTo>
                  <a:lnTo>
                    <a:pt x="4604" y="4764"/>
                  </a:lnTo>
                  <a:lnTo>
                    <a:pt x="4269" y="3259"/>
                  </a:lnTo>
                  <a:lnTo>
                    <a:pt x="4684" y="2844"/>
                  </a:lnTo>
                  <a:lnTo>
                    <a:pt x="5440" y="2175"/>
                  </a:lnTo>
                  <a:lnTo>
                    <a:pt x="5521" y="2088"/>
                  </a:lnTo>
                  <a:lnTo>
                    <a:pt x="5608" y="2088"/>
                  </a:lnTo>
                  <a:lnTo>
                    <a:pt x="5521" y="2007"/>
                  </a:lnTo>
                  <a:lnTo>
                    <a:pt x="5440" y="2007"/>
                  </a:lnTo>
                  <a:lnTo>
                    <a:pt x="4269" y="1586"/>
                  </a:lnTo>
                  <a:lnTo>
                    <a:pt x="3935" y="1506"/>
                  </a:lnTo>
                  <a:lnTo>
                    <a:pt x="3600" y="0"/>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2;p71">
              <a:extLst>
                <a:ext uri="{FF2B5EF4-FFF2-40B4-BE49-F238E27FC236}">
                  <a16:creationId xmlns:a16="http://schemas.microsoft.com/office/drawing/2014/main" id="{1A8DF871-EBA6-D2F4-8904-408BB056FB1B}"/>
                </a:ext>
              </a:extLst>
            </p:cNvPr>
            <p:cNvSpPr/>
            <p:nvPr/>
          </p:nvSpPr>
          <p:spPr>
            <a:xfrm>
              <a:off x="1642125" y="2708425"/>
              <a:ext cx="1342350" cy="595975"/>
            </a:xfrm>
            <a:custGeom>
              <a:avLst/>
              <a:gdLst/>
              <a:ahLst/>
              <a:cxnLst/>
              <a:rect l="l" t="t" r="r" b="b"/>
              <a:pathLst>
                <a:path w="53694" h="23839" extrusionOk="0">
                  <a:moveTo>
                    <a:pt x="34043" y="0"/>
                  </a:moveTo>
                  <a:cubicBezTo>
                    <a:pt x="33956" y="0"/>
                    <a:pt x="33876" y="0"/>
                    <a:pt x="33876" y="87"/>
                  </a:cubicBezTo>
                  <a:cubicBezTo>
                    <a:pt x="33789" y="87"/>
                    <a:pt x="33789" y="167"/>
                    <a:pt x="33789" y="254"/>
                  </a:cubicBezTo>
                  <a:cubicBezTo>
                    <a:pt x="33876" y="669"/>
                    <a:pt x="33876" y="1171"/>
                    <a:pt x="33876" y="1673"/>
                  </a:cubicBezTo>
                  <a:cubicBezTo>
                    <a:pt x="33789" y="2261"/>
                    <a:pt x="33621" y="2763"/>
                    <a:pt x="33454" y="3345"/>
                  </a:cubicBezTo>
                  <a:cubicBezTo>
                    <a:pt x="33207" y="4101"/>
                    <a:pt x="32785" y="4770"/>
                    <a:pt x="32370" y="5520"/>
                  </a:cubicBezTo>
                  <a:cubicBezTo>
                    <a:pt x="31701" y="6356"/>
                    <a:pt x="30945" y="7192"/>
                    <a:pt x="30029" y="7948"/>
                  </a:cubicBezTo>
                  <a:cubicBezTo>
                    <a:pt x="28690" y="9032"/>
                    <a:pt x="27185" y="9869"/>
                    <a:pt x="25680" y="10705"/>
                  </a:cubicBezTo>
                  <a:lnTo>
                    <a:pt x="25593" y="10705"/>
                  </a:lnTo>
                  <a:cubicBezTo>
                    <a:pt x="24924" y="11127"/>
                    <a:pt x="24087" y="11541"/>
                    <a:pt x="23338" y="12043"/>
                  </a:cubicBezTo>
                  <a:cubicBezTo>
                    <a:pt x="22080" y="12799"/>
                    <a:pt x="20996" y="13548"/>
                    <a:pt x="20240" y="14385"/>
                  </a:cubicBezTo>
                  <a:cubicBezTo>
                    <a:pt x="19738" y="14974"/>
                    <a:pt x="19324" y="15556"/>
                    <a:pt x="18989" y="16144"/>
                  </a:cubicBezTo>
                  <a:cubicBezTo>
                    <a:pt x="18654" y="16727"/>
                    <a:pt x="18320" y="17396"/>
                    <a:pt x="18233" y="18065"/>
                  </a:cubicBezTo>
                  <a:lnTo>
                    <a:pt x="17898" y="17730"/>
                  </a:lnTo>
                  <a:cubicBezTo>
                    <a:pt x="17564" y="17396"/>
                    <a:pt x="17062" y="17148"/>
                    <a:pt x="16560" y="16894"/>
                  </a:cubicBezTo>
                  <a:cubicBezTo>
                    <a:pt x="15644" y="16479"/>
                    <a:pt x="14640" y="16312"/>
                    <a:pt x="13302" y="16312"/>
                  </a:cubicBezTo>
                  <a:lnTo>
                    <a:pt x="12967" y="16312"/>
                  </a:lnTo>
                  <a:cubicBezTo>
                    <a:pt x="12379" y="16312"/>
                    <a:pt x="11710" y="16312"/>
                    <a:pt x="11041" y="16392"/>
                  </a:cubicBezTo>
                  <a:cubicBezTo>
                    <a:pt x="10873" y="16392"/>
                    <a:pt x="10706" y="16392"/>
                    <a:pt x="10458" y="16479"/>
                  </a:cubicBezTo>
                  <a:cubicBezTo>
                    <a:pt x="9957" y="16559"/>
                    <a:pt x="9288" y="16646"/>
                    <a:pt x="8699" y="16646"/>
                  </a:cubicBezTo>
                  <a:cubicBezTo>
                    <a:pt x="8451" y="16646"/>
                    <a:pt x="8197" y="16559"/>
                    <a:pt x="8030" y="16559"/>
                  </a:cubicBezTo>
                  <a:cubicBezTo>
                    <a:pt x="7695" y="16559"/>
                    <a:pt x="7280" y="16479"/>
                    <a:pt x="6946" y="16312"/>
                  </a:cubicBezTo>
                  <a:cubicBezTo>
                    <a:pt x="6611" y="16144"/>
                    <a:pt x="6277" y="15977"/>
                    <a:pt x="6023" y="15810"/>
                  </a:cubicBezTo>
                  <a:cubicBezTo>
                    <a:pt x="5688" y="15556"/>
                    <a:pt x="5440" y="15308"/>
                    <a:pt x="5186" y="14974"/>
                  </a:cubicBezTo>
                  <a:lnTo>
                    <a:pt x="5186" y="15054"/>
                  </a:lnTo>
                  <a:cubicBezTo>
                    <a:pt x="5019" y="14719"/>
                    <a:pt x="4771" y="14385"/>
                    <a:pt x="4684" y="14137"/>
                  </a:cubicBezTo>
                  <a:cubicBezTo>
                    <a:pt x="4604" y="13883"/>
                    <a:pt x="4517" y="13635"/>
                    <a:pt x="4437" y="13468"/>
                  </a:cubicBezTo>
                  <a:cubicBezTo>
                    <a:pt x="4437" y="13381"/>
                    <a:pt x="4350" y="13301"/>
                    <a:pt x="4270" y="13301"/>
                  </a:cubicBezTo>
                  <a:lnTo>
                    <a:pt x="4183" y="13301"/>
                  </a:lnTo>
                  <a:cubicBezTo>
                    <a:pt x="4102" y="13301"/>
                    <a:pt x="4015" y="13301"/>
                    <a:pt x="4015" y="13381"/>
                  </a:cubicBezTo>
                  <a:cubicBezTo>
                    <a:pt x="3681" y="14050"/>
                    <a:pt x="3601" y="14806"/>
                    <a:pt x="3768" y="15810"/>
                  </a:cubicBezTo>
                  <a:cubicBezTo>
                    <a:pt x="3768" y="16144"/>
                    <a:pt x="3935" y="16559"/>
                    <a:pt x="4102" y="16981"/>
                  </a:cubicBezTo>
                  <a:cubicBezTo>
                    <a:pt x="4183" y="17148"/>
                    <a:pt x="4270" y="17315"/>
                    <a:pt x="4350" y="17563"/>
                  </a:cubicBezTo>
                  <a:cubicBezTo>
                    <a:pt x="4350" y="17563"/>
                    <a:pt x="4350" y="17650"/>
                    <a:pt x="4437" y="17650"/>
                  </a:cubicBezTo>
                  <a:lnTo>
                    <a:pt x="3012" y="17650"/>
                  </a:lnTo>
                  <a:cubicBezTo>
                    <a:pt x="2931" y="17650"/>
                    <a:pt x="2844" y="17650"/>
                    <a:pt x="2844" y="17730"/>
                  </a:cubicBezTo>
                  <a:lnTo>
                    <a:pt x="2764" y="17730"/>
                  </a:lnTo>
                  <a:cubicBezTo>
                    <a:pt x="2343" y="18566"/>
                    <a:pt x="1841" y="19155"/>
                    <a:pt x="1426" y="19737"/>
                  </a:cubicBezTo>
                  <a:lnTo>
                    <a:pt x="1506" y="19737"/>
                  </a:lnTo>
                  <a:cubicBezTo>
                    <a:pt x="1005" y="20239"/>
                    <a:pt x="503" y="20661"/>
                    <a:pt x="88" y="20995"/>
                  </a:cubicBezTo>
                  <a:cubicBezTo>
                    <a:pt x="88" y="20995"/>
                    <a:pt x="1" y="21075"/>
                    <a:pt x="1" y="21162"/>
                  </a:cubicBezTo>
                  <a:cubicBezTo>
                    <a:pt x="1" y="21162"/>
                    <a:pt x="88" y="21243"/>
                    <a:pt x="88" y="21330"/>
                  </a:cubicBezTo>
                  <a:lnTo>
                    <a:pt x="422" y="21330"/>
                  </a:lnTo>
                  <a:cubicBezTo>
                    <a:pt x="422" y="21243"/>
                    <a:pt x="503" y="21243"/>
                    <a:pt x="590" y="21162"/>
                  </a:cubicBezTo>
                  <a:cubicBezTo>
                    <a:pt x="1172" y="21577"/>
                    <a:pt x="1928" y="21744"/>
                    <a:pt x="2597" y="21999"/>
                  </a:cubicBezTo>
                  <a:lnTo>
                    <a:pt x="2764" y="21999"/>
                  </a:lnTo>
                  <a:cubicBezTo>
                    <a:pt x="3099" y="22079"/>
                    <a:pt x="3346" y="22166"/>
                    <a:pt x="3681" y="22246"/>
                  </a:cubicBezTo>
                  <a:cubicBezTo>
                    <a:pt x="4015" y="22414"/>
                    <a:pt x="4437" y="22500"/>
                    <a:pt x="4771" y="22581"/>
                  </a:cubicBezTo>
                  <a:cubicBezTo>
                    <a:pt x="6444" y="23083"/>
                    <a:pt x="7949" y="23417"/>
                    <a:pt x="9535" y="23671"/>
                  </a:cubicBezTo>
                  <a:cubicBezTo>
                    <a:pt x="10291" y="23752"/>
                    <a:pt x="11127" y="23839"/>
                    <a:pt x="11877" y="23839"/>
                  </a:cubicBezTo>
                  <a:lnTo>
                    <a:pt x="12044" y="23839"/>
                  </a:lnTo>
                  <a:cubicBezTo>
                    <a:pt x="12800" y="23839"/>
                    <a:pt x="13549" y="23752"/>
                    <a:pt x="14306" y="23671"/>
                  </a:cubicBezTo>
                  <a:cubicBezTo>
                    <a:pt x="14386" y="23671"/>
                    <a:pt x="14553" y="23584"/>
                    <a:pt x="14640" y="23584"/>
                  </a:cubicBezTo>
                  <a:lnTo>
                    <a:pt x="14888" y="23584"/>
                  </a:lnTo>
                  <a:lnTo>
                    <a:pt x="15055" y="23504"/>
                  </a:lnTo>
                  <a:cubicBezTo>
                    <a:pt x="15222" y="23504"/>
                    <a:pt x="15389" y="23504"/>
                    <a:pt x="15644" y="23417"/>
                  </a:cubicBezTo>
                  <a:cubicBezTo>
                    <a:pt x="16145" y="23337"/>
                    <a:pt x="16560" y="23250"/>
                    <a:pt x="16895" y="23170"/>
                  </a:cubicBezTo>
                  <a:cubicBezTo>
                    <a:pt x="17316" y="23002"/>
                    <a:pt x="17651" y="22915"/>
                    <a:pt x="17985" y="22748"/>
                  </a:cubicBezTo>
                  <a:cubicBezTo>
                    <a:pt x="18320" y="22581"/>
                    <a:pt x="18654" y="22414"/>
                    <a:pt x="18902" y="22166"/>
                  </a:cubicBezTo>
                  <a:cubicBezTo>
                    <a:pt x="19069" y="21999"/>
                    <a:pt x="19237" y="21831"/>
                    <a:pt x="19404" y="21577"/>
                  </a:cubicBezTo>
                  <a:cubicBezTo>
                    <a:pt x="19571" y="21744"/>
                    <a:pt x="19825" y="21831"/>
                    <a:pt x="20160" y="21999"/>
                  </a:cubicBezTo>
                  <a:cubicBezTo>
                    <a:pt x="20494" y="22079"/>
                    <a:pt x="20829" y="22166"/>
                    <a:pt x="21331" y="22333"/>
                  </a:cubicBezTo>
                  <a:cubicBezTo>
                    <a:pt x="21665" y="22414"/>
                    <a:pt x="22000" y="22414"/>
                    <a:pt x="22582" y="22500"/>
                  </a:cubicBezTo>
                  <a:cubicBezTo>
                    <a:pt x="22916" y="22581"/>
                    <a:pt x="23338" y="22581"/>
                    <a:pt x="23753" y="22668"/>
                  </a:cubicBezTo>
                  <a:cubicBezTo>
                    <a:pt x="24255" y="22668"/>
                    <a:pt x="24676" y="22748"/>
                    <a:pt x="25178" y="22748"/>
                  </a:cubicBezTo>
                  <a:cubicBezTo>
                    <a:pt x="26181" y="22835"/>
                    <a:pt x="27265" y="22915"/>
                    <a:pt x="28603" y="22915"/>
                  </a:cubicBezTo>
                  <a:lnTo>
                    <a:pt x="29694" y="22915"/>
                  </a:lnTo>
                  <a:cubicBezTo>
                    <a:pt x="32203" y="22915"/>
                    <a:pt x="34792" y="22835"/>
                    <a:pt x="37221" y="22668"/>
                  </a:cubicBezTo>
                  <a:lnTo>
                    <a:pt x="37723" y="22668"/>
                  </a:lnTo>
                  <a:cubicBezTo>
                    <a:pt x="38974" y="22581"/>
                    <a:pt x="40566" y="22500"/>
                    <a:pt x="42072" y="22414"/>
                  </a:cubicBezTo>
                  <a:lnTo>
                    <a:pt x="42573" y="22414"/>
                  </a:lnTo>
                  <a:cubicBezTo>
                    <a:pt x="43323" y="22414"/>
                    <a:pt x="43992" y="22414"/>
                    <a:pt x="44748" y="22333"/>
                  </a:cubicBezTo>
                  <a:cubicBezTo>
                    <a:pt x="45584" y="22333"/>
                    <a:pt x="46501" y="22246"/>
                    <a:pt x="47424" y="22166"/>
                  </a:cubicBezTo>
                  <a:cubicBezTo>
                    <a:pt x="49264" y="21999"/>
                    <a:pt x="51017" y="21831"/>
                    <a:pt x="52690" y="21577"/>
                  </a:cubicBezTo>
                  <a:lnTo>
                    <a:pt x="52690" y="21664"/>
                  </a:lnTo>
                  <a:cubicBezTo>
                    <a:pt x="52777" y="21744"/>
                    <a:pt x="52857" y="21744"/>
                    <a:pt x="52857" y="21744"/>
                  </a:cubicBezTo>
                  <a:lnTo>
                    <a:pt x="52944" y="21744"/>
                  </a:lnTo>
                  <a:lnTo>
                    <a:pt x="53024" y="21664"/>
                  </a:lnTo>
                  <a:cubicBezTo>
                    <a:pt x="53111" y="21577"/>
                    <a:pt x="53111" y="21577"/>
                    <a:pt x="53111" y="21497"/>
                  </a:cubicBezTo>
                  <a:lnTo>
                    <a:pt x="53111" y="21410"/>
                  </a:lnTo>
                  <a:lnTo>
                    <a:pt x="53111" y="21243"/>
                  </a:lnTo>
                  <a:lnTo>
                    <a:pt x="53111" y="21162"/>
                  </a:lnTo>
                  <a:cubicBezTo>
                    <a:pt x="53111" y="20239"/>
                    <a:pt x="53278" y="19322"/>
                    <a:pt x="53446" y="18399"/>
                  </a:cubicBezTo>
                  <a:lnTo>
                    <a:pt x="53446" y="18319"/>
                  </a:lnTo>
                  <a:lnTo>
                    <a:pt x="53446" y="18232"/>
                  </a:lnTo>
                  <a:cubicBezTo>
                    <a:pt x="53526" y="17984"/>
                    <a:pt x="53613" y="17563"/>
                    <a:pt x="53693" y="17148"/>
                  </a:cubicBezTo>
                  <a:cubicBezTo>
                    <a:pt x="53693" y="17061"/>
                    <a:pt x="53693" y="17061"/>
                    <a:pt x="53613" y="17061"/>
                  </a:cubicBezTo>
                  <a:cubicBezTo>
                    <a:pt x="53613" y="16981"/>
                    <a:pt x="53613" y="16894"/>
                    <a:pt x="53526" y="16813"/>
                  </a:cubicBezTo>
                  <a:cubicBezTo>
                    <a:pt x="52522" y="16479"/>
                    <a:pt x="51606" y="15977"/>
                    <a:pt x="50602" y="15388"/>
                  </a:cubicBezTo>
                  <a:cubicBezTo>
                    <a:pt x="49512" y="14806"/>
                    <a:pt x="48428" y="14050"/>
                    <a:pt x="47337" y="13134"/>
                  </a:cubicBezTo>
                  <a:cubicBezTo>
                    <a:pt x="46334" y="12297"/>
                    <a:pt x="45417" y="11461"/>
                    <a:pt x="44494" y="10538"/>
                  </a:cubicBezTo>
                  <a:cubicBezTo>
                    <a:pt x="42654" y="8618"/>
                    <a:pt x="40981" y="6443"/>
                    <a:pt x="39061" y="3680"/>
                  </a:cubicBezTo>
                  <a:lnTo>
                    <a:pt x="38057" y="2175"/>
                  </a:lnTo>
                  <a:cubicBezTo>
                    <a:pt x="38057" y="2094"/>
                    <a:pt x="37970" y="2094"/>
                    <a:pt x="37970" y="2094"/>
                  </a:cubicBezTo>
                  <a:lnTo>
                    <a:pt x="37723" y="2094"/>
                  </a:lnTo>
                  <a:cubicBezTo>
                    <a:pt x="37723" y="2094"/>
                    <a:pt x="37636" y="2094"/>
                    <a:pt x="37636" y="2175"/>
                  </a:cubicBezTo>
                  <a:cubicBezTo>
                    <a:pt x="37636" y="2261"/>
                    <a:pt x="37555" y="2261"/>
                    <a:pt x="37555" y="2342"/>
                  </a:cubicBezTo>
                  <a:cubicBezTo>
                    <a:pt x="37388" y="2596"/>
                    <a:pt x="37221" y="2844"/>
                    <a:pt x="36967" y="3098"/>
                  </a:cubicBezTo>
                  <a:cubicBezTo>
                    <a:pt x="36217" y="2175"/>
                    <a:pt x="35381" y="1091"/>
                    <a:pt x="34210" y="87"/>
                  </a:cubicBezTo>
                  <a:cubicBezTo>
                    <a:pt x="34123" y="0"/>
                    <a:pt x="34123" y="0"/>
                    <a:pt x="340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03;p71">
              <a:extLst>
                <a:ext uri="{FF2B5EF4-FFF2-40B4-BE49-F238E27FC236}">
                  <a16:creationId xmlns:a16="http://schemas.microsoft.com/office/drawing/2014/main" id="{4A548A8F-8096-947C-A340-E567ECF503D2}"/>
                </a:ext>
              </a:extLst>
            </p:cNvPr>
            <p:cNvSpPr/>
            <p:nvPr/>
          </p:nvSpPr>
          <p:spPr>
            <a:xfrm>
              <a:off x="2102125" y="2804600"/>
              <a:ext cx="483075" cy="414000"/>
            </a:xfrm>
            <a:custGeom>
              <a:avLst/>
              <a:gdLst/>
              <a:ahLst/>
              <a:cxnLst/>
              <a:rect l="l" t="t" r="r" b="b"/>
              <a:pathLst>
                <a:path w="19323" h="16560" extrusionOk="0">
                  <a:moveTo>
                    <a:pt x="19236" y="0"/>
                  </a:moveTo>
                  <a:cubicBezTo>
                    <a:pt x="19236" y="0"/>
                    <a:pt x="19155" y="0"/>
                    <a:pt x="19155" y="87"/>
                  </a:cubicBezTo>
                  <a:cubicBezTo>
                    <a:pt x="18654" y="669"/>
                    <a:pt x="18065" y="1258"/>
                    <a:pt x="17483" y="1760"/>
                  </a:cubicBezTo>
                  <a:cubicBezTo>
                    <a:pt x="16392" y="2763"/>
                    <a:pt x="15141" y="3600"/>
                    <a:pt x="13883" y="4349"/>
                  </a:cubicBezTo>
                  <a:cubicBezTo>
                    <a:pt x="13301" y="4684"/>
                    <a:pt x="12632" y="5018"/>
                    <a:pt x="11963" y="5440"/>
                  </a:cubicBezTo>
                  <a:cubicBezTo>
                    <a:pt x="11374" y="5774"/>
                    <a:pt x="10792" y="6022"/>
                    <a:pt x="10123" y="6356"/>
                  </a:cubicBezTo>
                  <a:cubicBezTo>
                    <a:pt x="8865" y="7025"/>
                    <a:pt x="7614" y="7614"/>
                    <a:pt x="6356" y="8283"/>
                  </a:cubicBezTo>
                  <a:cubicBezTo>
                    <a:pt x="5774" y="8618"/>
                    <a:pt x="5185" y="8952"/>
                    <a:pt x="4603" y="9367"/>
                  </a:cubicBezTo>
                  <a:cubicBezTo>
                    <a:pt x="4015" y="9788"/>
                    <a:pt x="3513" y="10203"/>
                    <a:pt x="3011" y="10705"/>
                  </a:cubicBezTo>
                  <a:cubicBezTo>
                    <a:pt x="2596" y="11040"/>
                    <a:pt x="2262" y="11461"/>
                    <a:pt x="1927" y="11876"/>
                  </a:cubicBezTo>
                  <a:cubicBezTo>
                    <a:pt x="1593" y="12297"/>
                    <a:pt x="1258" y="12712"/>
                    <a:pt x="924" y="13214"/>
                  </a:cubicBezTo>
                  <a:cubicBezTo>
                    <a:pt x="669" y="13716"/>
                    <a:pt x="422" y="14218"/>
                    <a:pt x="254" y="14719"/>
                  </a:cubicBezTo>
                  <a:cubicBezTo>
                    <a:pt x="167" y="14974"/>
                    <a:pt x="167" y="15221"/>
                    <a:pt x="87" y="15475"/>
                  </a:cubicBezTo>
                  <a:cubicBezTo>
                    <a:pt x="87" y="15810"/>
                    <a:pt x="0" y="16058"/>
                    <a:pt x="0" y="16312"/>
                  </a:cubicBezTo>
                  <a:cubicBezTo>
                    <a:pt x="87" y="16479"/>
                    <a:pt x="87" y="16559"/>
                    <a:pt x="254" y="16559"/>
                  </a:cubicBezTo>
                  <a:lnTo>
                    <a:pt x="422" y="16559"/>
                  </a:lnTo>
                  <a:cubicBezTo>
                    <a:pt x="422" y="16479"/>
                    <a:pt x="502" y="16479"/>
                    <a:pt x="502" y="16392"/>
                  </a:cubicBezTo>
                  <a:cubicBezTo>
                    <a:pt x="502" y="16058"/>
                    <a:pt x="589" y="15810"/>
                    <a:pt x="589" y="15475"/>
                  </a:cubicBezTo>
                  <a:cubicBezTo>
                    <a:pt x="669" y="15221"/>
                    <a:pt x="756" y="14887"/>
                    <a:pt x="837" y="14639"/>
                  </a:cubicBezTo>
                  <a:cubicBezTo>
                    <a:pt x="1091" y="13970"/>
                    <a:pt x="1425" y="13381"/>
                    <a:pt x="1760" y="12799"/>
                  </a:cubicBezTo>
                  <a:cubicBezTo>
                    <a:pt x="1927" y="12632"/>
                    <a:pt x="2094" y="12378"/>
                    <a:pt x="2262" y="12130"/>
                  </a:cubicBezTo>
                  <a:cubicBezTo>
                    <a:pt x="2429" y="11963"/>
                    <a:pt x="2596" y="11709"/>
                    <a:pt x="2763" y="11541"/>
                  </a:cubicBezTo>
                  <a:cubicBezTo>
                    <a:pt x="3098" y="11127"/>
                    <a:pt x="3432" y="10792"/>
                    <a:pt x="3847" y="10458"/>
                  </a:cubicBezTo>
                  <a:lnTo>
                    <a:pt x="3847" y="10371"/>
                  </a:lnTo>
                  <a:cubicBezTo>
                    <a:pt x="4938" y="9534"/>
                    <a:pt x="6109" y="8785"/>
                    <a:pt x="7280" y="8116"/>
                  </a:cubicBezTo>
                  <a:cubicBezTo>
                    <a:pt x="8531" y="7447"/>
                    <a:pt x="9789" y="6858"/>
                    <a:pt x="11040" y="6189"/>
                  </a:cubicBezTo>
                  <a:cubicBezTo>
                    <a:pt x="11629" y="5854"/>
                    <a:pt x="12298" y="5520"/>
                    <a:pt x="12880" y="5185"/>
                  </a:cubicBezTo>
                  <a:cubicBezTo>
                    <a:pt x="13468" y="4771"/>
                    <a:pt x="14137" y="4436"/>
                    <a:pt x="14720" y="4015"/>
                  </a:cubicBezTo>
                  <a:cubicBezTo>
                    <a:pt x="15977" y="3178"/>
                    <a:pt x="17148" y="2342"/>
                    <a:pt x="18232" y="1258"/>
                  </a:cubicBezTo>
                  <a:cubicBezTo>
                    <a:pt x="18567" y="923"/>
                    <a:pt x="18901" y="502"/>
                    <a:pt x="19236" y="167"/>
                  </a:cubicBezTo>
                  <a:cubicBezTo>
                    <a:pt x="19323" y="87"/>
                    <a:pt x="19323" y="87"/>
                    <a:pt x="19236" y="87"/>
                  </a:cubicBezTo>
                  <a:lnTo>
                    <a:pt x="192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04;p71">
              <a:extLst>
                <a:ext uri="{FF2B5EF4-FFF2-40B4-BE49-F238E27FC236}">
                  <a16:creationId xmlns:a16="http://schemas.microsoft.com/office/drawing/2014/main" id="{B963F734-A1B3-4F66-6A7B-FE9551CA24C1}"/>
                </a:ext>
              </a:extLst>
            </p:cNvPr>
            <p:cNvSpPr/>
            <p:nvPr/>
          </p:nvSpPr>
          <p:spPr>
            <a:xfrm>
              <a:off x="2112650" y="2863125"/>
              <a:ext cx="512200" cy="346000"/>
            </a:xfrm>
            <a:custGeom>
              <a:avLst/>
              <a:gdLst/>
              <a:ahLst/>
              <a:cxnLst/>
              <a:rect l="l" t="t" r="r" b="b"/>
              <a:pathLst>
                <a:path w="20488" h="13840" extrusionOk="0">
                  <a:moveTo>
                    <a:pt x="20407" y="1"/>
                  </a:moveTo>
                  <a:cubicBezTo>
                    <a:pt x="20320" y="88"/>
                    <a:pt x="20240" y="88"/>
                    <a:pt x="20153" y="168"/>
                  </a:cubicBezTo>
                  <a:cubicBezTo>
                    <a:pt x="19404" y="837"/>
                    <a:pt x="18567" y="1339"/>
                    <a:pt x="17644" y="1760"/>
                  </a:cubicBezTo>
                  <a:cubicBezTo>
                    <a:pt x="16393" y="2343"/>
                    <a:pt x="15055" y="2844"/>
                    <a:pt x="13797" y="3346"/>
                  </a:cubicBezTo>
                  <a:lnTo>
                    <a:pt x="11542" y="4350"/>
                  </a:lnTo>
                  <a:cubicBezTo>
                    <a:pt x="10786" y="4604"/>
                    <a:pt x="10037" y="4939"/>
                    <a:pt x="9368" y="5273"/>
                  </a:cubicBezTo>
                  <a:cubicBezTo>
                    <a:pt x="8612" y="5608"/>
                    <a:pt x="7862" y="6022"/>
                    <a:pt x="7193" y="6357"/>
                  </a:cubicBezTo>
                  <a:cubicBezTo>
                    <a:pt x="6524" y="6691"/>
                    <a:pt x="5855" y="7113"/>
                    <a:pt x="5186" y="7528"/>
                  </a:cubicBezTo>
                  <a:cubicBezTo>
                    <a:pt x="4684" y="7862"/>
                    <a:pt x="4095" y="8197"/>
                    <a:pt x="3594" y="8618"/>
                  </a:cubicBezTo>
                  <a:cubicBezTo>
                    <a:pt x="3092" y="9033"/>
                    <a:pt x="2590" y="9455"/>
                    <a:pt x="2088" y="9956"/>
                  </a:cubicBezTo>
                  <a:cubicBezTo>
                    <a:pt x="1586" y="10458"/>
                    <a:pt x="1172" y="11040"/>
                    <a:pt x="750" y="11629"/>
                  </a:cubicBezTo>
                  <a:cubicBezTo>
                    <a:pt x="583" y="11964"/>
                    <a:pt x="416" y="12298"/>
                    <a:pt x="335" y="12633"/>
                  </a:cubicBezTo>
                  <a:cubicBezTo>
                    <a:pt x="248" y="12800"/>
                    <a:pt x="168" y="12880"/>
                    <a:pt x="168" y="13047"/>
                  </a:cubicBezTo>
                  <a:cubicBezTo>
                    <a:pt x="81" y="13215"/>
                    <a:pt x="81" y="13302"/>
                    <a:pt x="81" y="13382"/>
                  </a:cubicBezTo>
                  <a:cubicBezTo>
                    <a:pt x="1" y="13469"/>
                    <a:pt x="1" y="13549"/>
                    <a:pt x="1" y="13636"/>
                  </a:cubicBezTo>
                  <a:cubicBezTo>
                    <a:pt x="1" y="13717"/>
                    <a:pt x="81" y="13804"/>
                    <a:pt x="168" y="13804"/>
                  </a:cubicBezTo>
                  <a:cubicBezTo>
                    <a:pt x="168" y="13830"/>
                    <a:pt x="177" y="13839"/>
                    <a:pt x="192" y="13839"/>
                  </a:cubicBezTo>
                  <a:cubicBezTo>
                    <a:pt x="222" y="13839"/>
                    <a:pt x="277" y="13804"/>
                    <a:pt x="335" y="13804"/>
                  </a:cubicBezTo>
                  <a:cubicBezTo>
                    <a:pt x="335" y="13717"/>
                    <a:pt x="335" y="13717"/>
                    <a:pt x="416" y="13717"/>
                  </a:cubicBezTo>
                  <a:cubicBezTo>
                    <a:pt x="416" y="13469"/>
                    <a:pt x="503" y="13302"/>
                    <a:pt x="583" y="13134"/>
                  </a:cubicBezTo>
                  <a:cubicBezTo>
                    <a:pt x="670" y="12967"/>
                    <a:pt x="750" y="12713"/>
                    <a:pt x="837" y="12546"/>
                  </a:cubicBezTo>
                  <a:cubicBezTo>
                    <a:pt x="1004" y="12131"/>
                    <a:pt x="1252" y="11796"/>
                    <a:pt x="1506" y="11462"/>
                  </a:cubicBezTo>
                  <a:lnTo>
                    <a:pt x="1419" y="11462"/>
                  </a:lnTo>
                  <a:lnTo>
                    <a:pt x="2423" y="10204"/>
                  </a:lnTo>
                  <a:lnTo>
                    <a:pt x="3594" y="9033"/>
                  </a:lnTo>
                  <a:cubicBezTo>
                    <a:pt x="4015" y="8699"/>
                    <a:pt x="4430" y="8364"/>
                    <a:pt x="4851" y="8117"/>
                  </a:cubicBezTo>
                  <a:cubicBezTo>
                    <a:pt x="5266" y="7782"/>
                    <a:pt x="5688" y="7528"/>
                    <a:pt x="6190" y="7193"/>
                  </a:cubicBezTo>
                  <a:cubicBezTo>
                    <a:pt x="7273" y="6524"/>
                    <a:pt x="8364" y="5942"/>
                    <a:pt x="9535" y="5440"/>
                  </a:cubicBezTo>
                  <a:cubicBezTo>
                    <a:pt x="10284" y="5106"/>
                    <a:pt x="10953" y="4771"/>
                    <a:pt x="11709" y="4437"/>
                  </a:cubicBezTo>
                  <a:lnTo>
                    <a:pt x="13964" y="3433"/>
                  </a:lnTo>
                  <a:cubicBezTo>
                    <a:pt x="14553" y="3179"/>
                    <a:pt x="15222" y="2931"/>
                    <a:pt x="15891" y="2677"/>
                  </a:cubicBezTo>
                  <a:cubicBezTo>
                    <a:pt x="16473" y="2430"/>
                    <a:pt x="17142" y="2175"/>
                    <a:pt x="17811" y="1841"/>
                  </a:cubicBezTo>
                  <a:cubicBezTo>
                    <a:pt x="18734" y="1339"/>
                    <a:pt x="19651" y="837"/>
                    <a:pt x="20487" y="88"/>
                  </a:cubicBezTo>
                  <a:lnTo>
                    <a:pt x="204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05;p71">
              <a:extLst>
                <a:ext uri="{FF2B5EF4-FFF2-40B4-BE49-F238E27FC236}">
                  <a16:creationId xmlns:a16="http://schemas.microsoft.com/office/drawing/2014/main" id="{FC4D002D-43D9-2D19-3C87-3CB0DD6E4B5B}"/>
                </a:ext>
              </a:extLst>
            </p:cNvPr>
            <p:cNvSpPr/>
            <p:nvPr/>
          </p:nvSpPr>
          <p:spPr>
            <a:xfrm>
              <a:off x="2620650" y="2863125"/>
              <a:ext cx="347100" cy="300000"/>
            </a:xfrm>
            <a:custGeom>
              <a:avLst/>
              <a:gdLst/>
              <a:ahLst/>
              <a:cxnLst/>
              <a:rect l="l" t="t" r="r" b="b"/>
              <a:pathLst>
                <a:path w="13884" h="12000" extrusionOk="0">
                  <a:moveTo>
                    <a:pt x="87" y="1"/>
                  </a:moveTo>
                  <a:cubicBezTo>
                    <a:pt x="87" y="1"/>
                    <a:pt x="0" y="88"/>
                    <a:pt x="87" y="88"/>
                  </a:cubicBezTo>
                  <a:cubicBezTo>
                    <a:pt x="923" y="1339"/>
                    <a:pt x="1840" y="2510"/>
                    <a:pt x="2844" y="3600"/>
                  </a:cubicBezTo>
                  <a:cubicBezTo>
                    <a:pt x="3847" y="4684"/>
                    <a:pt x="4851" y="5775"/>
                    <a:pt x="5941" y="6778"/>
                  </a:cubicBezTo>
                  <a:lnTo>
                    <a:pt x="9454" y="9535"/>
                  </a:lnTo>
                  <a:cubicBezTo>
                    <a:pt x="10036" y="9956"/>
                    <a:pt x="10705" y="10371"/>
                    <a:pt x="11294" y="10706"/>
                  </a:cubicBezTo>
                  <a:cubicBezTo>
                    <a:pt x="11628" y="10960"/>
                    <a:pt x="11963" y="11127"/>
                    <a:pt x="12298" y="11375"/>
                  </a:cubicBezTo>
                  <a:cubicBezTo>
                    <a:pt x="12632" y="11542"/>
                    <a:pt x="13047" y="11709"/>
                    <a:pt x="13381" y="11877"/>
                  </a:cubicBezTo>
                  <a:cubicBezTo>
                    <a:pt x="13549" y="11877"/>
                    <a:pt x="13636" y="11964"/>
                    <a:pt x="13803" y="11964"/>
                  </a:cubicBezTo>
                  <a:cubicBezTo>
                    <a:pt x="13803" y="11990"/>
                    <a:pt x="13812" y="11999"/>
                    <a:pt x="13824" y="11999"/>
                  </a:cubicBezTo>
                  <a:cubicBezTo>
                    <a:pt x="13848" y="11999"/>
                    <a:pt x="13883" y="11964"/>
                    <a:pt x="13883" y="11964"/>
                  </a:cubicBezTo>
                  <a:lnTo>
                    <a:pt x="13883" y="11877"/>
                  </a:lnTo>
                  <a:lnTo>
                    <a:pt x="13883" y="11796"/>
                  </a:lnTo>
                  <a:cubicBezTo>
                    <a:pt x="13636" y="11709"/>
                    <a:pt x="13381" y="11629"/>
                    <a:pt x="13134" y="11462"/>
                  </a:cubicBezTo>
                  <a:cubicBezTo>
                    <a:pt x="12880" y="11375"/>
                    <a:pt x="12632" y="11208"/>
                    <a:pt x="12378" y="11127"/>
                  </a:cubicBezTo>
                  <a:cubicBezTo>
                    <a:pt x="12211" y="10960"/>
                    <a:pt x="11963" y="10793"/>
                    <a:pt x="11709" y="10706"/>
                  </a:cubicBezTo>
                  <a:cubicBezTo>
                    <a:pt x="11541" y="10539"/>
                    <a:pt x="11294" y="10371"/>
                    <a:pt x="11040" y="10291"/>
                  </a:cubicBezTo>
                  <a:lnTo>
                    <a:pt x="8531" y="8531"/>
                  </a:lnTo>
                  <a:cubicBezTo>
                    <a:pt x="7360" y="7615"/>
                    <a:pt x="6276" y="6691"/>
                    <a:pt x="5185" y="5688"/>
                  </a:cubicBezTo>
                  <a:cubicBezTo>
                    <a:pt x="4102" y="4684"/>
                    <a:pt x="3011" y="3600"/>
                    <a:pt x="2094" y="2430"/>
                  </a:cubicBezTo>
                  <a:cubicBezTo>
                    <a:pt x="1673" y="2008"/>
                    <a:pt x="1338" y="1506"/>
                    <a:pt x="923" y="1091"/>
                  </a:cubicBezTo>
                  <a:cubicBezTo>
                    <a:pt x="669" y="757"/>
                    <a:pt x="422" y="422"/>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06;p71">
              <a:extLst>
                <a:ext uri="{FF2B5EF4-FFF2-40B4-BE49-F238E27FC236}">
                  <a16:creationId xmlns:a16="http://schemas.microsoft.com/office/drawing/2014/main" id="{4EC5A2BE-8D0C-CBF5-988A-9257606B308B}"/>
                </a:ext>
              </a:extLst>
            </p:cNvPr>
            <p:cNvSpPr/>
            <p:nvPr/>
          </p:nvSpPr>
          <p:spPr>
            <a:xfrm>
              <a:off x="2606100" y="2808775"/>
              <a:ext cx="326175" cy="320000"/>
            </a:xfrm>
            <a:custGeom>
              <a:avLst/>
              <a:gdLst/>
              <a:ahLst/>
              <a:cxnLst/>
              <a:rect l="l" t="t" r="r" b="b"/>
              <a:pathLst>
                <a:path w="13047" h="12800" extrusionOk="0">
                  <a:moveTo>
                    <a:pt x="0" y="0"/>
                  </a:moveTo>
                  <a:lnTo>
                    <a:pt x="0" y="87"/>
                  </a:lnTo>
                  <a:cubicBezTo>
                    <a:pt x="1418" y="2677"/>
                    <a:pt x="3258" y="5018"/>
                    <a:pt x="5353" y="7026"/>
                  </a:cubicBezTo>
                  <a:cubicBezTo>
                    <a:pt x="5854" y="7527"/>
                    <a:pt x="6356" y="8029"/>
                    <a:pt x="6938" y="8531"/>
                  </a:cubicBezTo>
                  <a:cubicBezTo>
                    <a:pt x="7440" y="9033"/>
                    <a:pt x="8029" y="9534"/>
                    <a:pt x="8611" y="9956"/>
                  </a:cubicBezTo>
                  <a:cubicBezTo>
                    <a:pt x="9200" y="10458"/>
                    <a:pt x="9782" y="10873"/>
                    <a:pt x="10451" y="11374"/>
                  </a:cubicBezTo>
                  <a:lnTo>
                    <a:pt x="12458" y="12632"/>
                  </a:lnTo>
                  <a:cubicBezTo>
                    <a:pt x="12625" y="12713"/>
                    <a:pt x="12712" y="12713"/>
                    <a:pt x="12880" y="12799"/>
                  </a:cubicBezTo>
                  <a:lnTo>
                    <a:pt x="13047" y="12799"/>
                  </a:lnTo>
                  <a:cubicBezTo>
                    <a:pt x="13047" y="12713"/>
                    <a:pt x="13047" y="12632"/>
                    <a:pt x="12960" y="12632"/>
                  </a:cubicBezTo>
                  <a:cubicBezTo>
                    <a:pt x="12793" y="12545"/>
                    <a:pt x="12712" y="12465"/>
                    <a:pt x="12545" y="12378"/>
                  </a:cubicBezTo>
                  <a:cubicBezTo>
                    <a:pt x="12378" y="12298"/>
                    <a:pt x="12210" y="12130"/>
                    <a:pt x="12043" y="12043"/>
                  </a:cubicBezTo>
                  <a:cubicBezTo>
                    <a:pt x="11709" y="11876"/>
                    <a:pt x="11374" y="11629"/>
                    <a:pt x="11040" y="11461"/>
                  </a:cubicBezTo>
                  <a:cubicBezTo>
                    <a:pt x="10451" y="11040"/>
                    <a:pt x="9782" y="10625"/>
                    <a:pt x="9200" y="10123"/>
                  </a:cubicBezTo>
                  <a:lnTo>
                    <a:pt x="9200" y="10204"/>
                  </a:lnTo>
                  <a:cubicBezTo>
                    <a:pt x="8611" y="9702"/>
                    <a:pt x="8109" y="9287"/>
                    <a:pt x="7527" y="8785"/>
                  </a:cubicBezTo>
                  <a:cubicBezTo>
                    <a:pt x="6938" y="8364"/>
                    <a:pt x="6436" y="7862"/>
                    <a:pt x="5854" y="7360"/>
                  </a:cubicBezTo>
                  <a:cubicBezTo>
                    <a:pt x="4764" y="6356"/>
                    <a:pt x="3847" y="5273"/>
                    <a:pt x="2844" y="4102"/>
                  </a:cubicBezTo>
                  <a:cubicBezTo>
                    <a:pt x="2757" y="4015"/>
                    <a:pt x="2676" y="3848"/>
                    <a:pt x="2509" y="3680"/>
                  </a:cubicBezTo>
                  <a:cubicBezTo>
                    <a:pt x="1673" y="2509"/>
                    <a:pt x="836" y="1339"/>
                    <a:pt x="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07;p71">
              <a:extLst>
                <a:ext uri="{FF2B5EF4-FFF2-40B4-BE49-F238E27FC236}">
                  <a16:creationId xmlns:a16="http://schemas.microsoft.com/office/drawing/2014/main" id="{0E626330-062C-F705-A433-C22AF7330D20}"/>
                </a:ext>
              </a:extLst>
            </p:cNvPr>
            <p:cNvSpPr/>
            <p:nvPr/>
          </p:nvSpPr>
          <p:spPr>
            <a:xfrm>
              <a:off x="2802625" y="3072225"/>
              <a:ext cx="150575" cy="129650"/>
            </a:xfrm>
            <a:custGeom>
              <a:avLst/>
              <a:gdLst/>
              <a:ahLst/>
              <a:cxnLst/>
              <a:rect l="l" t="t" r="r" b="b"/>
              <a:pathLst>
                <a:path w="6023" h="5186" extrusionOk="0">
                  <a:moveTo>
                    <a:pt x="1" y="0"/>
                  </a:moveTo>
                  <a:lnTo>
                    <a:pt x="1" y="87"/>
                  </a:lnTo>
                  <a:cubicBezTo>
                    <a:pt x="502" y="589"/>
                    <a:pt x="917" y="1004"/>
                    <a:pt x="1419" y="1425"/>
                  </a:cubicBezTo>
                  <a:lnTo>
                    <a:pt x="2924" y="2676"/>
                  </a:lnTo>
                  <a:cubicBezTo>
                    <a:pt x="3426" y="3098"/>
                    <a:pt x="3848" y="3513"/>
                    <a:pt x="4349" y="3934"/>
                  </a:cubicBezTo>
                  <a:cubicBezTo>
                    <a:pt x="4597" y="4101"/>
                    <a:pt x="4851" y="4349"/>
                    <a:pt x="5099" y="4516"/>
                  </a:cubicBezTo>
                  <a:cubicBezTo>
                    <a:pt x="5353" y="4770"/>
                    <a:pt x="5601" y="4938"/>
                    <a:pt x="5855" y="5185"/>
                  </a:cubicBezTo>
                  <a:lnTo>
                    <a:pt x="6022" y="5185"/>
                  </a:lnTo>
                  <a:lnTo>
                    <a:pt x="6022" y="5018"/>
                  </a:lnTo>
                  <a:cubicBezTo>
                    <a:pt x="5768" y="4851"/>
                    <a:pt x="5520" y="4603"/>
                    <a:pt x="5266" y="4436"/>
                  </a:cubicBezTo>
                  <a:cubicBezTo>
                    <a:pt x="5019" y="4182"/>
                    <a:pt x="4764" y="4014"/>
                    <a:pt x="4517" y="3767"/>
                  </a:cubicBezTo>
                  <a:cubicBezTo>
                    <a:pt x="4015" y="3345"/>
                    <a:pt x="3513" y="2931"/>
                    <a:pt x="3011" y="2596"/>
                  </a:cubicBezTo>
                  <a:lnTo>
                    <a:pt x="1506" y="1338"/>
                  </a:lnTo>
                  <a:cubicBezTo>
                    <a:pt x="1084" y="923"/>
                    <a:pt x="583" y="502"/>
                    <a:pt x="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08;p71">
              <a:extLst>
                <a:ext uri="{FF2B5EF4-FFF2-40B4-BE49-F238E27FC236}">
                  <a16:creationId xmlns:a16="http://schemas.microsoft.com/office/drawing/2014/main" id="{3775058A-2BBC-4C2A-4388-B8436298A467}"/>
                </a:ext>
              </a:extLst>
            </p:cNvPr>
            <p:cNvSpPr/>
            <p:nvPr/>
          </p:nvSpPr>
          <p:spPr>
            <a:xfrm>
              <a:off x="2721000" y="3001125"/>
              <a:ext cx="60750" cy="55350"/>
            </a:xfrm>
            <a:custGeom>
              <a:avLst/>
              <a:gdLst/>
              <a:ahLst/>
              <a:cxnLst/>
              <a:rect l="l" t="t" r="r" b="b"/>
              <a:pathLst>
                <a:path w="2430" h="2214" extrusionOk="0">
                  <a:moveTo>
                    <a:pt x="88" y="1"/>
                  </a:moveTo>
                  <a:lnTo>
                    <a:pt x="88" y="88"/>
                  </a:lnTo>
                  <a:cubicBezTo>
                    <a:pt x="1" y="88"/>
                    <a:pt x="88" y="168"/>
                    <a:pt x="88" y="168"/>
                  </a:cubicBezTo>
                  <a:cubicBezTo>
                    <a:pt x="422" y="502"/>
                    <a:pt x="837" y="837"/>
                    <a:pt x="1171" y="1171"/>
                  </a:cubicBezTo>
                  <a:cubicBezTo>
                    <a:pt x="1593" y="1506"/>
                    <a:pt x="2008" y="1840"/>
                    <a:pt x="2342" y="2175"/>
                  </a:cubicBezTo>
                  <a:cubicBezTo>
                    <a:pt x="2342" y="2204"/>
                    <a:pt x="2352" y="2214"/>
                    <a:pt x="2365" y="2214"/>
                  </a:cubicBezTo>
                  <a:cubicBezTo>
                    <a:pt x="2391" y="2214"/>
                    <a:pt x="2429" y="2175"/>
                    <a:pt x="2429" y="2175"/>
                  </a:cubicBezTo>
                  <a:lnTo>
                    <a:pt x="2429" y="2095"/>
                  </a:lnTo>
                  <a:cubicBezTo>
                    <a:pt x="2095" y="1760"/>
                    <a:pt x="1673" y="1426"/>
                    <a:pt x="1339" y="1091"/>
                  </a:cubicBezTo>
                  <a:cubicBezTo>
                    <a:pt x="924" y="757"/>
                    <a:pt x="502" y="422"/>
                    <a:pt x="168" y="88"/>
                  </a:cubicBezTo>
                  <a:cubicBezTo>
                    <a:pt x="168" y="88"/>
                    <a:pt x="168" y="1"/>
                    <a:pt x="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09;p71">
              <a:extLst>
                <a:ext uri="{FF2B5EF4-FFF2-40B4-BE49-F238E27FC236}">
                  <a16:creationId xmlns:a16="http://schemas.microsoft.com/office/drawing/2014/main" id="{D72783CC-A24D-1811-D51B-57160208FD77}"/>
                </a:ext>
              </a:extLst>
            </p:cNvPr>
            <p:cNvSpPr/>
            <p:nvPr/>
          </p:nvSpPr>
          <p:spPr>
            <a:xfrm>
              <a:off x="2451375" y="2833875"/>
              <a:ext cx="148375" cy="98375"/>
            </a:xfrm>
            <a:custGeom>
              <a:avLst/>
              <a:gdLst/>
              <a:ahLst/>
              <a:cxnLst/>
              <a:rect l="l" t="t" r="r" b="b"/>
              <a:pathLst>
                <a:path w="5935" h="3935" extrusionOk="0">
                  <a:moveTo>
                    <a:pt x="5935" y="0"/>
                  </a:moveTo>
                  <a:cubicBezTo>
                    <a:pt x="5855" y="0"/>
                    <a:pt x="5855" y="0"/>
                    <a:pt x="5855" y="87"/>
                  </a:cubicBezTo>
                  <a:cubicBezTo>
                    <a:pt x="5018" y="836"/>
                    <a:pt x="4095" y="1505"/>
                    <a:pt x="3091" y="2094"/>
                  </a:cubicBezTo>
                  <a:cubicBezTo>
                    <a:pt x="2590" y="2429"/>
                    <a:pt x="2088" y="2676"/>
                    <a:pt x="1586" y="3011"/>
                  </a:cubicBezTo>
                  <a:cubicBezTo>
                    <a:pt x="1084" y="3265"/>
                    <a:pt x="582" y="3513"/>
                    <a:pt x="81" y="3847"/>
                  </a:cubicBezTo>
                  <a:lnTo>
                    <a:pt x="0" y="3847"/>
                  </a:lnTo>
                  <a:cubicBezTo>
                    <a:pt x="0" y="3934"/>
                    <a:pt x="0" y="3934"/>
                    <a:pt x="81" y="3934"/>
                  </a:cubicBezTo>
                  <a:lnTo>
                    <a:pt x="167" y="3934"/>
                  </a:lnTo>
                  <a:cubicBezTo>
                    <a:pt x="669" y="3680"/>
                    <a:pt x="1171" y="3432"/>
                    <a:pt x="1673" y="3098"/>
                  </a:cubicBezTo>
                  <a:cubicBezTo>
                    <a:pt x="2175" y="2844"/>
                    <a:pt x="2676" y="2509"/>
                    <a:pt x="3091" y="2261"/>
                  </a:cubicBezTo>
                  <a:cubicBezTo>
                    <a:pt x="4095" y="1592"/>
                    <a:pt x="5018" y="923"/>
                    <a:pt x="5935" y="167"/>
                  </a:cubicBezTo>
                  <a:lnTo>
                    <a:pt x="5935" y="87"/>
                  </a:lnTo>
                  <a:lnTo>
                    <a:pt x="59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10;p71">
              <a:extLst>
                <a:ext uri="{FF2B5EF4-FFF2-40B4-BE49-F238E27FC236}">
                  <a16:creationId xmlns:a16="http://schemas.microsoft.com/office/drawing/2014/main" id="{38D17600-0EBD-7E78-E166-4B8A7C4A674E}"/>
                </a:ext>
              </a:extLst>
            </p:cNvPr>
            <p:cNvSpPr/>
            <p:nvPr/>
          </p:nvSpPr>
          <p:spPr>
            <a:xfrm>
              <a:off x="1719575" y="3134950"/>
              <a:ext cx="393100" cy="81650"/>
            </a:xfrm>
            <a:custGeom>
              <a:avLst/>
              <a:gdLst/>
              <a:ahLst/>
              <a:cxnLst/>
              <a:rect l="l" t="t" r="r" b="b"/>
              <a:pathLst>
                <a:path w="15724" h="3266" extrusionOk="0">
                  <a:moveTo>
                    <a:pt x="10204" y="0"/>
                  </a:moveTo>
                  <a:cubicBezTo>
                    <a:pt x="9368" y="0"/>
                    <a:pt x="8531" y="167"/>
                    <a:pt x="7775" y="335"/>
                  </a:cubicBezTo>
                  <a:lnTo>
                    <a:pt x="6270" y="836"/>
                  </a:lnTo>
                  <a:cubicBezTo>
                    <a:pt x="5768" y="923"/>
                    <a:pt x="5266" y="1091"/>
                    <a:pt x="4764" y="1171"/>
                  </a:cubicBezTo>
                  <a:cubicBezTo>
                    <a:pt x="3909" y="1293"/>
                    <a:pt x="3011" y="1372"/>
                    <a:pt x="2133" y="1372"/>
                  </a:cubicBezTo>
                  <a:cubicBezTo>
                    <a:pt x="1809" y="1372"/>
                    <a:pt x="1487" y="1362"/>
                    <a:pt x="1172" y="1338"/>
                  </a:cubicBezTo>
                  <a:cubicBezTo>
                    <a:pt x="837" y="1258"/>
                    <a:pt x="503" y="1258"/>
                    <a:pt x="81" y="1171"/>
                  </a:cubicBezTo>
                  <a:cubicBezTo>
                    <a:pt x="1" y="1171"/>
                    <a:pt x="1" y="1258"/>
                    <a:pt x="81" y="1338"/>
                  </a:cubicBezTo>
                  <a:cubicBezTo>
                    <a:pt x="750" y="1425"/>
                    <a:pt x="1419" y="1505"/>
                    <a:pt x="2088" y="1505"/>
                  </a:cubicBezTo>
                  <a:cubicBezTo>
                    <a:pt x="2757" y="1505"/>
                    <a:pt x="3513" y="1505"/>
                    <a:pt x="4182" y="1425"/>
                  </a:cubicBezTo>
                  <a:cubicBezTo>
                    <a:pt x="4851" y="1338"/>
                    <a:pt x="5521" y="1258"/>
                    <a:pt x="6190" y="1091"/>
                  </a:cubicBezTo>
                  <a:lnTo>
                    <a:pt x="7193" y="836"/>
                  </a:lnTo>
                  <a:cubicBezTo>
                    <a:pt x="7608" y="756"/>
                    <a:pt x="7943" y="669"/>
                    <a:pt x="8277" y="589"/>
                  </a:cubicBezTo>
                  <a:cubicBezTo>
                    <a:pt x="8814" y="527"/>
                    <a:pt x="9306" y="469"/>
                    <a:pt x="9815" y="469"/>
                  </a:cubicBezTo>
                  <a:cubicBezTo>
                    <a:pt x="10023" y="469"/>
                    <a:pt x="10234" y="479"/>
                    <a:pt x="10451" y="502"/>
                  </a:cubicBezTo>
                  <a:cubicBezTo>
                    <a:pt x="10953" y="589"/>
                    <a:pt x="11455" y="669"/>
                    <a:pt x="11957" y="836"/>
                  </a:cubicBezTo>
                  <a:lnTo>
                    <a:pt x="12044" y="836"/>
                  </a:lnTo>
                  <a:cubicBezTo>
                    <a:pt x="12291" y="1004"/>
                    <a:pt x="12626" y="1091"/>
                    <a:pt x="12880" y="1258"/>
                  </a:cubicBezTo>
                  <a:lnTo>
                    <a:pt x="13630" y="1760"/>
                  </a:lnTo>
                  <a:cubicBezTo>
                    <a:pt x="13964" y="1927"/>
                    <a:pt x="14218" y="2174"/>
                    <a:pt x="14466" y="2429"/>
                  </a:cubicBezTo>
                  <a:lnTo>
                    <a:pt x="14800" y="2763"/>
                  </a:lnTo>
                  <a:cubicBezTo>
                    <a:pt x="14968" y="2931"/>
                    <a:pt x="15055" y="3098"/>
                    <a:pt x="15222" y="3178"/>
                  </a:cubicBezTo>
                  <a:cubicBezTo>
                    <a:pt x="15302" y="3265"/>
                    <a:pt x="15469" y="3265"/>
                    <a:pt x="15556" y="3265"/>
                  </a:cubicBezTo>
                  <a:cubicBezTo>
                    <a:pt x="15637" y="3178"/>
                    <a:pt x="15637" y="3178"/>
                    <a:pt x="15637" y="3098"/>
                  </a:cubicBezTo>
                  <a:cubicBezTo>
                    <a:pt x="15724" y="3011"/>
                    <a:pt x="15724" y="2931"/>
                    <a:pt x="15724" y="2844"/>
                  </a:cubicBezTo>
                  <a:cubicBezTo>
                    <a:pt x="15637" y="2763"/>
                    <a:pt x="15637" y="2676"/>
                    <a:pt x="15556" y="2596"/>
                  </a:cubicBezTo>
                  <a:cubicBezTo>
                    <a:pt x="15469" y="2596"/>
                    <a:pt x="15469" y="2509"/>
                    <a:pt x="15389" y="2429"/>
                  </a:cubicBezTo>
                  <a:cubicBezTo>
                    <a:pt x="15302" y="2261"/>
                    <a:pt x="15222" y="2094"/>
                    <a:pt x="15055" y="2007"/>
                  </a:cubicBezTo>
                  <a:cubicBezTo>
                    <a:pt x="14800" y="1760"/>
                    <a:pt x="14553" y="1505"/>
                    <a:pt x="14218" y="1258"/>
                  </a:cubicBezTo>
                  <a:cubicBezTo>
                    <a:pt x="13964" y="1091"/>
                    <a:pt x="13630" y="923"/>
                    <a:pt x="13382" y="756"/>
                  </a:cubicBezTo>
                  <a:cubicBezTo>
                    <a:pt x="13047" y="589"/>
                    <a:pt x="12713" y="502"/>
                    <a:pt x="12378" y="335"/>
                  </a:cubicBezTo>
                  <a:cubicBezTo>
                    <a:pt x="11709" y="167"/>
                    <a:pt x="10953" y="0"/>
                    <a:pt x="10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11;p71">
              <a:extLst>
                <a:ext uri="{FF2B5EF4-FFF2-40B4-BE49-F238E27FC236}">
                  <a16:creationId xmlns:a16="http://schemas.microsoft.com/office/drawing/2014/main" id="{2EE0B0C1-483B-23DD-9227-7BBD740BD8C1}"/>
                </a:ext>
              </a:extLst>
            </p:cNvPr>
            <p:cNvSpPr/>
            <p:nvPr/>
          </p:nvSpPr>
          <p:spPr>
            <a:xfrm>
              <a:off x="1694500" y="3166375"/>
              <a:ext cx="403450" cy="54400"/>
            </a:xfrm>
            <a:custGeom>
              <a:avLst/>
              <a:gdLst/>
              <a:ahLst/>
              <a:cxnLst/>
              <a:rect l="l" t="t" r="r" b="b"/>
              <a:pathLst>
                <a:path w="16138" h="2176" extrusionOk="0">
                  <a:moveTo>
                    <a:pt x="11287" y="1"/>
                  </a:moveTo>
                  <a:cubicBezTo>
                    <a:pt x="10284" y="1"/>
                    <a:pt x="9280" y="168"/>
                    <a:pt x="8276" y="335"/>
                  </a:cubicBezTo>
                  <a:cubicBezTo>
                    <a:pt x="6771" y="670"/>
                    <a:pt x="5266" y="1172"/>
                    <a:pt x="3760" y="1419"/>
                  </a:cubicBezTo>
                  <a:cubicBezTo>
                    <a:pt x="3027" y="1541"/>
                    <a:pt x="2294" y="1621"/>
                    <a:pt x="1530" y="1621"/>
                  </a:cubicBezTo>
                  <a:cubicBezTo>
                    <a:pt x="1248" y="1621"/>
                    <a:pt x="961" y="1610"/>
                    <a:pt x="669" y="1587"/>
                  </a:cubicBezTo>
                  <a:lnTo>
                    <a:pt x="749" y="1587"/>
                  </a:lnTo>
                  <a:cubicBezTo>
                    <a:pt x="502" y="1587"/>
                    <a:pt x="335" y="1506"/>
                    <a:pt x="80" y="1506"/>
                  </a:cubicBezTo>
                  <a:lnTo>
                    <a:pt x="80" y="1587"/>
                  </a:lnTo>
                  <a:cubicBezTo>
                    <a:pt x="0" y="1587"/>
                    <a:pt x="80" y="1674"/>
                    <a:pt x="80" y="1674"/>
                  </a:cubicBezTo>
                  <a:cubicBezTo>
                    <a:pt x="749" y="1754"/>
                    <a:pt x="1419" y="1754"/>
                    <a:pt x="2007" y="1754"/>
                  </a:cubicBezTo>
                  <a:cubicBezTo>
                    <a:pt x="2676" y="1754"/>
                    <a:pt x="3345" y="1674"/>
                    <a:pt x="4015" y="1506"/>
                  </a:cubicBezTo>
                  <a:cubicBezTo>
                    <a:pt x="4684" y="1419"/>
                    <a:pt x="5353" y="1252"/>
                    <a:pt x="6022" y="1085"/>
                  </a:cubicBezTo>
                  <a:cubicBezTo>
                    <a:pt x="6691" y="917"/>
                    <a:pt x="7360" y="837"/>
                    <a:pt x="8029" y="670"/>
                  </a:cubicBezTo>
                  <a:cubicBezTo>
                    <a:pt x="8196" y="670"/>
                    <a:pt x="8363" y="583"/>
                    <a:pt x="8444" y="583"/>
                  </a:cubicBezTo>
                  <a:lnTo>
                    <a:pt x="10203" y="335"/>
                  </a:lnTo>
                  <a:lnTo>
                    <a:pt x="11876" y="335"/>
                  </a:lnTo>
                  <a:cubicBezTo>
                    <a:pt x="12458" y="416"/>
                    <a:pt x="13047" y="583"/>
                    <a:pt x="13629" y="750"/>
                  </a:cubicBezTo>
                  <a:cubicBezTo>
                    <a:pt x="13883" y="837"/>
                    <a:pt x="14131" y="917"/>
                    <a:pt x="14385" y="1085"/>
                  </a:cubicBezTo>
                  <a:cubicBezTo>
                    <a:pt x="14552" y="1172"/>
                    <a:pt x="14800" y="1252"/>
                    <a:pt x="14967" y="1419"/>
                  </a:cubicBezTo>
                  <a:cubicBezTo>
                    <a:pt x="15134" y="1587"/>
                    <a:pt x="15389" y="1754"/>
                    <a:pt x="15556" y="1921"/>
                  </a:cubicBezTo>
                  <a:cubicBezTo>
                    <a:pt x="15556" y="2008"/>
                    <a:pt x="15556" y="2008"/>
                    <a:pt x="15636" y="2008"/>
                  </a:cubicBezTo>
                  <a:cubicBezTo>
                    <a:pt x="15636" y="2088"/>
                    <a:pt x="15723" y="2175"/>
                    <a:pt x="15803" y="2175"/>
                  </a:cubicBezTo>
                  <a:cubicBezTo>
                    <a:pt x="15803" y="2175"/>
                    <a:pt x="15890" y="2175"/>
                    <a:pt x="15971" y="2088"/>
                  </a:cubicBezTo>
                  <a:cubicBezTo>
                    <a:pt x="16138" y="2008"/>
                    <a:pt x="16138" y="1841"/>
                    <a:pt x="16058" y="1674"/>
                  </a:cubicBezTo>
                  <a:cubicBezTo>
                    <a:pt x="15723" y="1419"/>
                    <a:pt x="15469" y="1172"/>
                    <a:pt x="15134" y="1004"/>
                  </a:cubicBezTo>
                  <a:cubicBezTo>
                    <a:pt x="14967" y="917"/>
                    <a:pt x="14887" y="837"/>
                    <a:pt x="14720" y="750"/>
                  </a:cubicBezTo>
                  <a:cubicBezTo>
                    <a:pt x="14552" y="670"/>
                    <a:pt x="14385" y="583"/>
                    <a:pt x="14218" y="583"/>
                  </a:cubicBezTo>
                  <a:cubicBezTo>
                    <a:pt x="13883" y="416"/>
                    <a:pt x="13549" y="335"/>
                    <a:pt x="13214" y="248"/>
                  </a:cubicBezTo>
                  <a:cubicBezTo>
                    <a:pt x="12880" y="168"/>
                    <a:pt x="12545" y="81"/>
                    <a:pt x="12291" y="81"/>
                  </a:cubicBezTo>
                  <a:cubicBezTo>
                    <a:pt x="11956" y="1"/>
                    <a:pt x="11622" y="1"/>
                    <a:pt x="11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12;p71">
              <a:extLst>
                <a:ext uri="{FF2B5EF4-FFF2-40B4-BE49-F238E27FC236}">
                  <a16:creationId xmlns:a16="http://schemas.microsoft.com/office/drawing/2014/main" id="{36124E5C-017A-8D3E-DB3E-8E07B96961A5}"/>
                </a:ext>
              </a:extLst>
            </p:cNvPr>
            <p:cNvSpPr/>
            <p:nvPr/>
          </p:nvSpPr>
          <p:spPr>
            <a:xfrm>
              <a:off x="1870125" y="3191475"/>
              <a:ext cx="209100" cy="31300"/>
            </a:xfrm>
            <a:custGeom>
              <a:avLst/>
              <a:gdLst/>
              <a:ahLst/>
              <a:cxnLst/>
              <a:rect l="l" t="t" r="r" b="b"/>
              <a:pathLst>
                <a:path w="8364" h="1252" extrusionOk="0">
                  <a:moveTo>
                    <a:pt x="7862" y="1084"/>
                  </a:moveTo>
                  <a:cubicBezTo>
                    <a:pt x="7862" y="1171"/>
                    <a:pt x="7862" y="1171"/>
                    <a:pt x="7942" y="1171"/>
                  </a:cubicBezTo>
                  <a:cubicBezTo>
                    <a:pt x="7942" y="1171"/>
                    <a:pt x="7862" y="1171"/>
                    <a:pt x="7862" y="1084"/>
                  </a:cubicBezTo>
                  <a:close/>
                  <a:moveTo>
                    <a:pt x="4684" y="0"/>
                  </a:moveTo>
                  <a:cubicBezTo>
                    <a:pt x="3346" y="81"/>
                    <a:pt x="2088" y="248"/>
                    <a:pt x="837" y="415"/>
                  </a:cubicBezTo>
                  <a:cubicBezTo>
                    <a:pt x="582" y="415"/>
                    <a:pt x="335" y="415"/>
                    <a:pt x="0" y="502"/>
                  </a:cubicBezTo>
                  <a:lnTo>
                    <a:pt x="0" y="583"/>
                  </a:lnTo>
                  <a:cubicBezTo>
                    <a:pt x="415" y="583"/>
                    <a:pt x="837" y="583"/>
                    <a:pt x="1251" y="502"/>
                  </a:cubicBezTo>
                  <a:cubicBezTo>
                    <a:pt x="1753" y="502"/>
                    <a:pt x="2175" y="415"/>
                    <a:pt x="2677" y="415"/>
                  </a:cubicBezTo>
                  <a:cubicBezTo>
                    <a:pt x="3091" y="335"/>
                    <a:pt x="3593" y="335"/>
                    <a:pt x="4015" y="335"/>
                  </a:cubicBezTo>
                  <a:lnTo>
                    <a:pt x="5433" y="335"/>
                  </a:lnTo>
                  <a:cubicBezTo>
                    <a:pt x="5935" y="415"/>
                    <a:pt x="6524" y="502"/>
                    <a:pt x="7025" y="670"/>
                  </a:cubicBezTo>
                  <a:cubicBezTo>
                    <a:pt x="7360" y="837"/>
                    <a:pt x="7608" y="917"/>
                    <a:pt x="7862" y="1084"/>
                  </a:cubicBezTo>
                  <a:cubicBezTo>
                    <a:pt x="7942" y="1171"/>
                    <a:pt x="7942" y="1171"/>
                    <a:pt x="8029" y="1171"/>
                  </a:cubicBezTo>
                  <a:cubicBezTo>
                    <a:pt x="8029" y="1252"/>
                    <a:pt x="8109" y="1252"/>
                    <a:pt x="8196" y="1252"/>
                  </a:cubicBezTo>
                  <a:cubicBezTo>
                    <a:pt x="8196" y="1171"/>
                    <a:pt x="8277" y="1171"/>
                    <a:pt x="8277" y="1084"/>
                  </a:cubicBezTo>
                  <a:cubicBezTo>
                    <a:pt x="8364" y="1084"/>
                    <a:pt x="8364" y="1004"/>
                    <a:pt x="8277" y="917"/>
                  </a:cubicBezTo>
                  <a:cubicBezTo>
                    <a:pt x="8277" y="837"/>
                    <a:pt x="8277" y="837"/>
                    <a:pt x="8196" y="837"/>
                  </a:cubicBezTo>
                  <a:cubicBezTo>
                    <a:pt x="8109" y="750"/>
                    <a:pt x="7942" y="670"/>
                    <a:pt x="7862" y="583"/>
                  </a:cubicBezTo>
                  <a:cubicBezTo>
                    <a:pt x="7695" y="502"/>
                    <a:pt x="7608" y="502"/>
                    <a:pt x="7440" y="415"/>
                  </a:cubicBezTo>
                  <a:cubicBezTo>
                    <a:pt x="7106" y="335"/>
                    <a:pt x="6858" y="248"/>
                    <a:pt x="6524" y="168"/>
                  </a:cubicBezTo>
                  <a:cubicBezTo>
                    <a:pt x="6022" y="81"/>
                    <a:pt x="5520" y="0"/>
                    <a:pt x="49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13;p71">
              <a:extLst>
                <a:ext uri="{FF2B5EF4-FFF2-40B4-BE49-F238E27FC236}">
                  <a16:creationId xmlns:a16="http://schemas.microsoft.com/office/drawing/2014/main" id="{88C1DA11-1BF8-76F3-172C-9386A4130E2E}"/>
                </a:ext>
              </a:extLst>
            </p:cNvPr>
            <p:cNvSpPr/>
            <p:nvPr/>
          </p:nvSpPr>
          <p:spPr>
            <a:xfrm>
              <a:off x="2353025" y="2708425"/>
              <a:ext cx="211275" cy="228000"/>
            </a:xfrm>
            <a:custGeom>
              <a:avLst/>
              <a:gdLst/>
              <a:ahLst/>
              <a:cxnLst/>
              <a:rect l="l" t="t" r="r" b="b"/>
              <a:pathLst>
                <a:path w="8451" h="9120" extrusionOk="0">
                  <a:moveTo>
                    <a:pt x="5607" y="0"/>
                  </a:moveTo>
                  <a:cubicBezTo>
                    <a:pt x="5520" y="0"/>
                    <a:pt x="5440" y="0"/>
                    <a:pt x="5440" y="87"/>
                  </a:cubicBezTo>
                  <a:cubicBezTo>
                    <a:pt x="5353" y="87"/>
                    <a:pt x="5353" y="167"/>
                    <a:pt x="5353" y="254"/>
                  </a:cubicBezTo>
                  <a:cubicBezTo>
                    <a:pt x="5440" y="669"/>
                    <a:pt x="5440" y="1171"/>
                    <a:pt x="5440" y="1673"/>
                  </a:cubicBezTo>
                  <a:cubicBezTo>
                    <a:pt x="5353" y="2261"/>
                    <a:pt x="5185" y="2763"/>
                    <a:pt x="5018" y="3345"/>
                  </a:cubicBezTo>
                  <a:cubicBezTo>
                    <a:pt x="4771" y="4101"/>
                    <a:pt x="4349" y="4770"/>
                    <a:pt x="3847" y="5520"/>
                  </a:cubicBezTo>
                  <a:cubicBezTo>
                    <a:pt x="3265" y="6356"/>
                    <a:pt x="2509" y="7192"/>
                    <a:pt x="1593" y="7948"/>
                  </a:cubicBezTo>
                  <a:cubicBezTo>
                    <a:pt x="1171" y="8363"/>
                    <a:pt x="589" y="8698"/>
                    <a:pt x="0" y="9119"/>
                  </a:cubicBezTo>
                  <a:cubicBezTo>
                    <a:pt x="923" y="8618"/>
                    <a:pt x="1673" y="8283"/>
                    <a:pt x="2509" y="7862"/>
                  </a:cubicBezTo>
                  <a:cubicBezTo>
                    <a:pt x="3265" y="7360"/>
                    <a:pt x="3934" y="7025"/>
                    <a:pt x="4516" y="6610"/>
                  </a:cubicBezTo>
                  <a:cubicBezTo>
                    <a:pt x="5185" y="6189"/>
                    <a:pt x="5774" y="5774"/>
                    <a:pt x="6276" y="5353"/>
                  </a:cubicBezTo>
                  <a:cubicBezTo>
                    <a:pt x="7193" y="4603"/>
                    <a:pt x="7949" y="3847"/>
                    <a:pt x="8450" y="3011"/>
                  </a:cubicBezTo>
                  <a:cubicBezTo>
                    <a:pt x="7527" y="1840"/>
                    <a:pt x="6691" y="836"/>
                    <a:pt x="5774" y="87"/>
                  </a:cubicBezTo>
                  <a:cubicBezTo>
                    <a:pt x="5687" y="0"/>
                    <a:pt x="5687" y="0"/>
                    <a:pt x="5607" y="0"/>
                  </a:cubicBez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14;p71">
              <a:extLst>
                <a:ext uri="{FF2B5EF4-FFF2-40B4-BE49-F238E27FC236}">
                  <a16:creationId xmlns:a16="http://schemas.microsoft.com/office/drawing/2014/main" id="{A8EC85E6-1F26-CDA2-8EC9-356BAEB3A272}"/>
                </a:ext>
              </a:extLst>
            </p:cNvPr>
            <p:cNvSpPr/>
            <p:nvPr/>
          </p:nvSpPr>
          <p:spPr>
            <a:xfrm>
              <a:off x="1732125" y="3040925"/>
              <a:ext cx="294750" cy="110775"/>
            </a:xfrm>
            <a:custGeom>
              <a:avLst/>
              <a:gdLst/>
              <a:ahLst/>
              <a:cxnLst/>
              <a:rect l="l" t="t" r="r" b="b"/>
              <a:pathLst>
                <a:path w="11790" h="4431" extrusionOk="0">
                  <a:moveTo>
                    <a:pt x="11671" y="3227"/>
                  </a:moveTo>
                  <a:cubicBezTo>
                    <a:pt x="11711" y="3237"/>
                    <a:pt x="11750" y="3248"/>
                    <a:pt x="11789" y="3259"/>
                  </a:cubicBezTo>
                  <a:cubicBezTo>
                    <a:pt x="11750" y="3247"/>
                    <a:pt x="11711" y="3236"/>
                    <a:pt x="11671" y="3227"/>
                  </a:cubicBezTo>
                  <a:close/>
                  <a:moveTo>
                    <a:pt x="583" y="1"/>
                  </a:moveTo>
                  <a:cubicBezTo>
                    <a:pt x="502" y="1"/>
                    <a:pt x="415" y="1"/>
                    <a:pt x="415" y="81"/>
                  </a:cubicBezTo>
                  <a:cubicBezTo>
                    <a:pt x="81" y="750"/>
                    <a:pt x="1" y="1506"/>
                    <a:pt x="81" y="2510"/>
                  </a:cubicBezTo>
                  <a:cubicBezTo>
                    <a:pt x="168" y="2925"/>
                    <a:pt x="335" y="3259"/>
                    <a:pt x="502" y="3681"/>
                  </a:cubicBezTo>
                  <a:cubicBezTo>
                    <a:pt x="502" y="3848"/>
                    <a:pt x="670" y="4015"/>
                    <a:pt x="750" y="4263"/>
                  </a:cubicBezTo>
                  <a:cubicBezTo>
                    <a:pt x="750" y="4263"/>
                    <a:pt x="750" y="4350"/>
                    <a:pt x="837" y="4350"/>
                  </a:cubicBezTo>
                  <a:lnTo>
                    <a:pt x="415" y="4350"/>
                  </a:lnTo>
                  <a:cubicBezTo>
                    <a:pt x="750" y="4350"/>
                    <a:pt x="1004" y="4430"/>
                    <a:pt x="1252" y="4430"/>
                  </a:cubicBezTo>
                  <a:cubicBezTo>
                    <a:pt x="1753" y="4430"/>
                    <a:pt x="2255" y="4350"/>
                    <a:pt x="2757" y="4350"/>
                  </a:cubicBezTo>
                  <a:cubicBezTo>
                    <a:pt x="3179" y="4263"/>
                    <a:pt x="3593" y="4263"/>
                    <a:pt x="3848" y="4183"/>
                  </a:cubicBezTo>
                  <a:cubicBezTo>
                    <a:pt x="4182" y="4183"/>
                    <a:pt x="4597" y="4096"/>
                    <a:pt x="5019" y="4015"/>
                  </a:cubicBezTo>
                  <a:lnTo>
                    <a:pt x="5099" y="4015"/>
                  </a:lnTo>
                  <a:lnTo>
                    <a:pt x="5099" y="3928"/>
                  </a:lnTo>
                  <a:cubicBezTo>
                    <a:pt x="5433" y="3928"/>
                    <a:pt x="5688" y="3848"/>
                    <a:pt x="6022" y="3761"/>
                  </a:cubicBezTo>
                  <a:cubicBezTo>
                    <a:pt x="6437" y="3681"/>
                    <a:pt x="7026" y="3513"/>
                    <a:pt x="7527" y="3427"/>
                  </a:cubicBezTo>
                  <a:cubicBezTo>
                    <a:pt x="8364" y="3259"/>
                    <a:pt x="9113" y="3179"/>
                    <a:pt x="9869" y="3179"/>
                  </a:cubicBezTo>
                  <a:lnTo>
                    <a:pt x="11040" y="3179"/>
                  </a:lnTo>
                  <a:cubicBezTo>
                    <a:pt x="11248" y="3179"/>
                    <a:pt x="11461" y="3179"/>
                    <a:pt x="11671" y="3227"/>
                  </a:cubicBezTo>
                  <a:lnTo>
                    <a:pt x="11671" y="3227"/>
                  </a:lnTo>
                  <a:cubicBezTo>
                    <a:pt x="11117" y="3082"/>
                    <a:pt x="10482" y="3012"/>
                    <a:pt x="9702" y="3012"/>
                  </a:cubicBezTo>
                  <a:lnTo>
                    <a:pt x="9367" y="3012"/>
                  </a:lnTo>
                  <a:cubicBezTo>
                    <a:pt x="8779" y="3012"/>
                    <a:pt x="8110" y="3012"/>
                    <a:pt x="7441" y="3092"/>
                  </a:cubicBezTo>
                  <a:cubicBezTo>
                    <a:pt x="7273" y="3092"/>
                    <a:pt x="7106" y="3092"/>
                    <a:pt x="6858" y="3179"/>
                  </a:cubicBezTo>
                  <a:cubicBezTo>
                    <a:pt x="6357" y="3259"/>
                    <a:pt x="5688" y="3259"/>
                    <a:pt x="5099" y="3259"/>
                  </a:cubicBezTo>
                  <a:lnTo>
                    <a:pt x="4430" y="3259"/>
                  </a:lnTo>
                  <a:cubicBezTo>
                    <a:pt x="4095" y="3259"/>
                    <a:pt x="3761" y="3179"/>
                    <a:pt x="3346" y="3012"/>
                  </a:cubicBezTo>
                  <a:cubicBezTo>
                    <a:pt x="3011" y="2844"/>
                    <a:pt x="2677" y="2677"/>
                    <a:pt x="2423" y="2510"/>
                  </a:cubicBezTo>
                  <a:cubicBezTo>
                    <a:pt x="2088" y="2256"/>
                    <a:pt x="1840" y="2008"/>
                    <a:pt x="1586" y="1674"/>
                  </a:cubicBezTo>
                  <a:lnTo>
                    <a:pt x="1586" y="1754"/>
                  </a:lnTo>
                  <a:cubicBezTo>
                    <a:pt x="1339" y="1339"/>
                    <a:pt x="1171" y="1085"/>
                    <a:pt x="1084" y="837"/>
                  </a:cubicBezTo>
                  <a:cubicBezTo>
                    <a:pt x="1004" y="583"/>
                    <a:pt x="917" y="335"/>
                    <a:pt x="837" y="168"/>
                  </a:cubicBezTo>
                  <a:cubicBezTo>
                    <a:pt x="837" y="81"/>
                    <a:pt x="750" y="1"/>
                    <a:pt x="670" y="1"/>
                  </a:cubicBez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15;p71">
              <a:extLst>
                <a:ext uri="{FF2B5EF4-FFF2-40B4-BE49-F238E27FC236}">
                  <a16:creationId xmlns:a16="http://schemas.microsoft.com/office/drawing/2014/main" id="{98715F0D-2AB7-3DFC-9C34-2CA1A638D593}"/>
                </a:ext>
              </a:extLst>
            </p:cNvPr>
            <p:cNvSpPr/>
            <p:nvPr/>
          </p:nvSpPr>
          <p:spPr>
            <a:xfrm>
              <a:off x="1625400" y="3216575"/>
              <a:ext cx="848900" cy="328175"/>
            </a:xfrm>
            <a:custGeom>
              <a:avLst/>
              <a:gdLst/>
              <a:ahLst/>
              <a:cxnLst/>
              <a:rect l="l" t="t" r="r" b="b"/>
              <a:pathLst>
                <a:path w="33956" h="13127" extrusionOk="0">
                  <a:moveTo>
                    <a:pt x="14975" y="0"/>
                  </a:moveTo>
                  <a:cubicBezTo>
                    <a:pt x="13048" y="0"/>
                    <a:pt x="11295" y="80"/>
                    <a:pt x="9789" y="167"/>
                  </a:cubicBezTo>
                  <a:lnTo>
                    <a:pt x="8451" y="167"/>
                  </a:lnTo>
                  <a:cubicBezTo>
                    <a:pt x="8197" y="248"/>
                    <a:pt x="8030" y="248"/>
                    <a:pt x="7782" y="248"/>
                  </a:cubicBezTo>
                  <a:lnTo>
                    <a:pt x="7193" y="248"/>
                  </a:lnTo>
                  <a:cubicBezTo>
                    <a:pt x="6444" y="335"/>
                    <a:pt x="5608" y="335"/>
                    <a:pt x="4852" y="335"/>
                  </a:cubicBezTo>
                  <a:lnTo>
                    <a:pt x="4684" y="335"/>
                  </a:lnTo>
                  <a:cubicBezTo>
                    <a:pt x="3179" y="335"/>
                    <a:pt x="1593" y="335"/>
                    <a:pt x="88" y="669"/>
                  </a:cubicBezTo>
                  <a:lnTo>
                    <a:pt x="88" y="749"/>
                  </a:lnTo>
                  <a:lnTo>
                    <a:pt x="1" y="749"/>
                  </a:lnTo>
                  <a:cubicBezTo>
                    <a:pt x="1" y="836"/>
                    <a:pt x="1" y="1004"/>
                    <a:pt x="88" y="1084"/>
                  </a:cubicBezTo>
                  <a:cubicBezTo>
                    <a:pt x="1339" y="1673"/>
                    <a:pt x="2430" y="2422"/>
                    <a:pt x="3600" y="3178"/>
                  </a:cubicBezTo>
                  <a:lnTo>
                    <a:pt x="4350" y="3680"/>
                  </a:lnTo>
                  <a:cubicBezTo>
                    <a:pt x="5688" y="4516"/>
                    <a:pt x="7113" y="5433"/>
                    <a:pt x="8451" y="6269"/>
                  </a:cubicBezTo>
                  <a:cubicBezTo>
                    <a:pt x="9288" y="6858"/>
                    <a:pt x="9957" y="7360"/>
                    <a:pt x="10706" y="7861"/>
                  </a:cubicBezTo>
                  <a:cubicBezTo>
                    <a:pt x="12967" y="9447"/>
                    <a:pt x="14888" y="10953"/>
                    <a:pt x="16560" y="12458"/>
                  </a:cubicBezTo>
                  <a:lnTo>
                    <a:pt x="18400" y="12458"/>
                  </a:lnTo>
                  <a:lnTo>
                    <a:pt x="18822" y="12378"/>
                  </a:lnTo>
                  <a:lnTo>
                    <a:pt x="19156" y="12378"/>
                  </a:lnTo>
                  <a:cubicBezTo>
                    <a:pt x="20996" y="12291"/>
                    <a:pt x="22916" y="12210"/>
                    <a:pt x="24843" y="12210"/>
                  </a:cubicBezTo>
                  <a:cubicBezTo>
                    <a:pt x="25593" y="12210"/>
                    <a:pt x="26262" y="12291"/>
                    <a:pt x="26931" y="12291"/>
                  </a:cubicBezTo>
                  <a:cubicBezTo>
                    <a:pt x="28436" y="12291"/>
                    <a:pt x="29774" y="12458"/>
                    <a:pt x="31112" y="12625"/>
                  </a:cubicBezTo>
                  <a:cubicBezTo>
                    <a:pt x="31614" y="12712"/>
                    <a:pt x="31949" y="12792"/>
                    <a:pt x="32370" y="12879"/>
                  </a:cubicBezTo>
                  <a:cubicBezTo>
                    <a:pt x="32618" y="12879"/>
                    <a:pt x="32872" y="12960"/>
                    <a:pt x="33120" y="13047"/>
                  </a:cubicBezTo>
                  <a:lnTo>
                    <a:pt x="33287" y="13047"/>
                  </a:lnTo>
                  <a:cubicBezTo>
                    <a:pt x="33454" y="13047"/>
                    <a:pt x="33621" y="13127"/>
                    <a:pt x="33708" y="13127"/>
                  </a:cubicBezTo>
                  <a:lnTo>
                    <a:pt x="33876" y="13127"/>
                  </a:lnTo>
                  <a:cubicBezTo>
                    <a:pt x="33876" y="13047"/>
                    <a:pt x="33956" y="13047"/>
                    <a:pt x="33956" y="12960"/>
                  </a:cubicBezTo>
                  <a:lnTo>
                    <a:pt x="33956" y="12792"/>
                  </a:lnTo>
                  <a:cubicBezTo>
                    <a:pt x="33876" y="12792"/>
                    <a:pt x="33876" y="12712"/>
                    <a:pt x="33789" y="12712"/>
                  </a:cubicBezTo>
                  <a:cubicBezTo>
                    <a:pt x="33708" y="12712"/>
                    <a:pt x="33541" y="12712"/>
                    <a:pt x="33454" y="12625"/>
                  </a:cubicBezTo>
                  <a:lnTo>
                    <a:pt x="33206" y="12625"/>
                  </a:lnTo>
                  <a:lnTo>
                    <a:pt x="32785" y="12545"/>
                  </a:lnTo>
                  <a:cubicBezTo>
                    <a:pt x="32203" y="11207"/>
                    <a:pt x="31112" y="10116"/>
                    <a:pt x="30196" y="9200"/>
                  </a:cubicBezTo>
                  <a:lnTo>
                    <a:pt x="29694" y="8698"/>
                  </a:lnTo>
                  <a:lnTo>
                    <a:pt x="29440" y="8531"/>
                  </a:lnTo>
                  <a:lnTo>
                    <a:pt x="29192" y="8276"/>
                  </a:lnTo>
                  <a:cubicBezTo>
                    <a:pt x="28938" y="8109"/>
                    <a:pt x="28771" y="7861"/>
                    <a:pt x="28603" y="7694"/>
                  </a:cubicBezTo>
                  <a:cubicBezTo>
                    <a:pt x="28021" y="7192"/>
                    <a:pt x="27432" y="6691"/>
                    <a:pt x="26763" y="6102"/>
                  </a:cubicBezTo>
                  <a:cubicBezTo>
                    <a:pt x="25593" y="5018"/>
                    <a:pt x="24254" y="4014"/>
                    <a:pt x="23003" y="3091"/>
                  </a:cubicBezTo>
                  <a:cubicBezTo>
                    <a:pt x="22334" y="2676"/>
                    <a:pt x="21665" y="2174"/>
                    <a:pt x="21076" y="1753"/>
                  </a:cubicBezTo>
                  <a:lnTo>
                    <a:pt x="20996" y="1673"/>
                  </a:lnTo>
                  <a:cubicBezTo>
                    <a:pt x="20742" y="1505"/>
                    <a:pt x="20407" y="1251"/>
                    <a:pt x="20073" y="1084"/>
                  </a:cubicBezTo>
                  <a:lnTo>
                    <a:pt x="19069" y="582"/>
                  </a:lnTo>
                  <a:cubicBezTo>
                    <a:pt x="18567" y="415"/>
                    <a:pt x="18066" y="248"/>
                    <a:pt x="174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16;p71">
              <a:extLst>
                <a:ext uri="{FF2B5EF4-FFF2-40B4-BE49-F238E27FC236}">
                  <a16:creationId xmlns:a16="http://schemas.microsoft.com/office/drawing/2014/main" id="{AD43C8AE-863E-C214-04F3-CA0E902E66BE}"/>
                </a:ext>
              </a:extLst>
            </p:cNvPr>
            <p:cNvSpPr/>
            <p:nvPr/>
          </p:nvSpPr>
          <p:spPr>
            <a:xfrm>
              <a:off x="2133575" y="2921675"/>
              <a:ext cx="844700" cy="583450"/>
            </a:xfrm>
            <a:custGeom>
              <a:avLst/>
              <a:gdLst/>
              <a:ahLst/>
              <a:cxnLst/>
              <a:rect l="l" t="t" r="r" b="b"/>
              <a:pathLst>
                <a:path w="33788" h="23338" extrusionOk="0">
                  <a:moveTo>
                    <a:pt x="19149" y="1"/>
                  </a:moveTo>
                  <a:cubicBezTo>
                    <a:pt x="18399" y="255"/>
                    <a:pt x="17563" y="422"/>
                    <a:pt x="16727" y="757"/>
                  </a:cubicBezTo>
                  <a:lnTo>
                    <a:pt x="16640" y="757"/>
                  </a:lnTo>
                  <a:cubicBezTo>
                    <a:pt x="16472" y="837"/>
                    <a:pt x="16392" y="837"/>
                    <a:pt x="16225" y="837"/>
                  </a:cubicBezTo>
                  <a:lnTo>
                    <a:pt x="14218" y="1593"/>
                  </a:lnTo>
                  <a:cubicBezTo>
                    <a:pt x="13549" y="1840"/>
                    <a:pt x="12879" y="2095"/>
                    <a:pt x="12291" y="2342"/>
                  </a:cubicBezTo>
                  <a:lnTo>
                    <a:pt x="12210" y="2429"/>
                  </a:lnTo>
                  <a:lnTo>
                    <a:pt x="11956" y="2510"/>
                  </a:lnTo>
                  <a:cubicBezTo>
                    <a:pt x="11040" y="2844"/>
                    <a:pt x="10203" y="3266"/>
                    <a:pt x="9280" y="3680"/>
                  </a:cubicBezTo>
                  <a:cubicBezTo>
                    <a:pt x="7942" y="4349"/>
                    <a:pt x="6691" y="5105"/>
                    <a:pt x="5433" y="5942"/>
                  </a:cubicBezTo>
                  <a:cubicBezTo>
                    <a:pt x="5353" y="5942"/>
                    <a:pt x="5353" y="6022"/>
                    <a:pt x="5266" y="6109"/>
                  </a:cubicBezTo>
                  <a:lnTo>
                    <a:pt x="5098" y="6189"/>
                  </a:lnTo>
                  <a:cubicBezTo>
                    <a:pt x="4931" y="6276"/>
                    <a:pt x="4764" y="6357"/>
                    <a:pt x="4597" y="6524"/>
                  </a:cubicBezTo>
                  <a:lnTo>
                    <a:pt x="4429" y="6611"/>
                  </a:lnTo>
                  <a:lnTo>
                    <a:pt x="4349" y="6611"/>
                  </a:lnTo>
                  <a:lnTo>
                    <a:pt x="4349" y="6691"/>
                  </a:lnTo>
                  <a:lnTo>
                    <a:pt x="4262" y="6691"/>
                  </a:lnTo>
                  <a:lnTo>
                    <a:pt x="4182" y="6778"/>
                  </a:lnTo>
                  <a:lnTo>
                    <a:pt x="3927" y="6945"/>
                  </a:lnTo>
                  <a:lnTo>
                    <a:pt x="3847" y="7026"/>
                  </a:lnTo>
                  <a:lnTo>
                    <a:pt x="3680" y="7113"/>
                  </a:lnTo>
                  <a:lnTo>
                    <a:pt x="3513" y="7193"/>
                  </a:lnTo>
                  <a:lnTo>
                    <a:pt x="3426" y="7280"/>
                  </a:lnTo>
                  <a:lnTo>
                    <a:pt x="3258" y="7447"/>
                  </a:lnTo>
                  <a:lnTo>
                    <a:pt x="3091" y="7527"/>
                  </a:lnTo>
                  <a:cubicBezTo>
                    <a:pt x="2676" y="7782"/>
                    <a:pt x="2342" y="8029"/>
                    <a:pt x="2007" y="8283"/>
                  </a:cubicBezTo>
                  <a:cubicBezTo>
                    <a:pt x="1505" y="8698"/>
                    <a:pt x="1004" y="9120"/>
                    <a:pt x="669" y="9535"/>
                  </a:cubicBezTo>
                  <a:cubicBezTo>
                    <a:pt x="502" y="9622"/>
                    <a:pt x="415" y="9789"/>
                    <a:pt x="335" y="9956"/>
                  </a:cubicBezTo>
                  <a:lnTo>
                    <a:pt x="248" y="9956"/>
                  </a:lnTo>
                  <a:cubicBezTo>
                    <a:pt x="167" y="10123"/>
                    <a:pt x="80" y="10291"/>
                    <a:pt x="0" y="10371"/>
                  </a:cubicBezTo>
                  <a:lnTo>
                    <a:pt x="0" y="10458"/>
                  </a:lnTo>
                  <a:lnTo>
                    <a:pt x="167" y="10458"/>
                  </a:lnTo>
                  <a:cubicBezTo>
                    <a:pt x="248" y="10458"/>
                    <a:pt x="248" y="10458"/>
                    <a:pt x="335" y="10371"/>
                  </a:cubicBezTo>
                  <a:lnTo>
                    <a:pt x="415" y="10291"/>
                  </a:lnTo>
                  <a:cubicBezTo>
                    <a:pt x="2422" y="12545"/>
                    <a:pt x="4597" y="14720"/>
                    <a:pt x="6858" y="16647"/>
                  </a:cubicBezTo>
                  <a:cubicBezTo>
                    <a:pt x="9113" y="18567"/>
                    <a:pt x="11541" y="20327"/>
                    <a:pt x="14050" y="21912"/>
                  </a:cubicBezTo>
                  <a:cubicBezTo>
                    <a:pt x="14800" y="22414"/>
                    <a:pt x="15469" y="22836"/>
                    <a:pt x="16225" y="23250"/>
                  </a:cubicBezTo>
                  <a:lnTo>
                    <a:pt x="16305" y="23337"/>
                  </a:lnTo>
                  <a:lnTo>
                    <a:pt x="16392" y="23250"/>
                  </a:lnTo>
                  <a:cubicBezTo>
                    <a:pt x="16392" y="23337"/>
                    <a:pt x="16472" y="23337"/>
                    <a:pt x="16472" y="23337"/>
                  </a:cubicBezTo>
                  <a:cubicBezTo>
                    <a:pt x="16559" y="23337"/>
                    <a:pt x="16640" y="23337"/>
                    <a:pt x="16640" y="23250"/>
                  </a:cubicBezTo>
                  <a:cubicBezTo>
                    <a:pt x="16807" y="23170"/>
                    <a:pt x="16894" y="23003"/>
                    <a:pt x="17061" y="22836"/>
                  </a:cubicBezTo>
                  <a:cubicBezTo>
                    <a:pt x="17643" y="22247"/>
                    <a:pt x="18232" y="21745"/>
                    <a:pt x="18814" y="21330"/>
                  </a:cubicBezTo>
                  <a:lnTo>
                    <a:pt x="19149" y="21076"/>
                  </a:lnTo>
                  <a:lnTo>
                    <a:pt x="19403" y="20909"/>
                  </a:lnTo>
                  <a:lnTo>
                    <a:pt x="19737" y="20661"/>
                  </a:lnTo>
                  <a:cubicBezTo>
                    <a:pt x="19985" y="20407"/>
                    <a:pt x="20319" y="20159"/>
                    <a:pt x="20654" y="19905"/>
                  </a:cubicBezTo>
                  <a:cubicBezTo>
                    <a:pt x="21825" y="19069"/>
                    <a:pt x="23083" y="18232"/>
                    <a:pt x="24421" y="17396"/>
                  </a:cubicBezTo>
                  <a:cubicBezTo>
                    <a:pt x="24588" y="17316"/>
                    <a:pt x="24668" y="17229"/>
                    <a:pt x="24836" y="17149"/>
                  </a:cubicBezTo>
                  <a:cubicBezTo>
                    <a:pt x="27512" y="15643"/>
                    <a:pt x="30275" y="14472"/>
                    <a:pt x="33119" y="13549"/>
                  </a:cubicBezTo>
                  <a:cubicBezTo>
                    <a:pt x="33286" y="13549"/>
                    <a:pt x="33453" y="13469"/>
                    <a:pt x="33620" y="13469"/>
                  </a:cubicBezTo>
                  <a:cubicBezTo>
                    <a:pt x="33701" y="13382"/>
                    <a:pt x="33701" y="13382"/>
                    <a:pt x="33701" y="13301"/>
                  </a:cubicBezTo>
                  <a:cubicBezTo>
                    <a:pt x="33788" y="13301"/>
                    <a:pt x="33788" y="13214"/>
                    <a:pt x="33701" y="13134"/>
                  </a:cubicBezTo>
                  <a:lnTo>
                    <a:pt x="33701" y="13047"/>
                  </a:lnTo>
                  <a:lnTo>
                    <a:pt x="33620" y="12967"/>
                  </a:lnTo>
                  <a:lnTo>
                    <a:pt x="33620" y="12880"/>
                  </a:lnTo>
                  <a:cubicBezTo>
                    <a:pt x="32363" y="11629"/>
                    <a:pt x="31111" y="10458"/>
                    <a:pt x="29941" y="9535"/>
                  </a:cubicBezTo>
                  <a:lnTo>
                    <a:pt x="29185" y="8866"/>
                  </a:lnTo>
                  <a:lnTo>
                    <a:pt x="28937" y="8531"/>
                  </a:lnTo>
                  <a:cubicBezTo>
                    <a:pt x="28602" y="8364"/>
                    <a:pt x="28348" y="8116"/>
                    <a:pt x="28101" y="7862"/>
                  </a:cubicBezTo>
                  <a:cubicBezTo>
                    <a:pt x="27512" y="7360"/>
                    <a:pt x="26930" y="6778"/>
                    <a:pt x="26261" y="6189"/>
                  </a:cubicBezTo>
                  <a:cubicBezTo>
                    <a:pt x="25839" y="5775"/>
                    <a:pt x="25337" y="5353"/>
                    <a:pt x="24923" y="5018"/>
                  </a:cubicBezTo>
                  <a:lnTo>
                    <a:pt x="24923" y="4938"/>
                  </a:lnTo>
                  <a:cubicBezTo>
                    <a:pt x="23163" y="3346"/>
                    <a:pt x="21323" y="1673"/>
                    <a:pt x="19483" y="168"/>
                  </a:cubicBezTo>
                  <a:cubicBezTo>
                    <a:pt x="19483" y="88"/>
                    <a:pt x="19483" y="88"/>
                    <a:pt x="19403" y="88"/>
                  </a:cubicBezTo>
                  <a:lnTo>
                    <a:pt x="193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17;p71">
              <a:extLst>
                <a:ext uri="{FF2B5EF4-FFF2-40B4-BE49-F238E27FC236}">
                  <a16:creationId xmlns:a16="http://schemas.microsoft.com/office/drawing/2014/main" id="{12622CC9-8F22-9913-45D7-F47994662792}"/>
                </a:ext>
              </a:extLst>
            </p:cNvPr>
            <p:cNvSpPr/>
            <p:nvPr/>
          </p:nvSpPr>
          <p:spPr>
            <a:xfrm>
              <a:off x="2767000" y="3285475"/>
              <a:ext cx="25" cy="25"/>
            </a:xfrm>
            <a:custGeom>
              <a:avLst/>
              <a:gdLst/>
              <a:ahLst/>
              <a:cxnLst/>
              <a:rect l="l" t="t" r="r" b="b"/>
              <a:pathLst>
                <a:path w="1" h="1" extrusionOk="0">
                  <a:moveTo>
                    <a:pt x="0" y="1"/>
                  </a:moveTo>
                  <a:lnTo>
                    <a:pt x="0" y="1"/>
                  </a:lnTo>
                  <a:close/>
                </a:path>
              </a:pathLst>
            </a:custGeom>
            <a:solidFill>
              <a:srgbClr val="2BAA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18;p71">
              <a:extLst>
                <a:ext uri="{FF2B5EF4-FFF2-40B4-BE49-F238E27FC236}">
                  <a16:creationId xmlns:a16="http://schemas.microsoft.com/office/drawing/2014/main" id="{46600CDF-E123-9EF3-6EF3-9B9B565964F2}"/>
                </a:ext>
              </a:extLst>
            </p:cNvPr>
            <p:cNvSpPr/>
            <p:nvPr/>
          </p:nvSpPr>
          <p:spPr>
            <a:xfrm>
              <a:off x="2767000" y="3285475"/>
              <a:ext cx="25" cy="25"/>
            </a:xfrm>
            <a:custGeom>
              <a:avLst/>
              <a:gdLst/>
              <a:ahLst/>
              <a:cxnLst/>
              <a:rect l="l" t="t" r="r" b="b"/>
              <a:pathLst>
                <a:path w="1" h="1" extrusionOk="0">
                  <a:moveTo>
                    <a:pt x="0" y="1"/>
                  </a:moveTo>
                  <a:lnTo>
                    <a:pt x="0" y="1"/>
                  </a:lnTo>
                  <a:lnTo>
                    <a:pt x="0" y="1"/>
                  </a:lnTo>
                  <a:close/>
                </a:path>
              </a:pathLst>
            </a:custGeom>
            <a:solidFill>
              <a:srgbClr val="2BAA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19;p71">
              <a:extLst>
                <a:ext uri="{FF2B5EF4-FFF2-40B4-BE49-F238E27FC236}">
                  <a16:creationId xmlns:a16="http://schemas.microsoft.com/office/drawing/2014/main" id="{CC2D03FB-F566-B9A8-D7E8-B37D3DF99568}"/>
                </a:ext>
              </a:extLst>
            </p:cNvPr>
            <p:cNvSpPr/>
            <p:nvPr/>
          </p:nvSpPr>
          <p:spPr>
            <a:xfrm>
              <a:off x="2049925" y="3168400"/>
              <a:ext cx="503825" cy="378525"/>
            </a:xfrm>
            <a:custGeom>
              <a:avLst/>
              <a:gdLst/>
              <a:ahLst/>
              <a:cxnLst/>
              <a:rect l="l" t="t" r="r" b="b"/>
              <a:pathLst>
                <a:path w="20153" h="15141" extrusionOk="0">
                  <a:moveTo>
                    <a:pt x="3761" y="0"/>
                  </a:moveTo>
                  <a:cubicBezTo>
                    <a:pt x="3681" y="0"/>
                    <a:pt x="3681" y="87"/>
                    <a:pt x="3594" y="87"/>
                  </a:cubicBezTo>
                  <a:cubicBezTo>
                    <a:pt x="3513" y="167"/>
                    <a:pt x="3513" y="254"/>
                    <a:pt x="3426" y="335"/>
                  </a:cubicBezTo>
                  <a:cubicBezTo>
                    <a:pt x="3346" y="502"/>
                    <a:pt x="3259" y="589"/>
                    <a:pt x="3179" y="669"/>
                  </a:cubicBezTo>
                  <a:cubicBezTo>
                    <a:pt x="3012" y="923"/>
                    <a:pt x="2844" y="1091"/>
                    <a:pt x="2677" y="1171"/>
                  </a:cubicBezTo>
                  <a:cubicBezTo>
                    <a:pt x="2423" y="1338"/>
                    <a:pt x="2175" y="1506"/>
                    <a:pt x="1841" y="1593"/>
                  </a:cubicBezTo>
                  <a:cubicBezTo>
                    <a:pt x="1586" y="1760"/>
                    <a:pt x="1252" y="1840"/>
                    <a:pt x="917" y="1840"/>
                  </a:cubicBezTo>
                  <a:lnTo>
                    <a:pt x="168" y="1840"/>
                  </a:lnTo>
                  <a:cubicBezTo>
                    <a:pt x="81" y="1840"/>
                    <a:pt x="81" y="1927"/>
                    <a:pt x="1" y="1927"/>
                  </a:cubicBezTo>
                  <a:lnTo>
                    <a:pt x="1" y="2094"/>
                  </a:lnTo>
                  <a:cubicBezTo>
                    <a:pt x="1" y="2175"/>
                    <a:pt x="1" y="2175"/>
                    <a:pt x="81" y="2262"/>
                  </a:cubicBezTo>
                  <a:lnTo>
                    <a:pt x="3426" y="4938"/>
                  </a:lnTo>
                  <a:lnTo>
                    <a:pt x="6772" y="7614"/>
                  </a:lnTo>
                  <a:lnTo>
                    <a:pt x="10204" y="10371"/>
                  </a:lnTo>
                  <a:lnTo>
                    <a:pt x="13630" y="13134"/>
                  </a:lnTo>
                  <a:lnTo>
                    <a:pt x="16058" y="15054"/>
                  </a:lnTo>
                  <a:lnTo>
                    <a:pt x="16139" y="15141"/>
                  </a:lnTo>
                  <a:lnTo>
                    <a:pt x="16727" y="15141"/>
                  </a:lnTo>
                  <a:cubicBezTo>
                    <a:pt x="17309" y="15141"/>
                    <a:pt x="17898" y="15054"/>
                    <a:pt x="18400" y="14806"/>
                  </a:cubicBezTo>
                  <a:cubicBezTo>
                    <a:pt x="18815" y="14639"/>
                    <a:pt x="19149" y="14472"/>
                    <a:pt x="19404" y="14218"/>
                  </a:cubicBezTo>
                  <a:cubicBezTo>
                    <a:pt x="19571" y="14050"/>
                    <a:pt x="19738" y="13970"/>
                    <a:pt x="19818" y="13803"/>
                  </a:cubicBezTo>
                  <a:cubicBezTo>
                    <a:pt x="19905" y="13716"/>
                    <a:pt x="19905" y="13636"/>
                    <a:pt x="19986" y="13636"/>
                  </a:cubicBezTo>
                  <a:cubicBezTo>
                    <a:pt x="19986" y="13549"/>
                    <a:pt x="20073" y="13549"/>
                    <a:pt x="20073" y="13468"/>
                  </a:cubicBezTo>
                  <a:cubicBezTo>
                    <a:pt x="20073" y="13381"/>
                    <a:pt x="20153" y="13381"/>
                    <a:pt x="20153" y="13301"/>
                  </a:cubicBezTo>
                  <a:cubicBezTo>
                    <a:pt x="20153" y="13214"/>
                    <a:pt x="20153" y="13134"/>
                    <a:pt x="20073" y="13047"/>
                  </a:cubicBezTo>
                  <a:lnTo>
                    <a:pt x="19986" y="12967"/>
                  </a:lnTo>
                  <a:lnTo>
                    <a:pt x="17978" y="11374"/>
                  </a:lnTo>
                  <a:lnTo>
                    <a:pt x="14386" y="8531"/>
                  </a:lnTo>
                  <a:lnTo>
                    <a:pt x="11040" y="5774"/>
                  </a:lnTo>
                  <a:lnTo>
                    <a:pt x="7608" y="3098"/>
                  </a:lnTo>
                  <a:lnTo>
                    <a:pt x="5768" y="1593"/>
                  </a:lnTo>
                  <a:lnTo>
                    <a:pt x="3928" y="87"/>
                  </a:lnTo>
                  <a:cubicBezTo>
                    <a:pt x="3848" y="87"/>
                    <a:pt x="3848" y="0"/>
                    <a:pt x="3761" y="0"/>
                  </a:cubicBez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2120;p71">
              <a:extLst>
                <a:ext uri="{FF2B5EF4-FFF2-40B4-BE49-F238E27FC236}">
                  <a16:creationId xmlns:a16="http://schemas.microsoft.com/office/drawing/2014/main" id="{ABA08291-2BAD-DC58-A37C-1515508AE26F}"/>
                </a:ext>
              </a:extLst>
            </p:cNvPr>
            <p:cNvSpPr/>
            <p:nvPr/>
          </p:nvSpPr>
          <p:spPr>
            <a:xfrm>
              <a:off x="2043575" y="3162200"/>
              <a:ext cx="104575" cy="62750"/>
            </a:xfrm>
            <a:custGeom>
              <a:avLst/>
              <a:gdLst/>
              <a:ahLst/>
              <a:cxnLst/>
              <a:rect l="l" t="t" r="r" b="b"/>
              <a:pathLst>
                <a:path w="4183" h="2510" extrusionOk="0">
                  <a:moveTo>
                    <a:pt x="3935" y="1"/>
                  </a:moveTo>
                  <a:cubicBezTo>
                    <a:pt x="3848" y="1"/>
                    <a:pt x="3767" y="81"/>
                    <a:pt x="3767" y="168"/>
                  </a:cubicBezTo>
                  <a:lnTo>
                    <a:pt x="3680" y="248"/>
                  </a:lnTo>
                  <a:cubicBezTo>
                    <a:pt x="3680" y="415"/>
                    <a:pt x="3513" y="583"/>
                    <a:pt x="3433" y="670"/>
                  </a:cubicBezTo>
                  <a:cubicBezTo>
                    <a:pt x="3266" y="917"/>
                    <a:pt x="3098" y="1171"/>
                    <a:pt x="2844" y="1252"/>
                  </a:cubicBezTo>
                  <a:cubicBezTo>
                    <a:pt x="2596" y="1506"/>
                    <a:pt x="2262" y="1673"/>
                    <a:pt x="1840" y="1841"/>
                  </a:cubicBezTo>
                  <a:cubicBezTo>
                    <a:pt x="1593" y="2008"/>
                    <a:pt x="1339" y="2008"/>
                    <a:pt x="1091" y="2088"/>
                  </a:cubicBezTo>
                  <a:lnTo>
                    <a:pt x="670" y="2088"/>
                  </a:lnTo>
                  <a:cubicBezTo>
                    <a:pt x="589" y="2088"/>
                    <a:pt x="502" y="2008"/>
                    <a:pt x="422" y="2008"/>
                  </a:cubicBezTo>
                  <a:lnTo>
                    <a:pt x="335" y="2008"/>
                  </a:lnTo>
                  <a:cubicBezTo>
                    <a:pt x="335" y="1921"/>
                    <a:pt x="255" y="1921"/>
                    <a:pt x="255" y="1921"/>
                  </a:cubicBezTo>
                  <a:cubicBezTo>
                    <a:pt x="168" y="1921"/>
                    <a:pt x="87" y="2008"/>
                    <a:pt x="87" y="2088"/>
                  </a:cubicBezTo>
                  <a:cubicBezTo>
                    <a:pt x="0" y="2088"/>
                    <a:pt x="0" y="2175"/>
                    <a:pt x="0" y="2175"/>
                  </a:cubicBezTo>
                  <a:cubicBezTo>
                    <a:pt x="87" y="2255"/>
                    <a:pt x="87" y="2342"/>
                    <a:pt x="168" y="2342"/>
                  </a:cubicBezTo>
                  <a:cubicBezTo>
                    <a:pt x="255" y="2423"/>
                    <a:pt x="422" y="2423"/>
                    <a:pt x="670" y="2510"/>
                  </a:cubicBezTo>
                  <a:lnTo>
                    <a:pt x="1171" y="2510"/>
                  </a:lnTo>
                  <a:cubicBezTo>
                    <a:pt x="1593" y="2423"/>
                    <a:pt x="1927" y="2255"/>
                    <a:pt x="2429" y="2088"/>
                  </a:cubicBezTo>
                  <a:cubicBezTo>
                    <a:pt x="2764" y="1841"/>
                    <a:pt x="3098" y="1673"/>
                    <a:pt x="3346" y="1419"/>
                  </a:cubicBezTo>
                  <a:cubicBezTo>
                    <a:pt x="3513" y="1252"/>
                    <a:pt x="3600" y="1171"/>
                    <a:pt x="3767" y="917"/>
                  </a:cubicBezTo>
                  <a:cubicBezTo>
                    <a:pt x="3935" y="670"/>
                    <a:pt x="4102" y="502"/>
                    <a:pt x="4102" y="248"/>
                  </a:cubicBezTo>
                  <a:cubicBezTo>
                    <a:pt x="4182" y="248"/>
                    <a:pt x="4102" y="168"/>
                    <a:pt x="4102" y="81"/>
                  </a:cubicBezTo>
                  <a:lnTo>
                    <a:pt x="4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21;p71">
              <a:extLst>
                <a:ext uri="{FF2B5EF4-FFF2-40B4-BE49-F238E27FC236}">
                  <a16:creationId xmlns:a16="http://schemas.microsoft.com/office/drawing/2014/main" id="{440BC502-96CE-CC05-AFD1-4A7F10EDCE0A}"/>
                </a:ext>
              </a:extLst>
            </p:cNvPr>
            <p:cNvSpPr/>
            <p:nvPr/>
          </p:nvSpPr>
          <p:spPr>
            <a:xfrm>
              <a:off x="2256850" y="2976050"/>
              <a:ext cx="621075" cy="447450"/>
            </a:xfrm>
            <a:custGeom>
              <a:avLst/>
              <a:gdLst/>
              <a:ahLst/>
              <a:cxnLst/>
              <a:rect l="l" t="t" r="r" b="b"/>
              <a:pathLst>
                <a:path w="24843" h="17898" extrusionOk="0">
                  <a:moveTo>
                    <a:pt x="11374" y="0"/>
                  </a:moveTo>
                  <a:cubicBezTo>
                    <a:pt x="10625" y="254"/>
                    <a:pt x="9869" y="589"/>
                    <a:pt x="9032" y="923"/>
                  </a:cubicBezTo>
                  <a:cubicBezTo>
                    <a:pt x="8785" y="1004"/>
                    <a:pt x="8450" y="1171"/>
                    <a:pt x="8196" y="1338"/>
                  </a:cubicBezTo>
                  <a:lnTo>
                    <a:pt x="8029" y="1338"/>
                  </a:lnTo>
                  <a:lnTo>
                    <a:pt x="7025" y="1840"/>
                  </a:lnTo>
                  <a:cubicBezTo>
                    <a:pt x="5520" y="2596"/>
                    <a:pt x="4269" y="3345"/>
                    <a:pt x="3178" y="4014"/>
                  </a:cubicBezTo>
                  <a:cubicBezTo>
                    <a:pt x="2094" y="4770"/>
                    <a:pt x="1171" y="5439"/>
                    <a:pt x="335" y="6189"/>
                  </a:cubicBezTo>
                  <a:cubicBezTo>
                    <a:pt x="254" y="6276"/>
                    <a:pt x="254" y="6356"/>
                    <a:pt x="254" y="6356"/>
                  </a:cubicBezTo>
                  <a:cubicBezTo>
                    <a:pt x="254" y="6443"/>
                    <a:pt x="335" y="6523"/>
                    <a:pt x="335" y="6610"/>
                  </a:cubicBezTo>
                  <a:cubicBezTo>
                    <a:pt x="422" y="6610"/>
                    <a:pt x="422" y="6610"/>
                    <a:pt x="502" y="6691"/>
                  </a:cubicBezTo>
                  <a:lnTo>
                    <a:pt x="669" y="6858"/>
                  </a:lnTo>
                  <a:cubicBezTo>
                    <a:pt x="669" y="6945"/>
                    <a:pt x="756" y="7112"/>
                    <a:pt x="756" y="7192"/>
                  </a:cubicBezTo>
                  <a:cubicBezTo>
                    <a:pt x="836" y="7360"/>
                    <a:pt x="836" y="7527"/>
                    <a:pt x="836" y="7694"/>
                  </a:cubicBezTo>
                  <a:cubicBezTo>
                    <a:pt x="836" y="8029"/>
                    <a:pt x="836" y="8283"/>
                    <a:pt x="756" y="8530"/>
                  </a:cubicBezTo>
                  <a:cubicBezTo>
                    <a:pt x="669" y="8785"/>
                    <a:pt x="589" y="8952"/>
                    <a:pt x="502" y="9200"/>
                  </a:cubicBezTo>
                  <a:cubicBezTo>
                    <a:pt x="422" y="9287"/>
                    <a:pt x="335" y="9454"/>
                    <a:pt x="254" y="9534"/>
                  </a:cubicBezTo>
                  <a:cubicBezTo>
                    <a:pt x="254" y="9621"/>
                    <a:pt x="167" y="9621"/>
                    <a:pt x="87" y="9701"/>
                  </a:cubicBezTo>
                  <a:lnTo>
                    <a:pt x="87" y="9788"/>
                  </a:lnTo>
                  <a:cubicBezTo>
                    <a:pt x="0" y="9788"/>
                    <a:pt x="0" y="9869"/>
                    <a:pt x="0" y="9869"/>
                  </a:cubicBezTo>
                  <a:cubicBezTo>
                    <a:pt x="0" y="9956"/>
                    <a:pt x="0" y="10036"/>
                    <a:pt x="87" y="10036"/>
                  </a:cubicBezTo>
                  <a:lnTo>
                    <a:pt x="6022" y="15054"/>
                  </a:lnTo>
                  <a:lnTo>
                    <a:pt x="6858" y="15810"/>
                  </a:lnTo>
                  <a:lnTo>
                    <a:pt x="7694" y="16479"/>
                  </a:lnTo>
                  <a:cubicBezTo>
                    <a:pt x="8196" y="16894"/>
                    <a:pt x="8785" y="17396"/>
                    <a:pt x="9367" y="17897"/>
                  </a:cubicBezTo>
                  <a:lnTo>
                    <a:pt x="9621" y="17897"/>
                  </a:lnTo>
                  <a:cubicBezTo>
                    <a:pt x="9701" y="17897"/>
                    <a:pt x="9701" y="17897"/>
                    <a:pt x="9701" y="17817"/>
                  </a:cubicBezTo>
                  <a:lnTo>
                    <a:pt x="9788" y="17817"/>
                  </a:lnTo>
                  <a:cubicBezTo>
                    <a:pt x="9869" y="17650"/>
                    <a:pt x="10036" y="17482"/>
                    <a:pt x="10290" y="17396"/>
                  </a:cubicBezTo>
                  <a:cubicBezTo>
                    <a:pt x="10457" y="17315"/>
                    <a:pt x="10705" y="17148"/>
                    <a:pt x="10959" y="17061"/>
                  </a:cubicBezTo>
                  <a:cubicBezTo>
                    <a:pt x="11207" y="16981"/>
                    <a:pt x="11461" y="16981"/>
                    <a:pt x="11709" y="16981"/>
                  </a:cubicBezTo>
                  <a:lnTo>
                    <a:pt x="11796" y="16981"/>
                  </a:lnTo>
                  <a:cubicBezTo>
                    <a:pt x="12043" y="16981"/>
                    <a:pt x="12297" y="16981"/>
                    <a:pt x="12465" y="17061"/>
                  </a:cubicBezTo>
                  <a:cubicBezTo>
                    <a:pt x="12712" y="17061"/>
                    <a:pt x="12879" y="17148"/>
                    <a:pt x="13047" y="17228"/>
                  </a:cubicBezTo>
                  <a:cubicBezTo>
                    <a:pt x="13214" y="17315"/>
                    <a:pt x="13381" y="17396"/>
                    <a:pt x="13468" y="17563"/>
                  </a:cubicBezTo>
                  <a:cubicBezTo>
                    <a:pt x="13549" y="17563"/>
                    <a:pt x="13549" y="17650"/>
                    <a:pt x="13636" y="17650"/>
                  </a:cubicBezTo>
                  <a:lnTo>
                    <a:pt x="13716" y="17650"/>
                  </a:lnTo>
                  <a:cubicBezTo>
                    <a:pt x="13803" y="17650"/>
                    <a:pt x="13883" y="17650"/>
                    <a:pt x="13883" y="17563"/>
                  </a:cubicBezTo>
                  <a:cubicBezTo>
                    <a:pt x="14050" y="17396"/>
                    <a:pt x="14218" y="17228"/>
                    <a:pt x="14385" y="16981"/>
                  </a:cubicBezTo>
                  <a:cubicBezTo>
                    <a:pt x="15308" y="15977"/>
                    <a:pt x="16479" y="15141"/>
                    <a:pt x="17897" y="14217"/>
                  </a:cubicBezTo>
                  <a:cubicBezTo>
                    <a:pt x="18821" y="13635"/>
                    <a:pt x="19737" y="13134"/>
                    <a:pt x="20741" y="12632"/>
                  </a:cubicBezTo>
                  <a:cubicBezTo>
                    <a:pt x="21243" y="12465"/>
                    <a:pt x="21745" y="12210"/>
                    <a:pt x="22246" y="12043"/>
                  </a:cubicBezTo>
                  <a:cubicBezTo>
                    <a:pt x="22501" y="11963"/>
                    <a:pt x="22748" y="11876"/>
                    <a:pt x="23002" y="11709"/>
                  </a:cubicBezTo>
                  <a:lnTo>
                    <a:pt x="23752" y="11461"/>
                  </a:lnTo>
                  <a:lnTo>
                    <a:pt x="23839" y="11461"/>
                  </a:lnTo>
                  <a:cubicBezTo>
                    <a:pt x="23919" y="11461"/>
                    <a:pt x="23919" y="11461"/>
                    <a:pt x="24006" y="11374"/>
                  </a:cubicBezTo>
                  <a:cubicBezTo>
                    <a:pt x="24086" y="11374"/>
                    <a:pt x="24086" y="11207"/>
                    <a:pt x="24006" y="11126"/>
                  </a:cubicBezTo>
                  <a:lnTo>
                    <a:pt x="23839" y="10959"/>
                  </a:lnTo>
                  <a:cubicBezTo>
                    <a:pt x="23752" y="10792"/>
                    <a:pt x="23752" y="10705"/>
                    <a:pt x="23671" y="10538"/>
                  </a:cubicBezTo>
                  <a:cubicBezTo>
                    <a:pt x="23671" y="10370"/>
                    <a:pt x="23584" y="10290"/>
                    <a:pt x="23584" y="10123"/>
                  </a:cubicBezTo>
                  <a:cubicBezTo>
                    <a:pt x="23584" y="9956"/>
                    <a:pt x="23584" y="9869"/>
                    <a:pt x="23671" y="9788"/>
                  </a:cubicBezTo>
                  <a:cubicBezTo>
                    <a:pt x="23671" y="9701"/>
                    <a:pt x="23671" y="9534"/>
                    <a:pt x="23752" y="9454"/>
                  </a:cubicBezTo>
                  <a:cubicBezTo>
                    <a:pt x="23839" y="9367"/>
                    <a:pt x="23839" y="9287"/>
                    <a:pt x="23919" y="9200"/>
                  </a:cubicBezTo>
                  <a:cubicBezTo>
                    <a:pt x="24006" y="9119"/>
                    <a:pt x="24086" y="9119"/>
                    <a:pt x="24173" y="9032"/>
                  </a:cubicBezTo>
                  <a:cubicBezTo>
                    <a:pt x="24254" y="8952"/>
                    <a:pt x="24341" y="8952"/>
                    <a:pt x="24508" y="8865"/>
                  </a:cubicBezTo>
                  <a:lnTo>
                    <a:pt x="24588" y="8865"/>
                  </a:lnTo>
                  <a:cubicBezTo>
                    <a:pt x="24675" y="8865"/>
                    <a:pt x="24675" y="8865"/>
                    <a:pt x="24675" y="8785"/>
                  </a:cubicBezTo>
                  <a:lnTo>
                    <a:pt x="24755" y="8785"/>
                  </a:lnTo>
                  <a:cubicBezTo>
                    <a:pt x="24755" y="8698"/>
                    <a:pt x="24842" y="8617"/>
                    <a:pt x="24842" y="8617"/>
                  </a:cubicBezTo>
                  <a:cubicBezTo>
                    <a:pt x="24842" y="8530"/>
                    <a:pt x="24755" y="8530"/>
                    <a:pt x="24755" y="8450"/>
                  </a:cubicBezTo>
                  <a:cubicBezTo>
                    <a:pt x="23083" y="7112"/>
                    <a:pt x="21497" y="5687"/>
                    <a:pt x="19824" y="4349"/>
                  </a:cubicBezTo>
                  <a:lnTo>
                    <a:pt x="19236" y="3847"/>
                  </a:lnTo>
                  <a:lnTo>
                    <a:pt x="17228" y="2094"/>
                  </a:lnTo>
                  <a:lnTo>
                    <a:pt x="15141" y="335"/>
                  </a:lnTo>
                  <a:lnTo>
                    <a:pt x="14887" y="335"/>
                  </a:lnTo>
                  <a:cubicBezTo>
                    <a:pt x="14887" y="335"/>
                    <a:pt x="14887" y="422"/>
                    <a:pt x="14806" y="422"/>
                  </a:cubicBezTo>
                  <a:cubicBezTo>
                    <a:pt x="14806" y="502"/>
                    <a:pt x="14719" y="502"/>
                    <a:pt x="14719" y="589"/>
                  </a:cubicBezTo>
                  <a:cubicBezTo>
                    <a:pt x="14639" y="669"/>
                    <a:pt x="14472" y="756"/>
                    <a:pt x="14385" y="836"/>
                  </a:cubicBezTo>
                  <a:cubicBezTo>
                    <a:pt x="14218" y="923"/>
                    <a:pt x="14050" y="923"/>
                    <a:pt x="13883" y="1004"/>
                  </a:cubicBezTo>
                  <a:cubicBezTo>
                    <a:pt x="13716" y="1091"/>
                    <a:pt x="13468" y="1091"/>
                    <a:pt x="13301" y="1091"/>
                  </a:cubicBezTo>
                  <a:cubicBezTo>
                    <a:pt x="13047" y="1091"/>
                    <a:pt x="12879" y="1091"/>
                    <a:pt x="12712" y="1004"/>
                  </a:cubicBezTo>
                  <a:cubicBezTo>
                    <a:pt x="12545" y="1004"/>
                    <a:pt x="12378" y="923"/>
                    <a:pt x="12297" y="836"/>
                  </a:cubicBezTo>
                  <a:lnTo>
                    <a:pt x="12043" y="589"/>
                  </a:lnTo>
                  <a:lnTo>
                    <a:pt x="11796" y="335"/>
                  </a:lnTo>
                  <a:cubicBezTo>
                    <a:pt x="11796" y="254"/>
                    <a:pt x="11709" y="167"/>
                    <a:pt x="11709" y="87"/>
                  </a:cubicBezTo>
                  <a:cubicBezTo>
                    <a:pt x="11709" y="87"/>
                    <a:pt x="11628" y="0"/>
                    <a:pt x="11541" y="0"/>
                  </a:cubicBez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22;p71">
              <a:extLst>
                <a:ext uri="{FF2B5EF4-FFF2-40B4-BE49-F238E27FC236}">
                  <a16:creationId xmlns:a16="http://schemas.microsoft.com/office/drawing/2014/main" id="{29C15DF6-0C2B-5EA5-8A01-54954604C88E}"/>
                </a:ext>
              </a:extLst>
            </p:cNvPr>
            <p:cNvSpPr/>
            <p:nvPr/>
          </p:nvSpPr>
          <p:spPr>
            <a:xfrm>
              <a:off x="2256850" y="2976050"/>
              <a:ext cx="621075" cy="447450"/>
            </a:xfrm>
            <a:custGeom>
              <a:avLst/>
              <a:gdLst/>
              <a:ahLst/>
              <a:cxnLst/>
              <a:rect l="l" t="t" r="r" b="b"/>
              <a:pathLst>
                <a:path w="24843" h="17898" extrusionOk="0">
                  <a:moveTo>
                    <a:pt x="11374" y="422"/>
                  </a:moveTo>
                  <a:cubicBezTo>
                    <a:pt x="11541" y="669"/>
                    <a:pt x="11709" y="923"/>
                    <a:pt x="12043" y="1171"/>
                  </a:cubicBezTo>
                  <a:cubicBezTo>
                    <a:pt x="12297" y="1338"/>
                    <a:pt x="12712" y="1425"/>
                    <a:pt x="13134" y="1505"/>
                  </a:cubicBezTo>
                  <a:lnTo>
                    <a:pt x="13301" y="1505"/>
                  </a:lnTo>
                  <a:cubicBezTo>
                    <a:pt x="13970" y="1505"/>
                    <a:pt x="14639" y="1258"/>
                    <a:pt x="15054" y="756"/>
                  </a:cubicBezTo>
                  <a:lnTo>
                    <a:pt x="15723" y="1425"/>
                  </a:lnTo>
                  <a:lnTo>
                    <a:pt x="16312" y="1840"/>
                  </a:lnTo>
                  <a:lnTo>
                    <a:pt x="16814" y="2261"/>
                  </a:lnTo>
                  <a:lnTo>
                    <a:pt x="17315" y="2763"/>
                  </a:lnTo>
                  <a:cubicBezTo>
                    <a:pt x="18821" y="3934"/>
                    <a:pt x="20239" y="5185"/>
                    <a:pt x="21745" y="6443"/>
                  </a:cubicBezTo>
                  <a:lnTo>
                    <a:pt x="22166" y="6858"/>
                  </a:lnTo>
                  <a:lnTo>
                    <a:pt x="22668" y="7279"/>
                  </a:lnTo>
                  <a:lnTo>
                    <a:pt x="23584" y="8029"/>
                  </a:lnTo>
                  <a:lnTo>
                    <a:pt x="23839" y="8196"/>
                  </a:lnTo>
                  <a:lnTo>
                    <a:pt x="24254" y="8530"/>
                  </a:lnTo>
                  <a:cubicBezTo>
                    <a:pt x="24173" y="8617"/>
                    <a:pt x="24086" y="8617"/>
                    <a:pt x="24086" y="8617"/>
                  </a:cubicBezTo>
                  <a:cubicBezTo>
                    <a:pt x="23919" y="8698"/>
                    <a:pt x="23752" y="8785"/>
                    <a:pt x="23671" y="8952"/>
                  </a:cubicBezTo>
                  <a:cubicBezTo>
                    <a:pt x="23504" y="9119"/>
                    <a:pt x="23337" y="9367"/>
                    <a:pt x="23250" y="9701"/>
                  </a:cubicBezTo>
                  <a:cubicBezTo>
                    <a:pt x="23170" y="10123"/>
                    <a:pt x="23250" y="10705"/>
                    <a:pt x="23504" y="11126"/>
                  </a:cubicBezTo>
                  <a:cubicBezTo>
                    <a:pt x="23417" y="11207"/>
                    <a:pt x="23250" y="11207"/>
                    <a:pt x="23170" y="11294"/>
                  </a:cubicBezTo>
                  <a:cubicBezTo>
                    <a:pt x="23002" y="11294"/>
                    <a:pt x="22835" y="11374"/>
                    <a:pt x="22668" y="11461"/>
                  </a:cubicBezTo>
                  <a:cubicBezTo>
                    <a:pt x="22333" y="11541"/>
                    <a:pt x="22079" y="11709"/>
                    <a:pt x="21745" y="11795"/>
                  </a:cubicBezTo>
                  <a:cubicBezTo>
                    <a:pt x="21076" y="12043"/>
                    <a:pt x="20493" y="12378"/>
                    <a:pt x="19824" y="12632"/>
                  </a:cubicBezTo>
                  <a:cubicBezTo>
                    <a:pt x="18486" y="13381"/>
                    <a:pt x="17315" y="14050"/>
                    <a:pt x="16225" y="14887"/>
                  </a:cubicBezTo>
                  <a:cubicBezTo>
                    <a:pt x="15221" y="15556"/>
                    <a:pt x="14385" y="16392"/>
                    <a:pt x="13716" y="17228"/>
                  </a:cubicBezTo>
                  <a:cubicBezTo>
                    <a:pt x="13549" y="17148"/>
                    <a:pt x="13468" y="16981"/>
                    <a:pt x="13301" y="16981"/>
                  </a:cubicBezTo>
                  <a:cubicBezTo>
                    <a:pt x="13134" y="16813"/>
                    <a:pt x="12966" y="16726"/>
                    <a:pt x="12799" y="16726"/>
                  </a:cubicBezTo>
                  <a:cubicBezTo>
                    <a:pt x="12465" y="16559"/>
                    <a:pt x="12130" y="16559"/>
                    <a:pt x="11876" y="16559"/>
                  </a:cubicBezTo>
                  <a:lnTo>
                    <a:pt x="11541" y="16559"/>
                  </a:lnTo>
                  <a:cubicBezTo>
                    <a:pt x="11127" y="16559"/>
                    <a:pt x="10705" y="16726"/>
                    <a:pt x="10371" y="16894"/>
                  </a:cubicBezTo>
                  <a:cubicBezTo>
                    <a:pt x="10036" y="17061"/>
                    <a:pt x="9788" y="17228"/>
                    <a:pt x="9534" y="17482"/>
                  </a:cubicBezTo>
                  <a:cubicBezTo>
                    <a:pt x="8363" y="16559"/>
                    <a:pt x="7279" y="15556"/>
                    <a:pt x="6189" y="14639"/>
                  </a:cubicBezTo>
                  <a:lnTo>
                    <a:pt x="5440" y="14050"/>
                  </a:lnTo>
                  <a:lnTo>
                    <a:pt x="3680" y="12545"/>
                  </a:lnTo>
                  <a:lnTo>
                    <a:pt x="2596" y="11709"/>
                  </a:lnTo>
                  <a:lnTo>
                    <a:pt x="502" y="9869"/>
                  </a:lnTo>
                  <a:cubicBezTo>
                    <a:pt x="669" y="9701"/>
                    <a:pt x="836" y="9534"/>
                    <a:pt x="923" y="9287"/>
                  </a:cubicBezTo>
                  <a:cubicBezTo>
                    <a:pt x="1091" y="8952"/>
                    <a:pt x="1171" y="8530"/>
                    <a:pt x="1258" y="8196"/>
                  </a:cubicBezTo>
                  <a:lnTo>
                    <a:pt x="1258" y="7614"/>
                  </a:lnTo>
                  <a:cubicBezTo>
                    <a:pt x="1258" y="7447"/>
                    <a:pt x="1171" y="7279"/>
                    <a:pt x="1171" y="7112"/>
                  </a:cubicBezTo>
                  <a:cubicBezTo>
                    <a:pt x="1091" y="6778"/>
                    <a:pt x="923" y="6523"/>
                    <a:pt x="756" y="6356"/>
                  </a:cubicBezTo>
                  <a:cubicBezTo>
                    <a:pt x="1091" y="6108"/>
                    <a:pt x="1425" y="5774"/>
                    <a:pt x="1760" y="5520"/>
                  </a:cubicBezTo>
                  <a:cubicBezTo>
                    <a:pt x="2844" y="4683"/>
                    <a:pt x="4014" y="3934"/>
                    <a:pt x="5520" y="3098"/>
                  </a:cubicBezTo>
                  <a:cubicBezTo>
                    <a:pt x="6109" y="2763"/>
                    <a:pt x="6691" y="2429"/>
                    <a:pt x="7447" y="2094"/>
                  </a:cubicBezTo>
                  <a:cubicBezTo>
                    <a:pt x="8196" y="1760"/>
                    <a:pt x="8865" y="1425"/>
                    <a:pt x="9454" y="1171"/>
                  </a:cubicBezTo>
                  <a:lnTo>
                    <a:pt x="9788" y="1004"/>
                  </a:lnTo>
                  <a:lnTo>
                    <a:pt x="9869" y="1004"/>
                  </a:lnTo>
                  <a:cubicBezTo>
                    <a:pt x="10371" y="756"/>
                    <a:pt x="10872" y="589"/>
                    <a:pt x="11374" y="422"/>
                  </a:cubicBezTo>
                  <a:close/>
                  <a:moveTo>
                    <a:pt x="11374" y="0"/>
                  </a:moveTo>
                  <a:cubicBezTo>
                    <a:pt x="10625" y="254"/>
                    <a:pt x="9869" y="502"/>
                    <a:pt x="9032" y="923"/>
                  </a:cubicBezTo>
                  <a:cubicBezTo>
                    <a:pt x="8785" y="1004"/>
                    <a:pt x="8450" y="1171"/>
                    <a:pt x="8196" y="1258"/>
                  </a:cubicBezTo>
                  <a:lnTo>
                    <a:pt x="8029" y="1338"/>
                  </a:lnTo>
                  <a:lnTo>
                    <a:pt x="7025" y="1840"/>
                  </a:lnTo>
                  <a:cubicBezTo>
                    <a:pt x="5520" y="2596"/>
                    <a:pt x="4269" y="3345"/>
                    <a:pt x="3178" y="4014"/>
                  </a:cubicBezTo>
                  <a:cubicBezTo>
                    <a:pt x="2094" y="4770"/>
                    <a:pt x="1171" y="5439"/>
                    <a:pt x="335" y="6189"/>
                  </a:cubicBezTo>
                  <a:cubicBezTo>
                    <a:pt x="254" y="6276"/>
                    <a:pt x="254" y="6356"/>
                    <a:pt x="254" y="6356"/>
                  </a:cubicBezTo>
                  <a:cubicBezTo>
                    <a:pt x="254" y="6443"/>
                    <a:pt x="335" y="6523"/>
                    <a:pt x="335" y="6610"/>
                  </a:cubicBezTo>
                  <a:cubicBezTo>
                    <a:pt x="422" y="6610"/>
                    <a:pt x="422" y="6610"/>
                    <a:pt x="502" y="6691"/>
                  </a:cubicBezTo>
                  <a:lnTo>
                    <a:pt x="669" y="6858"/>
                  </a:lnTo>
                  <a:cubicBezTo>
                    <a:pt x="669" y="6945"/>
                    <a:pt x="756" y="7112"/>
                    <a:pt x="756" y="7192"/>
                  </a:cubicBezTo>
                  <a:cubicBezTo>
                    <a:pt x="836" y="7360"/>
                    <a:pt x="836" y="7527"/>
                    <a:pt x="836" y="7694"/>
                  </a:cubicBezTo>
                  <a:cubicBezTo>
                    <a:pt x="836" y="8029"/>
                    <a:pt x="836" y="8283"/>
                    <a:pt x="756" y="8530"/>
                  </a:cubicBezTo>
                  <a:cubicBezTo>
                    <a:pt x="669" y="8785"/>
                    <a:pt x="589" y="8952"/>
                    <a:pt x="502" y="9200"/>
                  </a:cubicBezTo>
                  <a:cubicBezTo>
                    <a:pt x="422" y="9287"/>
                    <a:pt x="335" y="9454"/>
                    <a:pt x="254" y="9534"/>
                  </a:cubicBezTo>
                  <a:cubicBezTo>
                    <a:pt x="254" y="9621"/>
                    <a:pt x="167" y="9621"/>
                    <a:pt x="87" y="9701"/>
                  </a:cubicBezTo>
                  <a:lnTo>
                    <a:pt x="87" y="9788"/>
                  </a:lnTo>
                  <a:cubicBezTo>
                    <a:pt x="0" y="9788"/>
                    <a:pt x="0" y="9869"/>
                    <a:pt x="0" y="9869"/>
                  </a:cubicBezTo>
                  <a:cubicBezTo>
                    <a:pt x="0" y="9956"/>
                    <a:pt x="0" y="10036"/>
                    <a:pt x="87" y="10036"/>
                  </a:cubicBezTo>
                  <a:lnTo>
                    <a:pt x="6022" y="15054"/>
                  </a:lnTo>
                  <a:lnTo>
                    <a:pt x="6858" y="15810"/>
                  </a:lnTo>
                  <a:lnTo>
                    <a:pt x="7694" y="16479"/>
                  </a:lnTo>
                  <a:lnTo>
                    <a:pt x="8196" y="16894"/>
                  </a:lnTo>
                  <a:cubicBezTo>
                    <a:pt x="8618" y="17228"/>
                    <a:pt x="8952" y="17563"/>
                    <a:pt x="9367" y="17897"/>
                  </a:cubicBezTo>
                  <a:lnTo>
                    <a:pt x="9621" y="17897"/>
                  </a:lnTo>
                  <a:cubicBezTo>
                    <a:pt x="9701" y="17897"/>
                    <a:pt x="9701" y="17817"/>
                    <a:pt x="9701" y="17817"/>
                  </a:cubicBezTo>
                  <a:lnTo>
                    <a:pt x="9788" y="17817"/>
                  </a:lnTo>
                  <a:cubicBezTo>
                    <a:pt x="9956" y="17650"/>
                    <a:pt x="10036" y="17482"/>
                    <a:pt x="10290" y="17396"/>
                  </a:cubicBezTo>
                  <a:cubicBezTo>
                    <a:pt x="10457" y="17315"/>
                    <a:pt x="10705" y="17148"/>
                    <a:pt x="10959" y="17061"/>
                  </a:cubicBezTo>
                  <a:cubicBezTo>
                    <a:pt x="11207" y="16981"/>
                    <a:pt x="11461" y="16981"/>
                    <a:pt x="11709" y="16981"/>
                  </a:cubicBezTo>
                  <a:lnTo>
                    <a:pt x="11796" y="16981"/>
                  </a:lnTo>
                  <a:cubicBezTo>
                    <a:pt x="12043" y="16981"/>
                    <a:pt x="12297" y="16981"/>
                    <a:pt x="12465" y="17061"/>
                  </a:cubicBezTo>
                  <a:cubicBezTo>
                    <a:pt x="12712" y="17061"/>
                    <a:pt x="12879" y="17148"/>
                    <a:pt x="13047" y="17228"/>
                  </a:cubicBezTo>
                  <a:cubicBezTo>
                    <a:pt x="13214" y="17315"/>
                    <a:pt x="13381" y="17396"/>
                    <a:pt x="13468" y="17563"/>
                  </a:cubicBezTo>
                  <a:cubicBezTo>
                    <a:pt x="13549" y="17563"/>
                    <a:pt x="13549" y="17650"/>
                    <a:pt x="13636" y="17650"/>
                  </a:cubicBezTo>
                  <a:lnTo>
                    <a:pt x="13716" y="17650"/>
                  </a:lnTo>
                  <a:cubicBezTo>
                    <a:pt x="13803" y="17650"/>
                    <a:pt x="13883" y="17650"/>
                    <a:pt x="13883" y="17563"/>
                  </a:cubicBezTo>
                  <a:cubicBezTo>
                    <a:pt x="14050" y="17396"/>
                    <a:pt x="14218" y="17228"/>
                    <a:pt x="14385" y="16981"/>
                  </a:cubicBezTo>
                  <a:cubicBezTo>
                    <a:pt x="15308" y="15977"/>
                    <a:pt x="16479" y="15141"/>
                    <a:pt x="17897" y="14217"/>
                  </a:cubicBezTo>
                  <a:cubicBezTo>
                    <a:pt x="18734" y="13635"/>
                    <a:pt x="19737" y="13134"/>
                    <a:pt x="20741" y="12712"/>
                  </a:cubicBezTo>
                  <a:cubicBezTo>
                    <a:pt x="21243" y="12465"/>
                    <a:pt x="21745" y="12210"/>
                    <a:pt x="22246" y="12043"/>
                  </a:cubicBezTo>
                  <a:cubicBezTo>
                    <a:pt x="22501" y="11963"/>
                    <a:pt x="22748" y="11876"/>
                    <a:pt x="23002" y="11709"/>
                  </a:cubicBezTo>
                  <a:lnTo>
                    <a:pt x="23752" y="11461"/>
                  </a:lnTo>
                  <a:lnTo>
                    <a:pt x="23839" y="11461"/>
                  </a:lnTo>
                  <a:cubicBezTo>
                    <a:pt x="23919" y="11461"/>
                    <a:pt x="23919" y="11461"/>
                    <a:pt x="24006" y="11374"/>
                  </a:cubicBezTo>
                  <a:cubicBezTo>
                    <a:pt x="24086" y="11374"/>
                    <a:pt x="24086" y="11207"/>
                    <a:pt x="24006" y="11126"/>
                  </a:cubicBezTo>
                  <a:lnTo>
                    <a:pt x="23839" y="10959"/>
                  </a:lnTo>
                  <a:cubicBezTo>
                    <a:pt x="23752" y="10792"/>
                    <a:pt x="23752" y="10705"/>
                    <a:pt x="23671" y="10538"/>
                  </a:cubicBezTo>
                  <a:cubicBezTo>
                    <a:pt x="23671" y="10370"/>
                    <a:pt x="23584" y="10290"/>
                    <a:pt x="23584" y="10123"/>
                  </a:cubicBezTo>
                  <a:cubicBezTo>
                    <a:pt x="23584" y="9956"/>
                    <a:pt x="23584" y="9869"/>
                    <a:pt x="23671" y="9788"/>
                  </a:cubicBezTo>
                  <a:cubicBezTo>
                    <a:pt x="23671" y="9701"/>
                    <a:pt x="23671" y="9534"/>
                    <a:pt x="23752" y="9454"/>
                  </a:cubicBezTo>
                  <a:cubicBezTo>
                    <a:pt x="23839" y="9367"/>
                    <a:pt x="23839" y="9287"/>
                    <a:pt x="23919" y="9200"/>
                  </a:cubicBezTo>
                  <a:cubicBezTo>
                    <a:pt x="24006" y="9119"/>
                    <a:pt x="24086" y="9119"/>
                    <a:pt x="24173" y="9032"/>
                  </a:cubicBezTo>
                  <a:cubicBezTo>
                    <a:pt x="24254" y="8952"/>
                    <a:pt x="24341" y="8952"/>
                    <a:pt x="24508" y="8865"/>
                  </a:cubicBezTo>
                  <a:lnTo>
                    <a:pt x="24588" y="8865"/>
                  </a:lnTo>
                  <a:cubicBezTo>
                    <a:pt x="24675" y="8865"/>
                    <a:pt x="24675" y="8865"/>
                    <a:pt x="24755" y="8785"/>
                  </a:cubicBezTo>
                  <a:cubicBezTo>
                    <a:pt x="24755" y="8698"/>
                    <a:pt x="24842" y="8617"/>
                    <a:pt x="24842" y="8617"/>
                  </a:cubicBezTo>
                  <a:cubicBezTo>
                    <a:pt x="24842" y="8530"/>
                    <a:pt x="24755" y="8530"/>
                    <a:pt x="24755" y="8450"/>
                  </a:cubicBezTo>
                  <a:cubicBezTo>
                    <a:pt x="23083" y="7112"/>
                    <a:pt x="21497" y="5687"/>
                    <a:pt x="19824" y="4349"/>
                  </a:cubicBezTo>
                  <a:lnTo>
                    <a:pt x="19236" y="3847"/>
                  </a:lnTo>
                  <a:lnTo>
                    <a:pt x="17228" y="2094"/>
                  </a:lnTo>
                  <a:lnTo>
                    <a:pt x="15141" y="335"/>
                  </a:lnTo>
                  <a:lnTo>
                    <a:pt x="14887" y="335"/>
                  </a:lnTo>
                  <a:cubicBezTo>
                    <a:pt x="14887" y="335"/>
                    <a:pt x="14887" y="422"/>
                    <a:pt x="14806" y="422"/>
                  </a:cubicBezTo>
                  <a:cubicBezTo>
                    <a:pt x="14806" y="502"/>
                    <a:pt x="14719" y="502"/>
                    <a:pt x="14719" y="589"/>
                  </a:cubicBezTo>
                  <a:cubicBezTo>
                    <a:pt x="14639" y="669"/>
                    <a:pt x="14472" y="756"/>
                    <a:pt x="14385" y="836"/>
                  </a:cubicBezTo>
                  <a:cubicBezTo>
                    <a:pt x="14218" y="923"/>
                    <a:pt x="14050" y="923"/>
                    <a:pt x="13883" y="1004"/>
                  </a:cubicBezTo>
                  <a:cubicBezTo>
                    <a:pt x="13716" y="1091"/>
                    <a:pt x="13468" y="1091"/>
                    <a:pt x="13301" y="1091"/>
                  </a:cubicBezTo>
                  <a:cubicBezTo>
                    <a:pt x="13134" y="1091"/>
                    <a:pt x="12879" y="1091"/>
                    <a:pt x="12712" y="1004"/>
                  </a:cubicBezTo>
                  <a:cubicBezTo>
                    <a:pt x="12545" y="923"/>
                    <a:pt x="12465" y="923"/>
                    <a:pt x="12297" y="836"/>
                  </a:cubicBezTo>
                  <a:lnTo>
                    <a:pt x="12043" y="589"/>
                  </a:lnTo>
                  <a:lnTo>
                    <a:pt x="11796" y="335"/>
                  </a:lnTo>
                  <a:cubicBezTo>
                    <a:pt x="11796" y="254"/>
                    <a:pt x="11709" y="167"/>
                    <a:pt x="11709" y="87"/>
                  </a:cubicBezTo>
                  <a:cubicBezTo>
                    <a:pt x="11709" y="87"/>
                    <a:pt x="11628" y="0"/>
                    <a:pt x="115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123;p71">
              <a:extLst>
                <a:ext uri="{FF2B5EF4-FFF2-40B4-BE49-F238E27FC236}">
                  <a16:creationId xmlns:a16="http://schemas.microsoft.com/office/drawing/2014/main" id="{3D2EBDD5-C1AE-FAB2-6027-D63808B060AA}"/>
                </a:ext>
              </a:extLst>
            </p:cNvPr>
            <p:cNvSpPr/>
            <p:nvPr/>
          </p:nvSpPr>
          <p:spPr>
            <a:xfrm>
              <a:off x="1769750" y="3241650"/>
              <a:ext cx="524750" cy="259300"/>
            </a:xfrm>
            <a:custGeom>
              <a:avLst/>
              <a:gdLst/>
              <a:ahLst/>
              <a:cxnLst/>
              <a:rect l="l" t="t" r="r" b="b"/>
              <a:pathLst>
                <a:path w="20990" h="10372" extrusionOk="0">
                  <a:moveTo>
                    <a:pt x="6605" y="1"/>
                  </a:moveTo>
                  <a:cubicBezTo>
                    <a:pt x="4932" y="1"/>
                    <a:pt x="3259" y="1"/>
                    <a:pt x="1587" y="81"/>
                  </a:cubicBezTo>
                  <a:lnTo>
                    <a:pt x="1419" y="81"/>
                  </a:lnTo>
                  <a:cubicBezTo>
                    <a:pt x="1339" y="168"/>
                    <a:pt x="1339" y="248"/>
                    <a:pt x="1339" y="415"/>
                  </a:cubicBezTo>
                  <a:cubicBezTo>
                    <a:pt x="1419" y="415"/>
                    <a:pt x="1419" y="415"/>
                    <a:pt x="1419" y="502"/>
                  </a:cubicBezTo>
                  <a:cubicBezTo>
                    <a:pt x="1506" y="583"/>
                    <a:pt x="1506" y="670"/>
                    <a:pt x="1506" y="837"/>
                  </a:cubicBezTo>
                  <a:cubicBezTo>
                    <a:pt x="1587" y="917"/>
                    <a:pt x="1587" y="1004"/>
                    <a:pt x="1587" y="1085"/>
                  </a:cubicBezTo>
                  <a:cubicBezTo>
                    <a:pt x="1506" y="1171"/>
                    <a:pt x="1506" y="1339"/>
                    <a:pt x="1506" y="1419"/>
                  </a:cubicBezTo>
                  <a:cubicBezTo>
                    <a:pt x="1419" y="1506"/>
                    <a:pt x="1419" y="1586"/>
                    <a:pt x="1339" y="1673"/>
                  </a:cubicBezTo>
                  <a:lnTo>
                    <a:pt x="1085" y="1921"/>
                  </a:lnTo>
                  <a:cubicBezTo>
                    <a:pt x="1005" y="2008"/>
                    <a:pt x="918" y="2088"/>
                    <a:pt x="837" y="2088"/>
                  </a:cubicBezTo>
                  <a:cubicBezTo>
                    <a:pt x="670" y="2175"/>
                    <a:pt x="583" y="2175"/>
                    <a:pt x="503" y="2255"/>
                  </a:cubicBezTo>
                  <a:lnTo>
                    <a:pt x="248" y="2255"/>
                  </a:lnTo>
                  <a:cubicBezTo>
                    <a:pt x="248" y="2255"/>
                    <a:pt x="168" y="2255"/>
                    <a:pt x="168" y="2342"/>
                  </a:cubicBezTo>
                  <a:cubicBezTo>
                    <a:pt x="81" y="2342"/>
                    <a:pt x="81" y="2342"/>
                    <a:pt x="1" y="2423"/>
                  </a:cubicBezTo>
                  <a:lnTo>
                    <a:pt x="1" y="2510"/>
                  </a:lnTo>
                  <a:cubicBezTo>
                    <a:pt x="1" y="2590"/>
                    <a:pt x="81" y="2677"/>
                    <a:pt x="81" y="2677"/>
                  </a:cubicBezTo>
                  <a:cubicBezTo>
                    <a:pt x="1921" y="3593"/>
                    <a:pt x="3681" y="4684"/>
                    <a:pt x="5266" y="5855"/>
                  </a:cubicBezTo>
                  <a:cubicBezTo>
                    <a:pt x="6772" y="6939"/>
                    <a:pt x="8197" y="8110"/>
                    <a:pt x="9368" y="9367"/>
                  </a:cubicBezTo>
                  <a:lnTo>
                    <a:pt x="9702" y="9367"/>
                  </a:lnTo>
                  <a:cubicBezTo>
                    <a:pt x="9783" y="9367"/>
                    <a:pt x="9783" y="9280"/>
                    <a:pt x="9870" y="9280"/>
                  </a:cubicBezTo>
                  <a:lnTo>
                    <a:pt x="10117" y="9033"/>
                  </a:lnTo>
                  <a:cubicBezTo>
                    <a:pt x="10204" y="9033"/>
                    <a:pt x="10284" y="8946"/>
                    <a:pt x="10371" y="8946"/>
                  </a:cubicBezTo>
                  <a:cubicBezTo>
                    <a:pt x="10539" y="8946"/>
                    <a:pt x="10706" y="8866"/>
                    <a:pt x="10786" y="8866"/>
                  </a:cubicBezTo>
                  <a:cubicBezTo>
                    <a:pt x="10953" y="8866"/>
                    <a:pt x="11121" y="8946"/>
                    <a:pt x="11288" y="8946"/>
                  </a:cubicBezTo>
                  <a:cubicBezTo>
                    <a:pt x="11455" y="9033"/>
                    <a:pt x="11623" y="9033"/>
                    <a:pt x="11710" y="9113"/>
                  </a:cubicBezTo>
                  <a:cubicBezTo>
                    <a:pt x="11877" y="9200"/>
                    <a:pt x="11957" y="9280"/>
                    <a:pt x="12044" y="9367"/>
                  </a:cubicBezTo>
                  <a:lnTo>
                    <a:pt x="12292" y="9615"/>
                  </a:lnTo>
                  <a:cubicBezTo>
                    <a:pt x="12292" y="9782"/>
                    <a:pt x="12379" y="9869"/>
                    <a:pt x="12379" y="9950"/>
                  </a:cubicBezTo>
                  <a:lnTo>
                    <a:pt x="12379" y="10204"/>
                  </a:lnTo>
                  <a:cubicBezTo>
                    <a:pt x="12459" y="10284"/>
                    <a:pt x="12546" y="10371"/>
                    <a:pt x="12626" y="10371"/>
                  </a:cubicBezTo>
                  <a:lnTo>
                    <a:pt x="12713" y="10371"/>
                  </a:lnTo>
                  <a:cubicBezTo>
                    <a:pt x="14132" y="10117"/>
                    <a:pt x="15637" y="9950"/>
                    <a:pt x="17564" y="9950"/>
                  </a:cubicBezTo>
                  <a:lnTo>
                    <a:pt x="17644" y="9950"/>
                  </a:lnTo>
                  <a:cubicBezTo>
                    <a:pt x="18567" y="9950"/>
                    <a:pt x="19404" y="9950"/>
                    <a:pt x="20153" y="10037"/>
                  </a:cubicBezTo>
                  <a:cubicBezTo>
                    <a:pt x="20240" y="10037"/>
                    <a:pt x="20240" y="10037"/>
                    <a:pt x="20320" y="9950"/>
                  </a:cubicBezTo>
                  <a:cubicBezTo>
                    <a:pt x="20320" y="9950"/>
                    <a:pt x="20320" y="9869"/>
                    <a:pt x="20407" y="9869"/>
                  </a:cubicBezTo>
                  <a:cubicBezTo>
                    <a:pt x="20407" y="9782"/>
                    <a:pt x="20407" y="9702"/>
                    <a:pt x="20320" y="9615"/>
                  </a:cubicBezTo>
                  <a:cubicBezTo>
                    <a:pt x="20320" y="9535"/>
                    <a:pt x="20240" y="9535"/>
                    <a:pt x="20240" y="9448"/>
                  </a:cubicBezTo>
                  <a:lnTo>
                    <a:pt x="20240" y="9367"/>
                  </a:lnTo>
                  <a:lnTo>
                    <a:pt x="20240" y="9200"/>
                  </a:lnTo>
                  <a:cubicBezTo>
                    <a:pt x="20320" y="9200"/>
                    <a:pt x="20320" y="9113"/>
                    <a:pt x="20320" y="9113"/>
                  </a:cubicBezTo>
                  <a:cubicBezTo>
                    <a:pt x="20407" y="9033"/>
                    <a:pt x="20407" y="8946"/>
                    <a:pt x="20488" y="8866"/>
                  </a:cubicBezTo>
                  <a:cubicBezTo>
                    <a:pt x="20575" y="8779"/>
                    <a:pt x="20742" y="8698"/>
                    <a:pt x="20822" y="8611"/>
                  </a:cubicBezTo>
                  <a:cubicBezTo>
                    <a:pt x="20909" y="8611"/>
                    <a:pt x="20989" y="8531"/>
                    <a:pt x="20989" y="8531"/>
                  </a:cubicBezTo>
                  <a:lnTo>
                    <a:pt x="20989" y="8444"/>
                  </a:lnTo>
                  <a:cubicBezTo>
                    <a:pt x="20989" y="8364"/>
                    <a:pt x="20989" y="8277"/>
                    <a:pt x="20909" y="8197"/>
                  </a:cubicBezTo>
                  <a:lnTo>
                    <a:pt x="20909" y="8110"/>
                  </a:lnTo>
                  <a:cubicBezTo>
                    <a:pt x="20407" y="7775"/>
                    <a:pt x="19986" y="7360"/>
                    <a:pt x="19484" y="6939"/>
                  </a:cubicBezTo>
                  <a:lnTo>
                    <a:pt x="18982" y="6524"/>
                  </a:lnTo>
                  <a:lnTo>
                    <a:pt x="17397" y="5186"/>
                  </a:lnTo>
                  <a:lnTo>
                    <a:pt x="15724" y="3761"/>
                  </a:lnTo>
                  <a:lnTo>
                    <a:pt x="14219" y="2510"/>
                  </a:lnTo>
                  <a:lnTo>
                    <a:pt x="12626" y="1171"/>
                  </a:lnTo>
                  <a:lnTo>
                    <a:pt x="12546" y="1171"/>
                  </a:lnTo>
                  <a:cubicBezTo>
                    <a:pt x="12546" y="1085"/>
                    <a:pt x="12459" y="1085"/>
                    <a:pt x="12459" y="1085"/>
                  </a:cubicBezTo>
                  <a:cubicBezTo>
                    <a:pt x="12379" y="1085"/>
                    <a:pt x="12379" y="1085"/>
                    <a:pt x="12292" y="1171"/>
                  </a:cubicBezTo>
                  <a:cubicBezTo>
                    <a:pt x="12292" y="1171"/>
                    <a:pt x="12211" y="1171"/>
                    <a:pt x="12211" y="1252"/>
                  </a:cubicBezTo>
                  <a:cubicBezTo>
                    <a:pt x="12124" y="1339"/>
                    <a:pt x="11957" y="1419"/>
                    <a:pt x="11877" y="1419"/>
                  </a:cubicBezTo>
                  <a:cubicBezTo>
                    <a:pt x="11710" y="1506"/>
                    <a:pt x="11542" y="1586"/>
                    <a:pt x="11375" y="1586"/>
                  </a:cubicBezTo>
                  <a:lnTo>
                    <a:pt x="10873" y="1586"/>
                  </a:lnTo>
                  <a:cubicBezTo>
                    <a:pt x="10706" y="1586"/>
                    <a:pt x="10539" y="1586"/>
                    <a:pt x="10371" y="1506"/>
                  </a:cubicBezTo>
                  <a:cubicBezTo>
                    <a:pt x="10204" y="1419"/>
                    <a:pt x="10117" y="1419"/>
                    <a:pt x="9950" y="1339"/>
                  </a:cubicBezTo>
                  <a:lnTo>
                    <a:pt x="9702" y="1085"/>
                  </a:lnTo>
                  <a:cubicBezTo>
                    <a:pt x="9615" y="1004"/>
                    <a:pt x="9535" y="917"/>
                    <a:pt x="9535" y="750"/>
                  </a:cubicBezTo>
                  <a:cubicBezTo>
                    <a:pt x="9448" y="670"/>
                    <a:pt x="9448" y="583"/>
                    <a:pt x="9368" y="415"/>
                  </a:cubicBezTo>
                  <a:lnTo>
                    <a:pt x="9368" y="248"/>
                  </a:lnTo>
                  <a:cubicBezTo>
                    <a:pt x="9368" y="168"/>
                    <a:pt x="9281" y="81"/>
                    <a:pt x="9201" y="1"/>
                  </a:cubicBez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24;p71">
              <a:extLst>
                <a:ext uri="{FF2B5EF4-FFF2-40B4-BE49-F238E27FC236}">
                  <a16:creationId xmlns:a16="http://schemas.microsoft.com/office/drawing/2014/main" id="{9A98D32A-8BC1-2FBA-14B3-02E91398761D}"/>
                </a:ext>
              </a:extLst>
            </p:cNvPr>
            <p:cNvSpPr/>
            <p:nvPr/>
          </p:nvSpPr>
          <p:spPr>
            <a:xfrm>
              <a:off x="1769750" y="3241650"/>
              <a:ext cx="524750" cy="259300"/>
            </a:xfrm>
            <a:custGeom>
              <a:avLst/>
              <a:gdLst/>
              <a:ahLst/>
              <a:cxnLst/>
              <a:rect l="l" t="t" r="r" b="b"/>
              <a:pathLst>
                <a:path w="20990" h="10372" extrusionOk="0">
                  <a:moveTo>
                    <a:pt x="6605" y="335"/>
                  </a:moveTo>
                  <a:cubicBezTo>
                    <a:pt x="7361" y="335"/>
                    <a:pt x="8197" y="415"/>
                    <a:pt x="9033" y="415"/>
                  </a:cubicBezTo>
                  <a:cubicBezTo>
                    <a:pt x="9033" y="502"/>
                    <a:pt x="9033" y="670"/>
                    <a:pt x="9114" y="837"/>
                  </a:cubicBezTo>
                  <a:cubicBezTo>
                    <a:pt x="9201" y="1004"/>
                    <a:pt x="9281" y="1171"/>
                    <a:pt x="9448" y="1339"/>
                  </a:cubicBezTo>
                  <a:cubicBezTo>
                    <a:pt x="9702" y="1673"/>
                    <a:pt x="10117" y="1841"/>
                    <a:pt x="10371" y="1921"/>
                  </a:cubicBezTo>
                  <a:cubicBezTo>
                    <a:pt x="10539" y="2008"/>
                    <a:pt x="10706" y="2008"/>
                    <a:pt x="10953" y="2008"/>
                  </a:cubicBezTo>
                  <a:lnTo>
                    <a:pt x="11542" y="2008"/>
                  </a:lnTo>
                  <a:cubicBezTo>
                    <a:pt x="11877" y="1921"/>
                    <a:pt x="12211" y="1754"/>
                    <a:pt x="12459" y="1506"/>
                  </a:cubicBezTo>
                  <a:lnTo>
                    <a:pt x="15637" y="4263"/>
                  </a:lnTo>
                  <a:lnTo>
                    <a:pt x="18902" y="6939"/>
                  </a:lnTo>
                  <a:lnTo>
                    <a:pt x="19484" y="7441"/>
                  </a:lnTo>
                  <a:lnTo>
                    <a:pt x="19571" y="7528"/>
                  </a:lnTo>
                  <a:cubicBezTo>
                    <a:pt x="19906" y="7775"/>
                    <a:pt x="20153" y="8110"/>
                    <a:pt x="20488" y="8364"/>
                  </a:cubicBezTo>
                  <a:cubicBezTo>
                    <a:pt x="20240" y="8531"/>
                    <a:pt x="20073" y="8698"/>
                    <a:pt x="19986" y="8946"/>
                  </a:cubicBezTo>
                  <a:cubicBezTo>
                    <a:pt x="19906" y="9033"/>
                    <a:pt x="19819" y="9200"/>
                    <a:pt x="19819" y="9367"/>
                  </a:cubicBezTo>
                  <a:cubicBezTo>
                    <a:pt x="19819" y="9448"/>
                    <a:pt x="19906" y="9535"/>
                    <a:pt x="19906" y="9615"/>
                  </a:cubicBezTo>
                  <a:cubicBezTo>
                    <a:pt x="18982" y="9535"/>
                    <a:pt x="18233" y="9535"/>
                    <a:pt x="17564" y="9535"/>
                  </a:cubicBezTo>
                  <a:cubicBezTo>
                    <a:pt x="15637" y="9535"/>
                    <a:pt x="14132" y="9702"/>
                    <a:pt x="12793" y="9950"/>
                  </a:cubicBezTo>
                  <a:cubicBezTo>
                    <a:pt x="12713" y="9702"/>
                    <a:pt x="12626" y="9367"/>
                    <a:pt x="12379" y="9200"/>
                  </a:cubicBezTo>
                  <a:cubicBezTo>
                    <a:pt x="12211" y="8946"/>
                    <a:pt x="11877" y="8698"/>
                    <a:pt x="11542" y="8611"/>
                  </a:cubicBezTo>
                  <a:cubicBezTo>
                    <a:pt x="11288" y="8531"/>
                    <a:pt x="11040" y="8531"/>
                    <a:pt x="10786" y="8531"/>
                  </a:cubicBezTo>
                  <a:lnTo>
                    <a:pt x="10452" y="8531"/>
                  </a:lnTo>
                  <a:cubicBezTo>
                    <a:pt x="10284" y="8531"/>
                    <a:pt x="10117" y="8611"/>
                    <a:pt x="9950" y="8698"/>
                  </a:cubicBezTo>
                  <a:cubicBezTo>
                    <a:pt x="9870" y="8779"/>
                    <a:pt x="9702" y="8866"/>
                    <a:pt x="9615" y="8946"/>
                  </a:cubicBezTo>
                  <a:cubicBezTo>
                    <a:pt x="8531" y="7942"/>
                    <a:pt x="7361" y="6939"/>
                    <a:pt x="6103" y="6022"/>
                  </a:cubicBezTo>
                  <a:cubicBezTo>
                    <a:pt x="4852" y="5019"/>
                    <a:pt x="3514" y="4182"/>
                    <a:pt x="2175" y="3346"/>
                  </a:cubicBezTo>
                  <a:cubicBezTo>
                    <a:pt x="1754" y="3092"/>
                    <a:pt x="1252" y="2844"/>
                    <a:pt x="750" y="2590"/>
                  </a:cubicBezTo>
                  <a:cubicBezTo>
                    <a:pt x="918" y="2510"/>
                    <a:pt x="1005" y="2510"/>
                    <a:pt x="1085" y="2423"/>
                  </a:cubicBezTo>
                  <a:cubicBezTo>
                    <a:pt x="1339" y="2255"/>
                    <a:pt x="1587" y="2088"/>
                    <a:pt x="1754" y="1841"/>
                  </a:cubicBezTo>
                  <a:cubicBezTo>
                    <a:pt x="1841" y="1586"/>
                    <a:pt x="1921" y="1339"/>
                    <a:pt x="1921" y="1004"/>
                  </a:cubicBezTo>
                  <a:cubicBezTo>
                    <a:pt x="1921" y="837"/>
                    <a:pt x="1921" y="670"/>
                    <a:pt x="1841" y="502"/>
                  </a:cubicBezTo>
                  <a:cubicBezTo>
                    <a:pt x="3427" y="415"/>
                    <a:pt x="5019" y="335"/>
                    <a:pt x="6605" y="335"/>
                  </a:cubicBezTo>
                  <a:close/>
                  <a:moveTo>
                    <a:pt x="6605" y="1"/>
                  </a:moveTo>
                  <a:cubicBezTo>
                    <a:pt x="4932" y="1"/>
                    <a:pt x="3259" y="1"/>
                    <a:pt x="1587" y="81"/>
                  </a:cubicBezTo>
                  <a:lnTo>
                    <a:pt x="1419" y="81"/>
                  </a:lnTo>
                  <a:cubicBezTo>
                    <a:pt x="1339" y="168"/>
                    <a:pt x="1339" y="248"/>
                    <a:pt x="1339" y="415"/>
                  </a:cubicBezTo>
                  <a:cubicBezTo>
                    <a:pt x="1419" y="415"/>
                    <a:pt x="1419" y="415"/>
                    <a:pt x="1419" y="502"/>
                  </a:cubicBezTo>
                  <a:cubicBezTo>
                    <a:pt x="1506" y="583"/>
                    <a:pt x="1506" y="670"/>
                    <a:pt x="1506" y="837"/>
                  </a:cubicBezTo>
                  <a:cubicBezTo>
                    <a:pt x="1587" y="917"/>
                    <a:pt x="1587" y="1004"/>
                    <a:pt x="1587" y="1085"/>
                  </a:cubicBezTo>
                  <a:cubicBezTo>
                    <a:pt x="1506" y="1171"/>
                    <a:pt x="1506" y="1339"/>
                    <a:pt x="1506" y="1419"/>
                  </a:cubicBezTo>
                  <a:cubicBezTo>
                    <a:pt x="1419" y="1506"/>
                    <a:pt x="1419" y="1586"/>
                    <a:pt x="1339" y="1673"/>
                  </a:cubicBezTo>
                  <a:lnTo>
                    <a:pt x="1085" y="1921"/>
                  </a:lnTo>
                  <a:cubicBezTo>
                    <a:pt x="1005" y="2008"/>
                    <a:pt x="918" y="2088"/>
                    <a:pt x="837" y="2088"/>
                  </a:cubicBezTo>
                  <a:cubicBezTo>
                    <a:pt x="670" y="2175"/>
                    <a:pt x="583" y="2175"/>
                    <a:pt x="503" y="2255"/>
                  </a:cubicBezTo>
                  <a:lnTo>
                    <a:pt x="248" y="2255"/>
                  </a:lnTo>
                  <a:cubicBezTo>
                    <a:pt x="248" y="2255"/>
                    <a:pt x="168" y="2255"/>
                    <a:pt x="168" y="2342"/>
                  </a:cubicBezTo>
                  <a:cubicBezTo>
                    <a:pt x="81" y="2342"/>
                    <a:pt x="81" y="2342"/>
                    <a:pt x="1" y="2423"/>
                  </a:cubicBezTo>
                  <a:lnTo>
                    <a:pt x="1" y="2510"/>
                  </a:lnTo>
                  <a:cubicBezTo>
                    <a:pt x="1" y="2590"/>
                    <a:pt x="81" y="2677"/>
                    <a:pt x="81" y="2677"/>
                  </a:cubicBezTo>
                  <a:cubicBezTo>
                    <a:pt x="1921" y="3593"/>
                    <a:pt x="3681" y="4684"/>
                    <a:pt x="5266" y="5855"/>
                  </a:cubicBezTo>
                  <a:cubicBezTo>
                    <a:pt x="6772" y="6939"/>
                    <a:pt x="8197" y="8110"/>
                    <a:pt x="9368" y="9367"/>
                  </a:cubicBezTo>
                  <a:lnTo>
                    <a:pt x="9702" y="9367"/>
                  </a:lnTo>
                  <a:cubicBezTo>
                    <a:pt x="9783" y="9367"/>
                    <a:pt x="9783" y="9367"/>
                    <a:pt x="9870" y="9280"/>
                  </a:cubicBezTo>
                  <a:lnTo>
                    <a:pt x="10117" y="9033"/>
                  </a:lnTo>
                  <a:cubicBezTo>
                    <a:pt x="10204" y="9033"/>
                    <a:pt x="10284" y="8946"/>
                    <a:pt x="10371" y="8946"/>
                  </a:cubicBezTo>
                  <a:cubicBezTo>
                    <a:pt x="10539" y="8946"/>
                    <a:pt x="10706" y="8866"/>
                    <a:pt x="10786" y="8866"/>
                  </a:cubicBezTo>
                  <a:cubicBezTo>
                    <a:pt x="10953" y="8866"/>
                    <a:pt x="11121" y="8946"/>
                    <a:pt x="11288" y="8946"/>
                  </a:cubicBezTo>
                  <a:cubicBezTo>
                    <a:pt x="11455" y="9033"/>
                    <a:pt x="11623" y="9033"/>
                    <a:pt x="11710" y="9113"/>
                  </a:cubicBezTo>
                  <a:cubicBezTo>
                    <a:pt x="11877" y="9200"/>
                    <a:pt x="11957" y="9280"/>
                    <a:pt x="12044" y="9367"/>
                  </a:cubicBezTo>
                  <a:lnTo>
                    <a:pt x="12292" y="9615"/>
                  </a:lnTo>
                  <a:cubicBezTo>
                    <a:pt x="12292" y="9782"/>
                    <a:pt x="12379" y="9869"/>
                    <a:pt x="12379" y="9950"/>
                  </a:cubicBezTo>
                  <a:lnTo>
                    <a:pt x="12379" y="10204"/>
                  </a:lnTo>
                  <a:cubicBezTo>
                    <a:pt x="12379" y="10284"/>
                    <a:pt x="12546" y="10371"/>
                    <a:pt x="12626" y="10371"/>
                  </a:cubicBezTo>
                  <a:lnTo>
                    <a:pt x="12713" y="10371"/>
                  </a:lnTo>
                  <a:cubicBezTo>
                    <a:pt x="14132" y="10117"/>
                    <a:pt x="15637" y="9950"/>
                    <a:pt x="17564" y="9950"/>
                  </a:cubicBezTo>
                  <a:lnTo>
                    <a:pt x="17644" y="9950"/>
                  </a:lnTo>
                  <a:cubicBezTo>
                    <a:pt x="18567" y="9950"/>
                    <a:pt x="19484" y="9950"/>
                    <a:pt x="20153" y="10037"/>
                  </a:cubicBezTo>
                  <a:cubicBezTo>
                    <a:pt x="20240" y="10037"/>
                    <a:pt x="20240" y="10037"/>
                    <a:pt x="20320" y="9950"/>
                  </a:cubicBezTo>
                  <a:cubicBezTo>
                    <a:pt x="20320" y="9950"/>
                    <a:pt x="20320" y="9869"/>
                    <a:pt x="20407" y="9869"/>
                  </a:cubicBezTo>
                  <a:cubicBezTo>
                    <a:pt x="20407" y="9782"/>
                    <a:pt x="20407" y="9702"/>
                    <a:pt x="20320" y="9615"/>
                  </a:cubicBezTo>
                  <a:cubicBezTo>
                    <a:pt x="20320" y="9535"/>
                    <a:pt x="20320" y="9535"/>
                    <a:pt x="20240" y="9448"/>
                  </a:cubicBezTo>
                  <a:lnTo>
                    <a:pt x="20240" y="9367"/>
                  </a:lnTo>
                  <a:lnTo>
                    <a:pt x="20240" y="9200"/>
                  </a:lnTo>
                  <a:cubicBezTo>
                    <a:pt x="20320" y="9200"/>
                    <a:pt x="20320" y="9113"/>
                    <a:pt x="20320" y="9113"/>
                  </a:cubicBezTo>
                  <a:cubicBezTo>
                    <a:pt x="20407" y="9033"/>
                    <a:pt x="20407" y="8946"/>
                    <a:pt x="20488" y="8866"/>
                  </a:cubicBezTo>
                  <a:cubicBezTo>
                    <a:pt x="20575" y="8779"/>
                    <a:pt x="20742" y="8698"/>
                    <a:pt x="20822" y="8611"/>
                  </a:cubicBezTo>
                  <a:cubicBezTo>
                    <a:pt x="20909" y="8611"/>
                    <a:pt x="20989" y="8531"/>
                    <a:pt x="20989" y="8531"/>
                  </a:cubicBezTo>
                  <a:lnTo>
                    <a:pt x="20989" y="8444"/>
                  </a:lnTo>
                  <a:cubicBezTo>
                    <a:pt x="20989" y="8364"/>
                    <a:pt x="20989" y="8277"/>
                    <a:pt x="20909" y="8197"/>
                  </a:cubicBezTo>
                  <a:lnTo>
                    <a:pt x="20909" y="8110"/>
                  </a:lnTo>
                  <a:cubicBezTo>
                    <a:pt x="20407" y="7775"/>
                    <a:pt x="19986" y="7360"/>
                    <a:pt x="19484" y="6939"/>
                  </a:cubicBezTo>
                  <a:lnTo>
                    <a:pt x="18982" y="6524"/>
                  </a:lnTo>
                  <a:lnTo>
                    <a:pt x="17397" y="5186"/>
                  </a:lnTo>
                  <a:lnTo>
                    <a:pt x="15724" y="3761"/>
                  </a:lnTo>
                  <a:lnTo>
                    <a:pt x="14219" y="2510"/>
                  </a:lnTo>
                  <a:lnTo>
                    <a:pt x="12626" y="1171"/>
                  </a:lnTo>
                  <a:lnTo>
                    <a:pt x="12546" y="1171"/>
                  </a:lnTo>
                  <a:cubicBezTo>
                    <a:pt x="12546" y="1085"/>
                    <a:pt x="12459" y="1085"/>
                    <a:pt x="12459" y="1085"/>
                  </a:cubicBezTo>
                  <a:cubicBezTo>
                    <a:pt x="12379" y="1085"/>
                    <a:pt x="12379" y="1085"/>
                    <a:pt x="12292" y="1171"/>
                  </a:cubicBezTo>
                  <a:cubicBezTo>
                    <a:pt x="12292" y="1171"/>
                    <a:pt x="12211" y="1171"/>
                    <a:pt x="12211" y="1252"/>
                  </a:cubicBezTo>
                  <a:cubicBezTo>
                    <a:pt x="12124" y="1339"/>
                    <a:pt x="11957" y="1419"/>
                    <a:pt x="11877" y="1419"/>
                  </a:cubicBezTo>
                  <a:cubicBezTo>
                    <a:pt x="11710" y="1506"/>
                    <a:pt x="11542" y="1586"/>
                    <a:pt x="11375" y="1586"/>
                  </a:cubicBezTo>
                  <a:lnTo>
                    <a:pt x="10873" y="1586"/>
                  </a:lnTo>
                  <a:cubicBezTo>
                    <a:pt x="10706" y="1586"/>
                    <a:pt x="10539" y="1586"/>
                    <a:pt x="10371" y="1506"/>
                  </a:cubicBezTo>
                  <a:cubicBezTo>
                    <a:pt x="10204" y="1419"/>
                    <a:pt x="10117" y="1419"/>
                    <a:pt x="9950" y="1339"/>
                  </a:cubicBezTo>
                  <a:lnTo>
                    <a:pt x="9702" y="1085"/>
                  </a:lnTo>
                  <a:cubicBezTo>
                    <a:pt x="9615" y="1004"/>
                    <a:pt x="9535" y="917"/>
                    <a:pt x="9535" y="750"/>
                  </a:cubicBezTo>
                  <a:cubicBezTo>
                    <a:pt x="9448" y="670"/>
                    <a:pt x="9448" y="583"/>
                    <a:pt x="9368" y="415"/>
                  </a:cubicBezTo>
                  <a:lnTo>
                    <a:pt x="9368" y="248"/>
                  </a:lnTo>
                  <a:cubicBezTo>
                    <a:pt x="9368" y="168"/>
                    <a:pt x="9281" y="81"/>
                    <a:pt x="9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125;p71">
              <a:extLst>
                <a:ext uri="{FF2B5EF4-FFF2-40B4-BE49-F238E27FC236}">
                  <a16:creationId xmlns:a16="http://schemas.microsoft.com/office/drawing/2014/main" id="{8AF4B94A-FA6D-B7A7-C28D-1BF2B238DC3D}"/>
                </a:ext>
              </a:extLst>
            </p:cNvPr>
            <p:cNvSpPr/>
            <p:nvPr/>
          </p:nvSpPr>
          <p:spPr>
            <a:xfrm>
              <a:off x="2516100" y="3120375"/>
              <a:ext cx="75300" cy="75300"/>
            </a:xfrm>
            <a:custGeom>
              <a:avLst/>
              <a:gdLst/>
              <a:ahLst/>
              <a:cxnLst/>
              <a:rect l="l" t="t" r="r" b="b"/>
              <a:pathLst>
                <a:path w="3012" h="3012" extrusionOk="0">
                  <a:moveTo>
                    <a:pt x="2342" y="1"/>
                  </a:moveTo>
                  <a:lnTo>
                    <a:pt x="2342" y="1"/>
                  </a:lnTo>
                  <a:cubicBezTo>
                    <a:pt x="2095" y="249"/>
                    <a:pt x="1760" y="503"/>
                    <a:pt x="1426" y="750"/>
                  </a:cubicBezTo>
                  <a:cubicBezTo>
                    <a:pt x="1171" y="583"/>
                    <a:pt x="837" y="416"/>
                    <a:pt x="589" y="168"/>
                  </a:cubicBezTo>
                  <a:lnTo>
                    <a:pt x="502" y="168"/>
                  </a:lnTo>
                  <a:cubicBezTo>
                    <a:pt x="670" y="670"/>
                    <a:pt x="757" y="1005"/>
                    <a:pt x="837" y="1252"/>
                  </a:cubicBezTo>
                  <a:cubicBezTo>
                    <a:pt x="589" y="1506"/>
                    <a:pt x="255" y="1674"/>
                    <a:pt x="1" y="1921"/>
                  </a:cubicBezTo>
                  <a:lnTo>
                    <a:pt x="1171" y="1921"/>
                  </a:lnTo>
                  <a:cubicBezTo>
                    <a:pt x="1258" y="2256"/>
                    <a:pt x="1426" y="2677"/>
                    <a:pt x="1593" y="3012"/>
                  </a:cubicBezTo>
                  <a:cubicBezTo>
                    <a:pt x="1673" y="2590"/>
                    <a:pt x="1760" y="2256"/>
                    <a:pt x="1927" y="1921"/>
                  </a:cubicBezTo>
                  <a:cubicBezTo>
                    <a:pt x="2262" y="1841"/>
                    <a:pt x="2677" y="1841"/>
                    <a:pt x="3011" y="1841"/>
                  </a:cubicBezTo>
                  <a:cubicBezTo>
                    <a:pt x="2931" y="1754"/>
                    <a:pt x="2095" y="1172"/>
                    <a:pt x="2095" y="1172"/>
                  </a:cubicBezTo>
                  <a:cubicBezTo>
                    <a:pt x="2175" y="750"/>
                    <a:pt x="2262" y="416"/>
                    <a:pt x="2342" y="1"/>
                  </a:cubicBez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26;p71">
              <a:extLst>
                <a:ext uri="{FF2B5EF4-FFF2-40B4-BE49-F238E27FC236}">
                  <a16:creationId xmlns:a16="http://schemas.microsoft.com/office/drawing/2014/main" id="{3E5A0A18-AAF6-3A9C-179E-2823206432E3}"/>
                </a:ext>
              </a:extLst>
            </p:cNvPr>
            <p:cNvSpPr/>
            <p:nvPr/>
          </p:nvSpPr>
          <p:spPr>
            <a:xfrm>
              <a:off x="2449200" y="3164200"/>
              <a:ext cx="129650" cy="106750"/>
            </a:xfrm>
            <a:custGeom>
              <a:avLst/>
              <a:gdLst/>
              <a:ahLst/>
              <a:cxnLst/>
              <a:rect l="l" t="t" r="r" b="b"/>
              <a:pathLst>
                <a:path w="5186" h="4270" extrusionOk="0">
                  <a:moveTo>
                    <a:pt x="0" y="1"/>
                  </a:moveTo>
                  <a:cubicBezTo>
                    <a:pt x="87" y="335"/>
                    <a:pt x="87" y="590"/>
                    <a:pt x="168" y="924"/>
                  </a:cubicBezTo>
                  <a:cubicBezTo>
                    <a:pt x="168" y="1004"/>
                    <a:pt x="254" y="1091"/>
                    <a:pt x="254" y="1172"/>
                  </a:cubicBezTo>
                  <a:cubicBezTo>
                    <a:pt x="254" y="1339"/>
                    <a:pt x="335" y="1426"/>
                    <a:pt x="335" y="1506"/>
                  </a:cubicBezTo>
                  <a:cubicBezTo>
                    <a:pt x="422" y="1593"/>
                    <a:pt x="422" y="1674"/>
                    <a:pt x="502" y="1841"/>
                  </a:cubicBezTo>
                  <a:cubicBezTo>
                    <a:pt x="502" y="1928"/>
                    <a:pt x="589" y="2008"/>
                    <a:pt x="589" y="2095"/>
                  </a:cubicBezTo>
                  <a:cubicBezTo>
                    <a:pt x="669" y="2262"/>
                    <a:pt x="837" y="2430"/>
                    <a:pt x="924" y="2510"/>
                  </a:cubicBezTo>
                  <a:cubicBezTo>
                    <a:pt x="1091" y="2764"/>
                    <a:pt x="1258" y="2931"/>
                    <a:pt x="1425" y="3099"/>
                  </a:cubicBezTo>
                  <a:lnTo>
                    <a:pt x="1506" y="3099"/>
                  </a:lnTo>
                  <a:lnTo>
                    <a:pt x="1506" y="3179"/>
                  </a:lnTo>
                  <a:lnTo>
                    <a:pt x="1593" y="3266"/>
                  </a:lnTo>
                  <a:cubicBezTo>
                    <a:pt x="1673" y="3346"/>
                    <a:pt x="1760" y="3346"/>
                    <a:pt x="1840" y="3433"/>
                  </a:cubicBezTo>
                  <a:cubicBezTo>
                    <a:pt x="2007" y="3513"/>
                    <a:pt x="2094" y="3600"/>
                    <a:pt x="2262" y="3681"/>
                  </a:cubicBezTo>
                  <a:cubicBezTo>
                    <a:pt x="2509" y="3848"/>
                    <a:pt x="2844" y="4015"/>
                    <a:pt x="3178" y="4102"/>
                  </a:cubicBezTo>
                  <a:lnTo>
                    <a:pt x="3346" y="4102"/>
                  </a:lnTo>
                  <a:cubicBezTo>
                    <a:pt x="3433" y="4102"/>
                    <a:pt x="3433" y="4102"/>
                    <a:pt x="3513" y="4183"/>
                  </a:cubicBezTo>
                  <a:lnTo>
                    <a:pt x="4015" y="4183"/>
                  </a:lnTo>
                  <a:cubicBezTo>
                    <a:pt x="4015" y="4269"/>
                    <a:pt x="4015" y="4269"/>
                    <a:pt x="4102" y="4269"/>
                  </a:cubicBezTo>
                  <a:lnTo>
                    <a:pt x="4684" y="4269"/>
                  </a:lnTo>
                  <a:cubicBezTo>
                    <a:pt x="4771" y="4269"/>
                    <a:pt x="4771" y="4269"/>
                    <a:pt x="4851" y="4183"/>
                  </a:cubicBezTo>
                  <a:lnTo>
                    <a:pt x="5018" y="4183"/>
                  </a:lnTo>
                  <a:cubicBezTo>
                    <a:pt x="5105" y="4183"/>
                    <a:pt x="5105" y="4183"/>
                    <a:pt x="5105" y="4102"/>
                  </a:cubicBezTo>
                  <a:cubicBezTo>
                    <a:pt x="5185" y="4102"/>
                    <a:pt x="5185" y="4015"/>
                    <a:pt x="5185" y="4015"/>
                  </a:cubicBezTo>
                  <a:cubicBezTo>
                    <a:pt x="5185" y="3935"/>
                    <a:pt x="5185" y="3935"/>
                    <a:pt x="5105" y="3935"/>
                  </a:cubicBezTo>
                  <a:lnTo>
                    <a:pt x="5105" y="3848"/>
                  </a:lnTo>
                  <a:lnTo>
                    <a:pt x="4182" y="3848"/>
                  </a:lnTo>
                  <a:cubicBezTo>
                    <a:pt x="3847" y="3848"/>
                    <a:pt x="3433" y="3848"/>
                    <a:pt x="3098" y="3681"/>
                  </a:cubicBezTo>
                  <a:lnTo>
                    <a:pt x="2931" y="3681"/>
                  </a:lnTo>
                  <a:cubicBezTo>
                    <a:pt x="2677" y="3600"/>
                    <a:pt x="2342" y="3433"/>
                    <a:pt x="2094" y="3266"/>
                  </a:cubicBezTo>
                  <a:cubicBezTo>
                    <a:pt x="2007" y="3179"/>
                    <a:pt x="1927" y="3099"/>
                    <a:pt x="1840" y="3099"/>
                  </a:cubicBezTo>
                  <a:cubicBezTo>
                    <a:pt x="1760" y="3012"/>
                    <a:pt x="1760" y="3012"/>
                    <a:pt x="1673" y="3012"/>
                  </a:cubicBezTo>
                  <a:cubicBezTo>
                    <a:pt x="1673" y="2931"/>
                    <a:pt x="1673" y="2931"/>
                    <a:pt x="1593" y="2931"/>
                  </a:cubicBezTo>
                  <a:lnTo>
                    <a:pt x="1593" y="2844"/>
                  </a:lnTo>
                  <a:cubicBezTo>
                    <a:pt x="1425" y="2764"/>
                    <a:pt x="1338" y="2677"/>
                    <a:pt x="1171" y="2510"/>
                  </a:cubicBezTo>
                  <a:cubicBezTo>
                    <a:pt x="1171" y="2510"/>
                    <a:pt x="1171" y="2430"/>
                    <a:pt x="1091" y="2430"/>
                  </a:cubicBezTo>
                  <a:cubicBezTo>
                    <a:pt x="1004" y="2343"/>
                    <a:pt x="1004" y="2262"/>
                    <a:pt x="924" y="2175"/>
                  </a:cubicBezTo>
                  <a:lnTo>
                    <a:pt x="837" y="2095"/>
                  </a:lnTo>
                  <a:lnTo>
                    <a:pt x="837" y="2008"/>
                  </a:lnTo>
                  <a:cubicBezTo>
                    <a:pt x="756" y="2008"/>
                    <a:pt x="756" y="1928"/>
                    <a:pt x="756" y="1928"/>
                  </a:cubicBezTo>
                  <a:lnTo>
                    <a:pt x="669" y="1761"/>
                  </a:lnTo>
                  <a:lnTo>
                    <a:pt x="589" y="1674"/>
                  </a:lnTo>
                  <a:lnTo>
                    <a:pt x="502" y="1593"/>
                  </a:lnTo>
                  <a:cubicBezTo>
                    <a:pt x="502" y="1426"/>
                    <a:pt x="422" y="1339"/>
                    <a:pt x="335" y="1172"/>
                  </a:cubicBezTo>
                  <a:cubicBezTo>
                    <a:pt x="335" y="1091"/>
                    <a:pt x="335" y="1091"/>
                    <a:pt x="254" y="1004"/>
                  </a:cubicBezTo>
                  <a:lnTo>
                    <a:pt x="254" y="924"/>
                  </a:lnTo>
                  <a:lnTo>
                    <a:pt x="254" y="837"/>
                  </a:lnTo>
                  <a:lnTo>
                    <a:pt x="168" y="757"/>
                  </a:lnTo>
                  <a:cubicBezTo>
                    <a:pt x="168" y="503"/>
                    <a:pt x="87" y="255"/>
                    <a:pt x="87" y="1"/>
                  </a:cubicBezTo>
                  <a:close/>
                </a:path>
              </a:pathLst>
            </a:custGeom>
            <a:solidFill>
              <a:srgbClr val="F7C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127;p71">
              <a:extLst>
                <a:ext uri="{FF2B5EF4-FFF2-40B4-BE49-F238E27FC236}">
                  <a16:creationId xmlns:a16="http://schemas.microsoft.com/office/drawing/2014/main" id="{C117053A-1E9A-D478-7F1C-013495880B94}"/>
                </a:ext>
              </a:extLst>
            </p:cNvPr>
            <p:cNvSpPr/>
            <p:nvPr/>
          </p:nvSpPr>
          <p:spPr>
            <a:xfrm>
              <a:off x="2587200" y="3254200"/>
              <a:ext cx="10550" cy="8375"/>
            </a:xfrm>
            <a:custGeom>
              <a:avLst/>
              <a:gdLst/>
              <a:ahLst/>
              <a:cxnLst/>
              <a:rect l="l" t="t" r="r" b="b"/>
              <a:pathLst>
                <a:path w="422" h="335" extrusionOk="0">
                  <a:moveTo>
                    <a:pt x="87" y="0"/>
                  </a:moveTo>
                  <a:cubicBezTo>
                    <a:pt x="0" y="81"/>
                    <a:pt x="0" y="168"/>
                    <a:pt x="87" y="248"/>
                  </a:cubicBezTo>
                  <a:cubicBezTo>
                    <a:pt x="87" y="335"/>
                    <a:pt x="167" y="335"/>
                    <a:pt x="254" y="335"/>
                  </a:cubicBezTo>
                  <a:lnTo>
                    <a:pt x="335" y="335"/>
                  </a:lnTo>
                  <a:cubicBezTo>
                    <a:pt x="422" y="248"/>
                    <a:pt x="422" y="168"/>
                    <a:pt x="422" y="81"/>
                  </a:cubicBezTo>
                  <a:cubicBezTo>
                    <a:pt x="335" y="0"/>
                    <a:pt x="254" y="0"/>
                    <a:pt x="167" y="0"/>
                  </a:cubicBezTo>
                  <a:close/>
                </a:path>
              </a:pathLst>
            </a:custGeom>
            <a:solidFill>
              <a:srgbClr val="F7C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128;p71">
              <a:extLst>
                <a:ext uri="{FF2B5EF4-FFF2-40B4-BE49-F238E27FC236}">
                  <a16:creationId xmlns:a16="http://schemas.microsoft.com/office/drawing/2014/main" id="{5FAB4546-F1D9-3777-C1F5-5D581E0BC076}"/>
                </a:ext>
              </a:extLst>
            </p:cNvPr>
            <p:cNvSpPr/>
            <p:nvPr/>
          </p:nvSpPr>
          <p:spPr>
            <a:xfrm>
              <a:off x="2449200" y="3164200"/>
              <a:ext cx="129650" cy="106750"/>
            </a:xfrm>
            <a:custGeom>
              <a:avLst/>
              <a:gdLst/>
              <a:ahLst/>
              <a:cxnLst/>
              <a:rect l="l" t="t" r="r" b="b"/>
              <a:pathLst>
                <a:path w="5186" h="4270" extrusionOk="0">
                  <a:moveTo>
                    <a:pt x="0" y="1"/>
                  </a:moveTo>
                  <a:cubicBezTo>
                    <a:pt x="87" y="335"/>
                    <a:pt x="87" y="590"/>
                    <a:pt x="168" y="924"/>
                  </a:cubicBezTo>
                  <a:cubicBezTo>
                    <a:pt x="168" y="1004"/>
                    <a:pt x="254" y="1091"/>
                    <a:pt x="254" y="1172"/>
                  </a:cubicBezTo>
                  <a:cubicBezTo>
                    <a:pt x="254" y="1339"/>
                    <a:pt x="335" y="1426"/>
                    <a:pt x="335" y="1506"/>
                  </a:cubicBezTo>
                  <a:cubicBezTo>
                    <a:pt x="422" y="1593"/>
                    <a:pt x="422" y="1674"/>
                    <a:pt x="502" y="1841"/>
                  </a:cubicBezTo>
                  <a:cubicBezTo>
                    <a:pt x="502" y="1928"/>
                    <a:pt x="589" y="2008"/>
                    <a:pt x="589" y="2095"/>
                  </a:cubicBezTo>
                  <a:cubicBezTo>
                    <a:pt x="669" y="2262"/>
                    <a:pt x="837" y="2430"/>
                    <a:pt x="924" y="2510"/>
                  </a:cubicBezTo>
                  <a:cubicBezTo>
                    <a:pt x="1091" y="2764"/>
                    <a:pt x="1258" y="2931"/>
                    <a:pt x="1425" y="3099"/>
                  </a:cubicBezTo>
                  <a:lnTo>
                    <a:pt x="1506" y="3099"/>
                  </a:lnTo>
                  <a:lnTo>
                    <a:pt x="1506" y="3179"/>
                  </a:lnTo>
                  <a:lnTo>
                    <a:pt x="1593" y="3266"/>
                  </a:lnTo>
                  <a:cubicBezTo>
                    <a:pt x="1673" y="3346"/>
                    <a:pt x="1760" y="3346"/>
                    <a:pt x="1840" y="3433"/>
                  </a:cubicBezTo>
                  <a:cubicBezTo>
                    <a:pt x="2007" y="3513"/>
                    <a:pt x="2094" y="3600"/>
                    <a:pt x="2262" y="3681"/>
                  </a:cubicBezTo>
                  <a:cubicBezTo>
                    <a:pt x="2509" y="3848"/>
                    <a:pt x="2844" y="4015"/>
                    <a:pt x="3178" y="4102"/>
                  </a:cubicBezTo>
                  <a:lnTo>
                    <a:pt x="3346" y="4102"/>
                  </a:lnTo>
                  <a:cubicBezTo>
                    <a:pt x="3433" y="4102"/>
                    <a:pt x="3433" y="4102"/>
                    <a:pt x="3513" y="4183"/>
                  </a:cubicBezTo>
                  <a:lnTo>
                    <a:pt x="4015" y="4183"/>
                  </a:lnTo>
                  <a:cubicBezTo>
                    <a:pt x="4015" y="4269"/>
                    <a:pt x="4015" y="4269"/>
                    <a:pt x="4102" y="4269"/>
                  </a:cubicBezTo>
                  <a:lnTo>
                    <a:pt x="4684" y="4269"/>
                  </a:lnTo>
                  <a:cubicBezTo>
                    <a:pt x="4771" y="4269"/>
                    <a:pt x="4771" y="4269"/>
                    <a:pt x="4851" y="4183"/>
                  </a:cubicBezTo>
                  <a:lnTo>
                    <a:pt x="5018" y="4183"/>
                  </a:lnTo>
                  <a:cubicBezTo>
                    <a:pt x="5105" y="4183"/>
                    <a:pt x="5105" y="4183"/>
                    <a:pt x="5105" y="4102"/>
                  </a:cubicBezTo>
                  <a:cubicBezTo>
                    <a:pt x="5185" y="4102"/>
                    <a:pt x="5185" y="4015"/>
                    <a:pt x="5185" y="4015"/>
                  </a:cubicBezTo>
                  <a:cubicBezTo>
                    <a:pt x="5185" y="3935"/>
                    <a:pt x="5185" y="3935"/>
                    <a:pt x="5105" y="3935"/>
                  </a:cubicBezTo>
                  <a:lnTo>
                    <a:pt x="5105" y="3848"/>
                  </a:lnTo>
                  <a:lnTo>
                    <a:pt x="4182" y="3848"/>
                  </a:lnTo>
                  <a:cubicBezTo>
                    <a:pt x="3847" y="3848"/>
                    <a:pt x="3433" y="3848"/>
                    <a:pt x="3098" y="3681"/>
                  </a:cubicBezTo>
                  <a:lnTo>
                    <a:pt x="2931" y="3681"/>
                  </a:lnTo>
                  <a:cubicBezTo>
                    <a:pt x="2677" y="3600"/>
                    <a:pt x="2342" y="3433"/>
                    <a:pt x="2094" y="3266"/>
                  </a:cubicBezTo>
                  <a:cubicBezTo>
                    <a:pt x="2007" y="3179"/>
                    <a:pt x="1927" y="3099"/>
                    <a:pt x="1840" y="3099"/>
                  </a:cubicBezTo>
                  <a:cubicBezTo>
                    <a:pt x="1760" y="3012"/>
                    <a:pt x="1760" y="3012"/>
                    <a:pt x="1673" y="3012"/>
                  </a:cubicBezTo>
                  <a:cubicBezTo>
                    <a:pt x="1673" y="2931"/>
                    <a:pt x="1673" y="2931"/>
                    <a:pt x="1593" y="2931"/>
                  </a:cubicBezTo>
                  <a:lnTo>
                    <a:pt x="1593" y="2844"/>
                  </a:lnTo>
                  <a:cubicBezTo>
                    <a:pt x="1425" y="2764"/>
                    <a:pt x="1338" y="2677"/>
                    <a:pt x="1171" y="2510"/>
                  </a:cubicBezTo>
                  <a:cubicBezTo>
                    <a:pt x="1171" y="2510"/>
                    <a:pt x="1171" y="2430"/>
                    <a:pt x="1091" y="2430"/>
                  </a:cubicBezTo>
                  <a:cubicBezTo>
                    <a:pt x="1004" y="2343"/>
                    <a:pt x="1004" y="2262"/>
                    <a:pt x="924" y="2175"/>
                  </a:cubicBezTo>
                  <a:lnTo>
                    <a:pt x="837" y="2095"/>
                  </a:lnTo>
                  <a:lnTo>
                    <a:pt x="837" y="2008"/>
                  </a:lnTo>
                  <a:cubicBezTo>
                    <a:pt x="756" y="2008"/>
                    <a:pt x="756" y="1928"/>
                    <a:pt x="756" y="1928"/>
                  </a:cubicBezTo>
                  <a:lnTo>
                    <a:pt x="669" y="1761"/>
                  </a:lnTo>
                  <a:lnTo>
                    <a:pt x="589" y="1674"/>
                  </a:lnTo>
                  <a:lnTo>
                    <a:pt x="502" y="1593"/>
                  </a:lnTo>
                  <a:cubicBezTo>
                    <a:pt x="502" y="1426"/>
                    <a:pt x="422" y="1339"/>
                    <a:pt x="335" y="1172"/>
                  </a:cubicBezTo>
                  <a:cubicBezTo>
                    <a:pt x="335" y="1091"/>
                    <a:pt x="335" y="1091"/>
                    <a:pt x="254" y="1004"/>
                  </a:cubicBezTo>
                  <a:lnTo>
                    <a:pt x="254" y="924"/>
                  </a:lnTo>
                  <a:lnTo>
                    <a:pt x="254" y="837"/>
                  </a:lnTo>
                  <a:lnTo>
                    <a:pt x="168" y="757"/>
                  </a:lnTo>
                  <a:cubicBezTo>
                    <a:pt x="168" y="503"/>
                    <a:pt x="87" y="255"/>
                    <a:pt x="87"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29;p71">
              <a:extLst>
                <a:ext uri="{FF2B5EF4-FFF2-40B4-BE49-F238E27FC236}">
                  <a16:creationId xmlns:a16="http://schemas.microsoft.com/office/drawing/2014/main" id="{76A724CB-68E2-18EA-2549-038CE0A0A87A}"/>
                </a:ext>
              </a:extLst>
            </p:cNvPr>
            <p:cNvSpPr/>
            <p:nvPr/>
          </p:nvSpPr>
          <p:spPr>
            <a:xfrm>
              <a:off x="2587200" y="3254200"/>
              <a:ext cx="10550" cy="8375"/>
            </a:xfrm>
            <a:custGeom>
              <a:avLst/>
              <a:gdLst/>
              <a:ahLst/>
              <a:cxnLst/>
              <a:rect l="l" t="t" r="r" b="b"/>
              <a:pathLst>
                <a:path w="422" h="335" extrusionOk="0">
                  <a:moveTo>
                    <a:pt x="87" y="0"/>
                  </a:moveTo>
                  <a:cubicBezTo>
                    <a:pt x="0" y="81"/>
                    <a:pt x="0" y="168"/>
                    <a:pt x="87" y="248"/>
                  </a:cubicBezTo>
                  <a:cubicBezTo>
                    <a:pt x="87" y="335"/>
                    <a:pt x="167" y="335"/>
                    <a:pt x="254" y="335"/>
                  </a:cubicBezTo>
                  <a:lnTo>
                    <a:pt x="335" y="335"/>
                  </a:lnTo>
                  <a:cubicBezTo>
                    <a:pt x="422" y="248"/>
                    <a:pt x="422" y="168"/>
                    <a:pt x="422" y="81"/>
                  </a:cubicBezTo>
                  <a:cubicBezTo>
                    <a:pt x="335" y="0"/>
                    <a:pt x="254" y="0"/>
                    <a:pt x="16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30;p71">
              <a:extLst>
                <a:ext uri="{FF2B5EF4-FFF2-40B4-BE49-F238E27FC236}">
                  <a16:creationId xmlns:a16="http://schemas.microsoft.com/office/drawing/2014/main" id="{55FA429D-CF54-8192-35EC-D4B4EDA219D2}"/>
                </a:ext>
              </a:extLst>
            </p:cNvPr>
            <p:cNvSpPr/>
            <p:nvPr/>
          </p:nvSpPr>
          <p:spPr>
            <a:xfrm>
              <a:off x="2413725" y="3072225"/>
              <a:ext cx="267650" cy="253075"/>
            </a:xfrm>
            <a:custGeom>
              <a:avLst/>
              <a:gdLst/>
              <a:ahLst/>
              <a:cxnLst/>
              <a:rect l="l" t="t" r="r" b="b"/>
              <a:pathLst>
                <a:path w="10706" h="10123" extrusionOk="0">
                  <a:moveTo>
                    <a:pt x="3012" y="0"/>
                  </a:moveTo>
                  <a:cubicBezTo>
                    <a:pt x="2677" y="167"/>
                    <a:pt x="2343" y="422"/>
                    <a:pt x="2008" y="669"/>
                  </a:cubicBezTo>
                  <a:cubicBezTo>
                    <a:pt x="1841" y="836"/>
                    <a:pt x="1673" y="923"/>
                    <a:pt x="1587" y="1091"/>
                  </a:cubicBezTo>
                  <a:lnTo>
                    <a:pt x="1506" y="1091"/>
                  </a:lnTo>
                  <a:lnTo>
                    <a:pt x="1506" y="1171"/>
                  </a:lnTo>
                  <a:lnTo>
                    <a:pt x="1419" y="1171"/>
                  </a:lnTo>
                  <a:lnTo>
                    <a:pt x="1419" y="1258"/>
                  </a:lnTo>
                  <a:lnTo>
                    <a:pt x="1172" y="1505"/>
                  </a:lnTo>
                  <a:cubicBezTo>
                    <a:pt x="917" y="1760"/>
                    <a:pt x="670" y="2094"/>
                    <a:pt x="503" y="2509"/>
                  </a:cubicBezTo>
                  <a:cubicBezTo>
                    <a:pt x="335" y="2931"/>
                    <a:pt x="168" y="3345"/>
                    <a:pt x="81" y="3767"/>
                  </a:cubicBezTo>
                  <a:cubicBezTo>
                    <a:pt x="1" y="4182"/>
                    <a:pt x="1" y="4603"/>
                    <a:pt x="1" y="5018"/>
                  </a:cubicBezTo>
                  <a:cubicBezTo>
                    <a:pt x="1" y="5440"/>
                    <a:pt x="81" y="5854"/>
                    <a:pt x="168" y="6356"/>
                  </a:cubicBezTo>
                  <a:cubicBezTo>
                    <a:pt x="416" y="7112"/>
                    <a:pt x="917" y="7862"/>
                    <a:pt x="1506" y="8531"/>
                  </a:cubicBezTo>
                  <a:cubicBezTo>
                    <a:pt x="2088" y="9119"/>
                    <a:pt x="2844" y="9621"/>
                    <a:pt x="3681" y="9869"/>
                  </a:cubicBezTo>
                  <a:cubicBezTo>
                    <a:pt x="4182" y="10036"/>
                    <a:pt x="4765" y="10123"/>
                    <a:pt x="5266" y="10123"/>
                  </a:cubicBezTo>
                  <a:cubicBezTo>
                    <a:pt x="5601" y="10123"/>
                    <a:pt x="5935" y="10123"/>
                    <a:pt x="6270" y="10036"/>
                  </a:cubicBezTo>
                  <a:cubicBezTo>
                    <a:pt x="7106" y="9869"/>
                    <a:pt x="7943" y="9534"/>
                    <a:pt x="8612" y="8952"/>
                  </a:cubicBezTo>
                  <a:cubicBezTo>
                    <a:pt x="8946" y="8698"/>
                    <a:pt x="9281" y="8363"/>
                    <a:pt x="9535" y="8029"/>
                  </a:cubicBezTo>
                  <a:cubicBezTo>
                    <a:pt x="9783" y="7694"/>
                    <a:pt x="10037" y="7360"/>
                    <a:pt x="10204" y="6945"/>
                  </a:cubicBezTo>
                  <a:cubicBezTo>
                    <a:pt x="10619" y="5941"/>
                    <a:pt x="10706" y="4851"/>
                    <a:pt x="10452" y="3767"/>
                  </a:cubicBezTo>
                  <a:cubicBezTo>
                    <a:pt x="10452" y="3680"/>
                    <a:pt x="10452" y="3513"/>
                    <a:pt x="10371" y="3345"/>
                  </a:cubicBezTo>
                  <a:lnTo>
                    <a:pt x="10371" y="3265"/>
                  </a:lnTo>
                  <a:cubicBezTo>
                    <a:pt x="10284" y="3178"/>
                    <a:pt x="10284" y="3098"/>
                    <a:pt x="10284" y="3011"/>
                  </a:cubicBezTo>
                  <a:lnTo>
                    <a:pt x="10284" y="2931"/>
                  </a:lnTo>
                  <a:lnTo>
                    <a:pt x="10204" y="2931"/>
                  </a:lnTo>
                  <a:lnTo>
                    <a:pt x="10204" y="2844"/>
                  </a:lnTo>
                  <a:lnTo>
                    <a:pt x="10204" y="2763"/>
                  </a:lnTo>
                  <a:cubicBezTo>
                    <a:pt x="10204" y="2763"/>
                    <a:pt x="10117" y="2676"/>
                    <a:pt x="10117" y="2596"/>
                  </a:cubicBezTo>
                  <a:lnTo>
                    <a:pt x="9950" y="2596"/>
                  </a:lnTo>
                  <a:lnTo>
                    <a:pt x="9950" y="2676"/>
                  </a:lnTo>
                  <a:cubicBezTo>
                    <a:pt x="9870" y="2676"/>
                    <a:pt x="9870" y="2676"/>
                    <a:pt x="9870" y="2763"/>
                  </a:cubicBezTo>
                  <a:lnTo>
                    <a:pt x="9870" y="2844"/>
                  </a:lnTo>
                  <a:lnTo>
                    <a:pt x="9870" y="2931"/>
                  </a:lnTo>
                  <a:lnTo>
                    <a:pt x="9870" y="3011"/>
                  </a:lnTo>
                  <a:lnTo>
                    <a:pt x="9870" y="3098"/>
                  </a:lnTo>
                  <a:lnTo>
                    <a:pt x="9870" y="3265"/>
                  </a:lnTo>
                  <a:cubicBezTo>
                    <a:pt x="9870" y="3513"/>
                    <a:pt x="9783" y="3680"/>
                    <a:pt x="9783" y="3847"/>
                  </a:cubicBezTo>
                  <a:cubicBezTo>
                    <a:pt x="9702" y="4182"/>
                    <a:pt x="9615" y="4436"/>
                    <a:pt x="9448" y="4770"/>
                  </a:cubicBezTo>
                  <a:cubicBezTo>
                    <a:pt x="9281" y="5105"/>
                    <a:pt x="9033" y="5353"/>
                    <a:pt x="8866" y="5607"/>
                  </a:cubicBezTo>
                  <a:cubicBezTo>
                    <a:pt x="8699" y="5687"/>
                    <a:pt x="8612" y="5854"/>
                    <a:pt x="8444" y="5941"/>
                  </a:cubicBezTo>
                  <a:cubicBezTo>
                    <a:pt x="8277" y="6022"/>
                    <a:pt x="8197" y="6189"/>
                    <a:pt x="8030" y="6276"/>
                  </a:cubicBezTo>
                  <a:cubicBezTo>
                    <a:pt x="7695" y="6443"/>
                    <a:pt x="7441" y="6523"/>
                    <a:pt x="7106" y="6691"/>
                  </a:cubicBezTo>
                  <a:cubicBezTo>
                    <a:pt x="6772" y="6778"/>
                    <a:pt x="6437" y="6778"/>
                    <a:pt x="6103" y="6778"/>
                  </a:cubicBezTo>
                  <a:lnTo>
                    <a:pt x="6022" y="6778"/>
                  </a:lnTo>
                  <a:cubicBezTo>
                    <a:pt x="5688" y="6778"/>
                    <a:pt x="5434" y="6778"/>
                    <a:pt x="5099" y="6691"/>
                  </a:cubicBezTo>
                  <a:cubicBezTo>
                    <a:pt x="4765" y="6610"/>
                    <a:pt x="4430" y="6523"/>
                    <a:pt x="4182" y="6356"/>
                  </a:cubicBezTo>
                  <a:cubicBezTo>
                    <a:pt x="3848" y="6189"/>
                    <a:pt x="3594" y="6022"/>
                    <a:pt x="3346" y="5774"/>
                  </a:cubicBezTo>
                  <a:cubicBezTo>
                    <a:pt x="3092" y="5520"/>
                    <a:pt x="2844" y="5272"/>
                    <a:pt x="2677" y="4938"/>
                  </a:cubicBezTo>
                  <a:cubicBezTo>
                    <a:pt x="2510" y="4603"/>
                    <a:pt x="2343" y="4349"/>
                    <a:pt x="2256" y="4014"/>
                  </a:cubicBezTo>
                  <a:cubicBezTo>
                    <a:pt x="2175" y="3680"/>
                    <a:pt x="2088" y="3345"/>
                    <a:pt x="2088" y="3011"/>
                  </a:cubicBezTo>
                  <a:cubicBezTo>
                    <a:pt x="2088" y="2676"/>
                    <a:pt x="2175" y="2342"/>
                    <a:pt x="2175" y="2007"/>
                  </a:cubicBezTo>
                  <a:cubicBezTo>
                    <a:pt x="2256" y="1673"/>
                    <a:pt x="2423" y="1338"/>
                    <a:pt x="2590" y="1091"/>
                  </a:cubicBezTo>
                  <a:cubicBezTo>
                    <a:pt x="2677" y="836"/>
                    <a:pt x="2925" y="502"/>
                    <a:pt x="3092" y="335"/>
                  </a:cubicBezTo>
                  <a:lnTo>
                    <a:pt x="3179" y="254"/>
                  </a:lnTo>
                  <a:lnTo>
                    <a:pt x="3179" y="167"/>
                  </a:lnTo>
                  <a:lnTo>
                    <a:pt x="3179" y="87"/>
                  </a:lnTo>
                  <a:lnTo>
                    <a:pt x="3092" y="0"/>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131;p71">
              <a:extLst>
                <a:ext uri="{FF2B5EF4-FFF2-40B4-BE49-F238E27FC236}">
                  <a16:creationId xmlns:a16="http://schemas.microsoft.com/office/drawing/2014/main" id="{1B0DEF66-B811-7904-EC42-FEFF30E2B7E4}"/>
                </a:ext>
              </a:extLst>
            </p:cNvPr>
            <p:cNvSpPr/>
            <p:nvPr/>
          </p:nvSpPr>
          <p:spPr>
            <a:xfrm>
              <a:off x="2572625" y="3252025"/>
              <a:ext cx="41850" cy="10550"/>
            </a:xfrm>
            <a:custGeom>
              <a:avLst/>
              <a:gdLst/>
              <a:ahLst/>
              <a:cxnLst/>
              <a:rect l="l" t="t" r="r" b="b"/>
              <a:pathLst>
                <a:path w="1674" h="422" extrusionOk="0">
                  <a:moveTo>
                    <a:pt x="1419" y="0"/>
                  </a:moveTo>
                  <a:cubicBezTo>
                    <a:pt x="1339" y="0"/>
                    <a:pt x="1339" y="87"/>
                    <a:pt x="1252" y="87"/>
                  </a:cubicBezTo>
                  <a:cubicBezTo>
                    <a:pt x="1005" y="168"/>
                    <a:pt x="837" y="168"/>
                    <a:pt x="670" y="168"/>
                  </a:cubicBezTo>
                  <a:lnTo>
                    <a:pt x="81" y="168"/>
                  </a:lnTo>
                  <a:lnTo>
                    <a:pt x="1" y="255"/>
                  </a:lnTo>
                  <a:cubicBezTo>
                    <a:pt x="1" y="335"/>
                    <a:pt x="1" y="422"/>
                    <a:pt x="81" y="422"/>
                  </a:cubicBezTo>
                  <a:lnTo>
                    <a:pt x="837" y="422"/>
                  </a:lnTo>
                  <a:cubicBezTo>
                    <a:pt x="1085" y="422"/>
                    <a:pt x="1339" y="422"/>
                    <a:pt x="1506" y="335"/>
                  </a:cubicBezTo>
                  <a:cubicBezTo>
                    <a:pt x="1587" y="335"/>
                    <a:pt x="1587" y="255"/>
                    <a:pt x="1674" y="255"/>
                  </a:cubicBezTo>
                  <a:lnTo>
                    <a:pt x="1674" y="168"/>
                  </a:lnTo>
                  <a:cubicBezTo>
                    <a:pt x="1674" y="87"/>
                    <a:pt x="1587" y="0"/>
                    <a:pt x="1506" y="0"/>
                  </a:cubicBezTo>
                  <a:close/>
                </a:path>
              </a:pathLst>
            </a:custGeom>
            <a:solidFill>
              <a:srgbClr val="F7B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32;p71">
              <a:extLst>
                <a:ext uri="{FF2B5EF4-FFF2-40B4-BE49-F238E27FC236}">
                  <a16:creationId xmlns:a16="http://schemas.microsoft.com/office/drawing/2014/main" id="{90CF1F05-B2AF-A346-E36C-E74DA55C4A30}"/>
                </a:ext>
              </a:extLst>
            </p:cNvPr>
            <p:cNvSpPr/>
            <p:nvPr/>
          </p:nvSpPr>
          <p:spPr>
            <a:xfrm>
              <a:off x="1560675" y="3116200"/>
              <a:ext cx="363825" cy="353300"/>
            </a:xfrm>
            <a:custGeom>
              <a:avLst/>
              <a:gdLst/>
              <a:ahLst/>
              <a:cxnLst/>
              <a:rect l="l" t="t" r="r" b="b"/>
              <a:pathLst>
                <a:path w="14553" h="14132" extrusionOk="0">
                  <a:moveTo>
                    <a:pt x="14051" y="1"/>
                  </a:moveTo>
                  <a:cubicBezTo>
                    <a:pt x="13884" y="1"/>
                    <a:pt x="13629" y="1"/>
                    <a:pt x="13462" y="81"/>
                  </a:cubicBezTo>
                  <a:cubicBezTo>
                    <a:pt x="13295" y="81"/>
                    <a:pt x="13128" y="81"/>
                    <a:pt x="12880" y="168"/>
                  </a:cubicBezTo>
                  <a:cubicBezTo>
                    <a:pt x="12793" y="168"/>
                    <a:pt x="12713" y="168"/>
                    <a:pt x="12626" y="248"/>
                  </a:cubicBezTo>
                  <a:lnTo>
                    <a:pt x="12546" y="248"/>
                  </a:lnTo>
                  <a:cubicBezTo>
                    <a:pt x="12211" y="416"/>
                    <a:pt x="11957" y="583"/>
                    <a:pt x="11622" y="837"/>
                  </a:cubicBezTo>
                  <a:cubicBezTo>
                    <a:pt x="11120" y="1172"/>
                    <a:pt x="10706" y="1586"/>
                    <a:pt x="10284" y="2088"/>
                  </a:cubicBezTo>
                  <a:cubicBezTo>
                    <a:pt x="9869" y="2510"/>
                    <a:pt x="9615" y="3011"/>
                    <a:pt x="9281" y="3594"/>
                  </a:cubicBezTo>
                  <a:cubicBezTo>
                    <a:pt x="9033" y="4182"/>
                    <a:pt x="8779" y="4764"/>
                    <a:pt x="8531" y="5601"/>
                  </a:cubicBezTo>
                  <a:cubicBezTo>
                    <a:pt x="8444" y="5768"/>
                    <a:pt x="8364" y="6022"/>
                    <a:pt x="8364" y="6189"/>
                  </a:cubicBezTo>
                  <a:lnTo>
                    <a:pt x="8277" y="6357"/>
                  </a:lnTo>
                  <a:cubicBezTo>
                    <a:pt x="8277" y="6437"/>
                    <a:pt x="8197" y="6604"/>
                    <a:pt x="8197" y="6691"/>
                  </a:cubicBezTo>
                  <a:cubicBezTo>
                    <a:pt x="8029" y="7026"/>
                    <a:pt x="7942" y="7360"/>
                    <a:pt x="7775" y="7695"/>
                  </a:cubicBezTo>
                  <a:cubicBezTo>
                    <a:pt x="7608" y="8197"/>
                    <a:pt x="7360" y="8611"/>
                    <a:pt x="7026" y="9033"/>
                  </a:cubicBezTo>
                  <a:cubicBezTo>
                    <a:pt x="7026" y="9113"/>
                    <a:pt x="6939" y="9281"/>
                    <a:pt x="6859" y="9368"/>
                  </a:cubicBezTo>
                  <a:cubicBezTo>
                    <a:pt x="6691" y="9615"/>
                    <a:pt x="6437" y="9950"/>
                    <a:pt x="6189" y="10204"/>
                  </a:cubicBezTo>
                  <a:lnTo>
                    <a:pt x="5768" y="10619"/>
                  </a:lnTo>
                  <a:cubicBezTo>
                    <a:pt x="5688" y="10706"/>
                    <a:pt x="5601" y="10786"/>
                    <a:pt x="5433" y="10873"/>
                  </a:cubicBezTo>
                  <a:cubicBezTo>
                    <a:pt x="5266" y="10953"/>
                    <a:pt x="5019" y="11120"/>
                    <a:pt x="4851" y="11288"/>
                  </a:cubicBezTo>
                  <a:cubicBezTo>
                    <a:pt x="4263" y="11542"/>
                    <a:pt x="3761" y="11790"/>
                    <a:pt x="3179" y="12044"/>
                  </a:cubicBezTo>
                  <a:cubicBezTo>
                    <a:pt x="2844" y="12124"/>
                    <a:pt x="2590" y="12211"/>
                    <a:pt x="2255" y="12291"/>
                  </a:cubicBezTo>
                  <a:cubicBezTo>
                    <a:pt x="2008" y="12291"/>
                    <a:pt x="1673" y="12378"/>
                    <a:pt x="1419" y="12378"/>
                  </a:cubicBezTo>
                  <a:lnTo>
                    <a:pt x="583" y="12378"/>
                  </a:lnTo>
                  <a:cubicBezTo>
                    <a:pt x="415" y="12291"/>
                    <a:pt x="335" y="12291"/>
                    <a:pt x="248" y="12291"/>
                  </a:cubicBezTo>
                  <a:cubicBezTo>
                    <a:pt x="335" y="12378"/>
                    <a:pt x="502" y="12459"/>
                    <a:pt x="583" y="12546"/>
                  </a:cubicBezTo>
                  <a:cubicBezTo>
                    <a:pt x="837" y="12713"/>
                    <a:pt x="1085" y="12793"/>
                    <a:pt x="1339" y="12960"/>
                  </a:cubicBezTo>
                  <a:cubicBezTo>
                    <a:pt x="1586" y="13047"/>
                    <a:pt x="1841" y="13128"/>
                    <a:pt x="2175" y="13215"/>
                  </a:cubicBezTo>
                  <a:lnTo>
                    <a:pt x="2510" y="13215"/>
                  </a:lnTo>
                  <a:cubicBezTo>
                    <a:pt x="2175" y="13382"/>
                    <a:pt x="1754" y="13462"/>
                    <a:pt x="1419" y="13549"/>
                  </a:cubicBezTo>
                  <a:lnTo>
                    <a:pt x="1252" y="13549"/>
                  </a:lnTo>
                  <a:lnTo>
                    <a:pt x="1172" y="13629"/>
                  </a:lnTo>
                  <a:cubicBezTo>
                    <a:pt x="1004" y="13629"/>
                    <a:pt x="837" y="13629"/>
                    <a:pt x="670" y="13716"/>
                  </a:cubicBezTo>
                  <a:lnTo>
                    <a:pt x="1" y="13716"/>
                  </a:lnTo>
                  <a:cubicBezTo>
                    <a:pt x="81" y="13797"/>
                    <a:pt x="168" y="13797"/>
                    <a:pt x="168" y="13797"/>
                  </a:cubicBezTo>
                  <a:cubicBezTo>
                    <a:pt x="335" y="13884"/>
                    <a:pt x="415" y="13964"/>
                    <a:pt x="583" y="13964"/>
                  </a:cubicBezTo>
                  <a:cubicBezTo>
                    <a:pt x="750" y="14051"/>
                    <a:pt x="837" y="14051"/>
                    <a:pt x="1004" y="14051"/>
                  </a:cubicBezTo>
                  <a:cubicBezTo>
                    <a:pt x="1506" y="14131"/>
                    <a:pt x="2008" y="14131"/>
                    <a:pt x="2510" y="14131"/>
                  </a:cubicBezTo>
                  <a:cubicBezTo>
                    <a:pt x="2924" y="14051"/>
                    <a:pt x="3346" y="14051"/>
                    <a:pt x="3680" y="13884"/>
                  </a:cubicBezTo>
                  <a:cubicBezTo>
                    <a:pt x="4015" y="13884"/>
                    <a:pt x="4350" y="13716"/>
                    <a:pt x="4684" y="13629"/>
                  </a:cubicBezTo>
                  <a:cubicBezTo>
                    <a:pt x="5019" y="13549"/>
                    <a:pt x="5353" y="13382"/>
                    <a:pt x="5688" y="13215"/>
                  </a:cubicBezTo>
                  <a:cubicBezTo>
                    <a:pt x="5935" y="13047"/>
                    <a:pt x="6189" y="12880"/>
                    <a:pt x="6524" y="12713"/>
                  </a:cubicBezTo>
                  <a:lnTo>
                    <a:pt x="6524" y="12626"/>
                  </a:lnTo>
                  <a:cubicBezTo>
                    <a:pt x="6859" y="12378"/>
                    <a:pt x="7273" y="12044"/>
                    <a:pt x="7608" y="11790"/>
                  </a:cubicBezTo>
                  <a:cubicBezTo>
                    <a:pt x="7942" y="11455"/>
                    <a:pt x="8277" y="11120"/>
                    <a:pt x="8531" y="10706"/>
                  </a:cubicBezTo>
                  <a:cubicBezTo>
                    <a:pt x="8698" y="10538"/>
                    <a:pt x="8779" y="10451"/>
                    <a:pt x="8866" y="10284"/>
                  </a:cubicBezTo>
                  <a:cubicBezTo>
                    <a:pt x="9033" y="10117"/>
                    <a:pt x="9113" y="9950"/>
                    <a:pt x="9200" y="9782"/>
                  </a:cubicBezTo>
                  <a:cubicBezTo>
                    <a:pt x="9368" y="9535"/>
                    <a:pt x="9448" y="9368"/>
                    <a:pt x="9615" y="9113"/>
                  </a:cubicBezTo>
                  <a:cubicBezTo>
                    <a:pt x="9869" y="8611"/>
                    <a:pt x="10117" y="8029"/>
                    <a:pt x="10284" y="7441"/>
                  </a:cubicBezTo>
                  <a:cubicBezTo>
                    <a:pt x="10371" y="7193"/>
                    <a:pt x="10451" y="6939"/>
                    <a:pt x="10451" y="6691"/>
                  </a:cubicBezTo>
                  <a:lnTo>
                    <a:pt x="10538" y="6691"/>
                  </a:lnTo>
                  <a:cubicBezTo>
                    <a:pt x="10538" y="6357"/>
                    <a:pt x="10619" y="6022"/>
                    <a:pt x="10706" y="5688"/>
                  </a:cubicBezTo>
                  <a:cubicBezTo>
                    <a:pt x="10786" y="5433"/>
                    <a:pt x="10873" y="5266"/>
                    <a:pt x="10953" y="5019"/>
                  </a:cubicBezTo>
                  <a:cubicBezTo>
                    <a:pt x="10953" y="4851"/>
                    <a:pt x="11040" y="4684"/>
                    <a:pt x="11120" y="4517"/>
                  </a:cubicBezTo>
                  <a:cubicBezTo>
                    <a:pt x="11207" y="4182"/>
                    <a:pt x="11375" y="3761"/>
                    <a:pt x="11542" y="3426"/>
                  </a:cubicBezTo>
                  <a:lnTo>
                    <a:pt x="11622" y="3346"/>
                  </a:lnTo>
                  <a:cubicBezTo>
                    <a:pt x="11622" y="3259"/>
                    <a:pt x="11622" y="3179"/>
                    <a:pt x="11709" y="3092"/>
                  </a:cubicBezTo>
                  <a:cubicBezTo>
                    <a:pt x="11790" y="2924"/>
                    <a:pt x="11957" y="2677"/>
                    <a:pt x="12124" y="2423"/>
                  </a:cubicBezTo>
                  <a:lnTo>
                    <a:pt x="12124" y="2342"/>
                  </a:lnTo>
                  <a:cubicBezTo>
                    <a:pt x="12291" y="2088"/>
                    <a:pt x="12459" y="1841"/>
                    <a:pt x="12713" y="1586"/>
                  </a:cubicBezTo>
                  <a:cubicBezTo>
                    <a:pt x="12880" y="1339"/>
                    <a:pt x="13128" y="1172"/>
                    <a:pt x="13382" y="917"/>
                  </a:cubicBezTo>
                  <a:cubicBezTo>
                    <a:pt x="13629" y="670"/>
                    <a:pt x="13884" y="502"/>
                    <a:pt x="14131" y="248"/>
                  </a:cubicBezTo>
                  <a:cubicBezTo>
                    <a:pt x="14299" y="168"/>
                    <a:pt x="14466" y="81"/>
                    <a:pt x="14553" y="1"/>
                  </a:cubicBez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33;p71">
              <a:extLst>
                <a:ext uri="{FF2B5EF4-FFF2-40B4-BE49-F238E27FC236}">
                  <a16:creationId xmlns:a16="http://schemas.microsoft.com/office/drawing/2014/main" id="{BF1447F1-C8E2-B23C-050C-F32E7E245949}"/>
                </a:ext>
              </a:extLst>
            </p:cNvPr>
            <p:cNvSpPr/>
            <p:nvPr/>
          </p:nvSpPr>
          <p:spPr>
            <a:xfrm>
              <a:off x="1899400" y="3137125"/>
              <a:ext cx="4200" cy="2025"/>
            </a:xfrm>
            <a:custGeom>
              <a:avLst/>
              <a:gdLst/>
              <a:ahLst/>
              <a:cxnLst/>
              <a:rect l="l" t="t" r="r" b="b"/>
              <a:pathLst>
                <a:path w="168" h="81" extrusionOk="0">
                  <a:moveTo>
                    <a:pt x="80" y="0"/>
                  </a:moveTo>
                  <a:lnTo>
                    <a:pt x="0" y="80"/>
                  </a:lnTo>
                  <a:cubicBezTo>
                    <a:pt x="80" y="0"/>
                    <a:pt x="80" y="0"/>
                    <a:pt x="167" y="0"/>
                  </a:cubicBezTo>
                  <a:close/>
                </a:path>
              </a:pathLst>
            </a:custGeom>
            <a:solidFill>
              <a:srgbClr val="E24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34;p71">
              <a:extLst>
                <a:ext uri="{FF2B5EF4-FFF2-40B4-BE49-F238E27FC236}">
                  <a16:creationId xmlns:a16="http://schemas.microsoft.com/office/drawing/2014/main" id="{160EB88D-22F6-BD6E-284A-9C023B212DA9}"/>
                </a:ext>
              </a:extLst>
            </p:cNvPr>
            <p:cNvSpPr/>
            <p:nvPr/>
          </p:nvSpPr>
          <p:spPr>
            <a:xfrm>
              <a:off x="1893025" y="3143300"/>
              <a:ext cx="2200" cy="2200"/>
            </a:xfrm>
            <a:custGeom>
              <a:avLst/>
              <a:gdLst/>
              <a:ahLst/>
              <a:cxnLst/>
              <a:rect l="l" t="t" r="r" b="b"/>
              <a:pathLst>
                <a:path w="88" h="88" extrusionOk="0">
                  <a:moveTo>
                    <a:pt x="1" y="88"/>
                  </a:moveTo>
                  <a:lnTo>
                    <a:pt x="1" y="88"/>
                  </a:lnTo>
                  <a:cubicBezTo>
                    <a:pt x="1" y="88"/>
                    <a:pt x="1" y="1"/>
                    <a:pt x="88" y="1"/>
                  </a:cubicBezTo>
                  <a:cubicBezTo>
                    <a:pt x="1" y="1"/>
                    <a:pt x="1" y="88"/>
                    <a:pt x="1" y="88"/>
                  </a:cubicBezTo>
                  <a:close/>
                </a:path>
              </a:pathLst>
            </a:custGeom>
            <a:solidFill>
              <a:srgbClr val="E24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35;p71">
              <a:extLst>
                <a:ext uri="{FF2B5EF4-FFF2-40B4-BE49-F238E27FC236}">
                  <a16:creationId xmlns:a16="http://schemas.microsoft.com/office/drawing/2014/main" id="{C2C3F017-DEAA-16C0-A0F5-0367E7ADF031}"/>
                </a:ext>
              </a:extLst>
            </p:cNvPr>
            <p:cNvSpPr/>
            <p:nvPr/>
          </p:nvSpPr>
          <p:spPr>
            <a:xfrm>
              <a:off x="1723775" y="3431825"/>
              <a:ext cx="0" cy="25"/>
            </a:xfrm>
            <a:custGeom>
              <a:avLst/>
              <a:gdLst/>
              <a:ahLst/>
              <a:cxnLst/>
              <a:rect l="l" t="t" r="r" b="b"/>
              <a:pathLst>
                <a:path h="1" extrusionOk="0">
                  <a:moveTo>
                    <a:pt x="0" y="1"/>
                  </a:moveTo>
                  <a:lnTo>
                    <a:pt x="0" y="1"/>
                  </a:lnTo>
                  <a:close/>
                </a:path>
              </a:pathLst>
            </a:custGeom>
            <a:solidFill>
              <a:srgbClr val="E24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36;p71">
              <a:extLst>
                <a:ext uri="{FF2B5EF4-FFF2-40B4-BE49-F238E27FC236}">
                  <a16:creationId xmlns:a16="http://schemas.microsoft.com/office/drawing/2014/main" id="{128CE3D0-E942-8C90-E606-7512E938A826}"/>
                </a:ext>
              </a:extLst>
            </p:cNvPr>
            <p:cNvSpPr/>
            <p:nvPr/>
          </p:nvSpPr>
          <p:spPr>
            <a:xfrm>
              <a:off x="1723775" y="3431825"/>
              <a:ext cx="0" cy="25"/>
            </a:xfrm>
            <a:custGeom>
              <a:avLst/>
              <a:gdLst/>
              <a:ahLst/>
              <a:cxnLst/>
              <a:rect l="l" t="t" r="r" b="b"/>
              <a:pathLst>
                <a:path h="1" extrusionOk="0">
                  <a:moveTo>
                    <a:pt x="0" y="1"/>
                  </a:moveTo>
                  <a:lnTo>
                    <a:pt x="0" y="1"/>
                  </a:lnTo>
                  <a:close/>
                </a:path>
              </a:pathLst>
            </a:custGeom>
            <a:solidFill>
              <a:srgbClr val="E24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45569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BD0F8-F58A-6BAF-ED3E-6F17CE41301A}"/>
            </a:ext>
          </a:extLst>
        </p:cNvPr>
        <p:cNvGrpSpPr/>
        <p:nvPr/>
      </p:nvGrpSpPr>
      <p:grpSpPr>
        <a:xfrm>
          <a:off x="0" y="0"/>
          <a:ext cx="0" cy="0"/>
          <a:chOff x="0" y="0"/>
          <a:chExt cx="0" cy="0"/>
        </a:xfrm>
      </p:grpSpPr>
      <p:grpSp>
        <p:nvGrpSpPr>
          <p:cNvPr id="4" name="Google Shape;2524;p28">
            <a:extLst>
              <a:ext uri="{FF2B5EF4-FFF2-40B4-BE49-F238E27FC236}">
                <a16:creationId xmlns:a16="http://schemas.microsoft.com/office/drawing/2014/main" id="{AA45E5C9-E510-6C64-9242-2B025E51E820}"/>
              </a:ext>
            </a:extLst>
          </p:cNvPr>
          <p:cNvGrpSpPr/>
          <p:nvPr/>
        </p:nvGrpSpPr>
        <p:grpSpPr>
          <a:xfrm>
            <a:off x="3109663" y="143271"/>
            <a:ext cx="5972675" cy="6571459"/>
            <a:chOff x="3054150" y="3253800"/>
            <a:chExt cx="1683725" cy="1852525"/>
          </a:xfrm>
        </p:grpSpPr>
        <p:sp>
          <p:nvSpPr>
            <p:cNvPr id="5" name="Google Shape;2525;p28">
              <a:extLst>
                <a:ext uri="{FF2B5EF4-FFF2-40B4-BE49-F238E27FC236}">
                  <a16:creationId xmlns:a16="http://schemas.microsoft.com/office/drawing/2014/main" id="{FE119F9F-9D38-D2A3-6B00-948289640029}"/>
                </a:ext>
              </a:extLst>
            </p:cNvPr>
            <p:cNvSpPr/>
            <p:nvPr/>
          </p:nvSpPr>
          <p:spPr>
            <a:xfrm>
              <a:off x="3054150" y="3253800"/>
              <a:ext cx="1683725" cy="1852525"/>
            </a:xfrm>
            <a:custGeom>
              <a:avLst/>
              <a:gdLst/>
              <a:ahLst/>
              <a:cxnLst/>
              <a:rect l="l" t="t" r="r" b="b"/>
              <a:pathLst>
                <a:path w="67349" h="74101" extrusionOk="0">
                  <a:moveTo>
                    <a:pt x="33671" y="1196"/>
                  </a:moveTo>
                  <a:cubicBezTo>
                    <a:pt x="34348" y="2058"/>
                    <a:pt x="35959" y="3775"/>
                    <a:pt x="38759" y="4881"/>
                  </a:cubicBezTo>
                  <a:cubicBezTo>
                    <a:pt x="40619" y="5613"/>
                    <a:pt x="41308" y="7585"/>
                    <a:pt x="41398" y="8103"/>
                  </a:cubicBezTo>
                  <a:lnTo>
                    <a:pt x="41398" y="8304"/>
                  </a:lnTo>
                  <a:cubicBezTo>
                    <a:pt x="41398" y="8436"/>
                    <a:pt x="41458" y="8560"/>
                    <a:pt x="41558" y="8644"/>
                  </a:cubicBezTo>
                  <a:cubicBezTo>
                    <a:pt x="41640" y="8707"/>
                    <a:pt x="41739" y="8743"/>
                    <a:pt x="41837" y="8743"/>
                  </a:cubicBezTo>
                  <a:cubicBezTo>
                    <a:pt x="41867" y="8743"/>
                    <a:pt x="41898" y="8739"/>
                    <a:pt x="41927" y="8732"/>
                  </a:cubicBezTo>
                  <a:cubicBezTo>
                    <a:pt x="42616" y="8578"/>
                    <a:pt x="43300" y="8501"/>
                    <a:pt x="43971" y="8501"/>
                  </a:cubicBezTo>
                  <a:cubicBezTo>
                    <a:pt x="48797" y="8501"/>
                    <a:pt x="52887" y="12268"/>
                    <a:pt x="53285" y="17077"/>
                  </a:cubicBezTo>
                  <a:cubicBezTo>
                    <a:pt x="53309" y="17304"/>
                    <a:pt x="53487" y="17475"/>
                    <a:pt x="53713" y="17482"/>
                  </a:cubicBezTo>
                  <a:cubicBezTo>
                    <a:pt x="58812" y="17618"/>
                    <a:pt x="62812" y="21726"/>
                    <a:pt x="62812" y="26826"/>
                  </a:cubicBezTo>
                  <a:cubicBezTo>
                    <a:pt x="62812" y="27580"/>
                    <a:pt x="62712" y="28359"/>
                    <a:pt x="62510" y="29144"/>
                  </a:cubicBezTo>
                  <a:cubicBezTo>
                    <a:pt x="62468" y="29315"/>
                    <a:pt x="62534" y="29493"/>
                    <a:pt x="62677" y="29600"/>
                  </a:cubicBezTo>
                  <a:cubicBezTo>
                    <a:pt x="65089" y="31390"/>
                    <a:pt x="66468" y="34129"/>
                    <a:pt x="66468" y="37113"/>
                  </a:cubicBezTo>
                  <a:cubicBezTo>
                    <a:pt x="66468" y="40085"/>
                    <a:pt x="65095" y="42813"/>
                    <a:pt x="62700" y="44608"/>
                  </a:cubicBezTo>
                  <a:cubicBezTo>
                    <a:pt x="62557" y="44709"/>
                    <a:pt x="62491" y="44888"/>
                    <a:pt x="62534" y="45060"/>
                  </a:cubicBezTo>
                  <a:cubicBezTo>
                    <a:pt x="62718" y="45815"/>
                    <a:pt x="62812" y="46558"/>
                    <a:pt x="62812" y="47283"/>
                  </a:cubicBezTo>
                  <a:cubicBezTo>
                    <a:pt x="62812" y="52097"/>
                    <a:pt x="59205" y="56097"/>
                    <a:pt x="54420" y="56590"/>
                  </a:cubicBezTo>
                  <a:cubicBezTo>
                    <a:pt x="54313" y="56596"/>
                    <a:pt x="54218" y="56650"/>
                    <a:pt x="54141" y="56722"/>
                  </a:cubicBezTo>
                  <a:cubicBezTo>
                    <a:pt x="53855" y="57031"/>
                    <a:pt x="53583" y="57309"/>
                    <a:pt x="53309" y="57577"/>
                  </a:cubicBezTo>
                  <a:cubicBezTo>
                    <a:pt x="53243" y="57643"/>
                    <a:pt x="53202" y="57726"/>
                    <a:pt x="53184" y="57816"/>
                  </a:cubicBezTo>
                  <a:cubicBezTo>
                    <a:pt x="52423" y="62326"/>
                    <a:pt x="48548" y="65601"/>
                    <a:pt x="43971" y="65601"/>
                  </a:cubicBezTo>
                  <a:cubicBezTo>
                    <a:pt x="43300" y="65601"/>
                    <a:pt x="42616" y="65524"/>
                    <a:pt x="41927" y="65376"/>
                  </a:cubicBezTo>
                  <a:cubicBezTo>
                    <a:pt x="41895" y="65368"/>
                    <a:pt x="41863" y="65365"/>
                    <a:pt x="41830" y="65365"/>
                  </a:cubicBezTo>
                  <a:cubicBezTo>
                    <a:pt x="41734" y="65365"/>
                    <a:pt x="41638" y="65397"/>
                    <a:pt x="41558" y="65459"/>
                  </a:cubicBezTo>
                  <a:cubicBezTo>
                    <a:pt x="41458" y="65541"/>
                    <a:pt x="41398" y="65667"/>
                    <a:pt x="41398" y="65804"/>
                  </a:cubicBezTo>
                  <a:lnTo>
                    <a:pt x="41398" y="66005"/>
                  </a:lnTo>
                  <a:cubicBezTo>
                    <a:pt x="41308" y="66517"/>
                    <a:pt x="40619" y="68490"/>
                    <a:pt x="38759" y="69227"/>
                  </a:cubicBezTo>
                  <a:cubicBezTo>
                    <a:pt x="35959" y="70333"/>
                    <a:pt x="34348" y="72050"/>
                    <a:pt x="33671" y="72912"/>
                  </a:cubicBezTo>
                  <a:cubicBezTo>
                    <a:pt x="32999" y="72050"/>
                    <a:pt x="31388" y="70333"/>
                    <a:pt x="28590" y="69227"/>
                  </a:cubicBezTo>
                  <a:cubicBezTo>
                    <a:pt x="26730" y="68490"/>
                    <a:pt x="26039" y="66517"/>
                    <a:pt x="25951" y="66005"/>
                  </a:cubicBezTo>
                  <a:lnTo>
                    <a:pt x="25951" y="65804"/>
                  </a:lnTo>
                  <a:cubicBezTo>
                    <a:pt x="25951" y="65667"/>
                    <a:pt x="25891" y="65541"/>
                    <a:pt x="25790" y="65459"/>
                  </a:cubicBezTo>
                  <a:cubicBezTo>
                    <a:pt x="25710" y="65397"/>
                    <a:pt x="25613" y="65365"/>
                    <a:pt x="25515" y="65365"/>
                  </a:cubicBezTo>
                  <a:cubicBezTo>
                    <a:pt x="25482" y="65365"/>
                    <a:pt x="25449" y="65368"/>
                    <a:pt x="25416" y="65376"/>
                  </a:cubicBezTo>
                  <a:cubicBezTo>
                    <a:pt x="24733" y="65524"/>
                    <a:pt x="24042" y="65601"/>
                    <a:pt x="23377" y="65601"/>
                  </a:cubicBezTo>
                  <a:cubicBezTo>
                    <a:pt x="18800" y="65601"/>
                    <a:pt x="14926" y="62326"/>
                    <a:pt x="14164" y="57816"/>
                  </a:cubicBezTo>
                  <a:cubicBezTo>
                    <a:pt x="14147" y="57726"/>
                    <a:pt x="14105" y="57643"/>
                    <a:pt x="14034" y="57577"/>
                  </a:cubicBezTo>
                  <a:cubicBezTo>
                    <a:pt x="13766" y="57309"/>
                    <a:pt x="13492" y="57037"/>
                    <a:pt x="13201" y="56722"/>
                  </a:cubicBezTo>
                  <a:cubicBezTo>
                    <a:pt x="13130" y="56645"/>
                    <a:pt x="13035" y="56596"/>
                    <a:pt x="12928" y="56590"/>
                  </a:cubicBezTo>
                  <a:cubicBezTo>
                    <a:pt x="8143" y="56097"/>
                    <a:pt x="4535" y="52097"/>
                    <a:pt x="4535" y="47283"/>
                  </a:cubicBezTo>
                  <a:cubicBezTo>
                    <a:pt x="4535" y="46558"/>
                    <a:pt x="4631" y="45815"/>
                    <a:pt x="4809" y="45060"/>
                  </a:cubicBezTo>
                  <a:cubicBezTo>
                    <a:pt x="4850" y="44888"/>
                    <a:pt x="4790" y="44709"/>
                    <a:pt x="4648" y="44608"/>
                  </a:cubicBezTo>
                  <a:cubicBezTo>
                    <a:pt x="2253" y="42813"/>
                    <a:pt x="875" y="40085"/>
                    <a:pt x="875" y="37113"/>
                  </a:cubicBezTo>
                  <a:cubicBezTo>
                    <a:pt x="875" y="34129"/>
                    <a:pt x="2258" y="31390"/>
                    <a:pt x="4672" y="29600"/>
                  </a:cubicBezTo>
                  <a:cubicBezTo>
                    <a:pt x="4815" y="29493"/>
                    <a:pt x="4880" y="29315"/>
                    <a:pt x="4839" y="29144"/>
                  </a:cubicBezTo>
                  <a:cubicBezTo>
                    <a:pt x="4636" y="28359"/>
                    <a:pt x="4535" y="27580"/>
                    <a:pt x="4535" y="26826"/>
                  </a:cubicBezTo>
                  <a:cubicBezTo>
                    <a:pt x="4535" y="21726"/>
                    <a:pt x="8529" y="17618"/>
                    <a:pt x="13635" y="17482"/>
                  </a:cubicBezTo>
                  <a:cubicBezTo>
                    <a:pt x="13856" y="17475"/>
                    <a:pt x="14040" y="17304"/>
                    <a:pt x="14057" y="17077"/>
                  </a:cubicBezTo>
                  <a:cubicBezTo>
                    <a:pt x="14455" y="12268"/>
                    <a:pt x="18550" y="8501"/>
                    <a:pt x="23377" y="8501"/>
                  </a:cubicBezTo>
                  <a:cubicBezTo>
                    <a:pt x="24042" y="8501"/>
                    <a:pt x="24733" y="8578"/>
                    <a:pt x="25416" y="8732"/>
                  </a:cubicBezTo>
                  <a:cubicBezTo>
                    <a:pt x="25446" y="8739"/>
                    <a:pt x="25478" y="8743"/>
                    <a:pt x="25508" y="8743"/>
                  </a:cubicBezTo>
                  <a:cubicBezTo>
                    <a:pt x="25609" y="8743"/>
                    <a:pt x="25708" y="8707"/>
                    <a:pt x="25790" y="8644"/>
                  </a:cubicBezTo>
                  <a:cubicBezTo>
                    <a:pt x="25891" y="8560"/>
                    <a:pt x="25951" y="8436"/>
                    <a:pt x="25951" y="8304"/>
                  </a:cubicBezTo>
                  <a:lnTo>
                    <a:pt x="25951" y="8103"/>
                  </a:lnTo>
                  <a:cubicBezTo>
                    <a:pt x="26039" y="7585"/>
                    <a:pt x="26730" y="5613"/>
                    <a:pt x="28590" y="4881"/>
                  </a:cubicBezTo>
                  <a:cubicBezTo>
                    <a:pt x="31388" y="3775"/>
                    <a:pt x="32999" y="2058"/>
                    <a:pt x="33671" y="1196"/>
                  </a:cubicBezTo>
                  <a:close/>
                  <a:moveTo>
                    <a:pt x="33671" y="1"/>
                  </a:moveTo>
                  <a:cubicBezTo>
                    <a:pt x="33522" y="1"/>
                    <a:pt x="33380" y="85"/>
                    <a:pt x="33297" y="215"/>
                  </a:cubicBezTo>
                  <a:cubicBezTo>
                    <a:pt x="33284" y="239"/>
                    <a:pt x="31781" y="2675"/>
                    <a:pt x="28269" y="4061"/>
                  </a:cubicBezTo>
                  <a:cubicBezTo>
                    <a:pt x="26195" y="4881"/>
                    <a:pt x="25339" y="6878"/>
                    <a:pt x="25125" y="7775"/>
                  </a:cubicBezTo>
                  <a:cubicBezTo>
                    <a:pt x="24536" y="7675"/>
                    <a:pt x="23954" y="7621"/>
                    <a:pt x="23377" y="7621"/>
                  </a:cubicBezTo>
                  <a:cubicBezTo>
                    <a:pt x="20791" y="7621"/>
                    <a:pt x="18325" y="8590"/>
                    <a:pt x="16435" y="10343"/>
                  </a:cubicBezTo>
                  <a:cubicBezTo>
                    <a:pt x="14646" y="12002"/>
                    <a:pt x="13516" y="14218"/>
                    <a:pt x="13225" y="16619"/>
                  </a:cubicBezTo>
                  <a:cubicBezTo>
                    <a:pt x="10693" y="16786"/>
                    <a:pt x="8345" y="17862"/>
                    <a:pt x="6562" y="19686"/>
                  </a:cubicBezTo>
                  <a:cubicBezTo>
                    <a:pt x="4691" y="21606"/>
                    <a:pt x="3656" y="24138"/>
                    <a:pt x="3656" y="26826"/>
                  </a:cubicBezTo>
                  <a:cubicBezTo>
                    <a:pt x="3656" y="27562"/>
                    <a:pt x="3745" y="28316"/>
                    <a:pt x="3917" y="29072"/>
                  </a:cubicBezTo>
                  <a:cubicBezTo>
                    <a:pt x="1427" y="31034"/>
                    <a:pt x="0" y="33945"/>
                    <a:pt x="0" y="37113"/>
                  </a:cubicBezTo>
                  <a:cubicBezTo>
                    <a:pt x="0" y="40270"/>
                    <a:pt x="1415" y="43176"/>
                    <a:pt x="3893" y="45131"/>
                  </a:cubicBezTo>
                  <a:cubicBezTo>
                    <a:pt x="3739" y="45856"/>
                    <a:pt x="3656" y="46582"/>
                    <a:pt x="3656" y="47283"/>
                  </a:cubicBezTo>
                  <a:cubicBezTo>
                    <a:pt x="3656" y="52495"/>
                    <a:pt x="7525" y="56834"/>
                    <a:pt x="12679" y="57440"/>
                  </a:cubicBezTo>
                  <a:cubicBezTo>
                    <a:pt x="12898" y="57679"/>
                    <a:pt x="13112" y="57893"/>
                    <a:pt x="13321" y="58107"/>
                  </a:cubicBezTo>
                  <a:cubicBezTo>
                    <a:pt x="14212" y="62968"/>
                    <a:pt x="18420" y="66481"/>
                    <a:pt x="23377" y="66481"/>
                  </a:cubicBezTo>
                  <a:cubicBezTo>
                    <a:pt x="23954" y="66481"/>
                    <a:pt x="24536" y="66427"/>
                    <a:pt x="25125" y="66326"/>
                  </a:cubicBezTo>
                  <a:cubicBezTo>
                    <a:pt x="25339" y="67230"/>
                    <a:pt x="26195" y="69220"/>
                    <a:pt x="28269" y="70040"/>
                  </a:cubicBezTo>
                  <a:cubicBezTo>
                    <a:pt x="31764" y="71420"/>
                    <a:pt x="33284" y="73869"/>
                    <a:pt x="33297" y="73892"/>
                  </a:cubicBezTo>
                  <a:cubicBezTo>
                    <a:pt x="33380" y="74023"/>
                    <a:pt x="33522" y="74100"/>
                    <a:pt x="33671" y="74100"/>
                  </a:cubicBezTo>
                  <a:cubicBezTo>
                    <a:pt x="33826" y="74100"/>
                    <a:pt x="33969" y="74023"/>
                    <a:pt x="34052" y="73892"/>
                  </a:cubicBezTo>
                  <a:cubicBezTo>
                    <a:pt x="34063" y="73869"/>
                    <a:pt x="35567" y="71426"/>
                    <a:pt x="39080" y="70040"/>
                  </a:cubicBezTo>
                  <a:cubicBezTo>
                    <a:pt x="41154" y="69220"/>
                    <a:pt x="42010" y="67230"/>
                    <a:pt x="42224" y="66326"/>
                  </a:cubicBezTo>
                  <a:cubicBezTo>
                    <a:pt x="42813" y="66427"/>
                    <a:pt x="43395" y="66481"/>
                    <a:pt x="43971" y="66481"/>
                  </a:cubicBezTo>
                  <a:cubicBezTo>
                    <a:pt x="48928" y="66481"/>
                    <a:pt x="53131" y="62968"/>
                    <a:pt x="54022" y="58107"/>
                  </a:cubicBezTo>
                  <a:cubicBezTo>
                    <a:pt x="54236" y="57893"/>
                    <a:pt x="54450" y="57679"/>
                    <a:pt x="54670" y="57440"/>
                  </a:cubicBezTo>
                  <a:cubicBezTo>
                    <a:pt x="59824" y="56834"/>
                    <a:pt x="63687" y="52495"/>
                    <a:pt x="63687" y="47283"/>
                  </a:cubicBezTo>
                  <a:cubicBezTo>
                    <a:pt x="63687" y="46582"/>
                    <a:pt x="63610" y="45856"/>
                    <a:pt x="63454" y="45131"/>
                  </a:cubicBezTo>
                  <a:cubicBezTo>
                    <a:pt x="65933" y="43176"/>
                    <a:pt x="67348" y="40270"/>
                    <a:pt x="67348" y="37113"/>
                  </a:cubicBezTo>
                  <a:cubicBezTo>
                    <a:pt x="67348" y="33945"/>
                    <a:pt x="65922" y="31034"/>
                    <a:pt x="63431" y="29072"/>
                  </a:cubicBezTo>
                  <a:cubicBezTo>
                    <a:pt x="63604" y="28316"/>
                    <a:pt x="63687" y="27562"/>
                    <a:pt x="63687" y="26826"/>
                  </a:cubicBezTo>
                  <a:cubicBezTo>
                    <a:pt x="63687" y="24138"/>
                    <a:pt x="62658" y="21606"/>
                    <a:pt x="60780" y="19686"/>
                  </a:cubicBezTo>
                  <a:cubicBezTo>
                    <a:pt x="59004" y="17862"/>
                    <a:pt x="56650" y="16786"/>
                    <a:pt x="54124" y="16619"/>
                  </a:cubicBezTo>
                  <a:cubicBezTo>
                    <a:pt x="53833" y="14218"/>
                    <a:pt x="52703" y="12002"/>
                    <a:pt x="50914" y="10343"/>
                  </a:cubicBezTo>
                  <a:cubicBezTo>
                    <a:pt x="49018" y="8590"/>
                    <a:pt x="46558" y="7621"/>
                    <a:pt x="43971" y="7621"/>
                  </a:cubicBezTo>
                  <a:cubicBezTo>
                    <a:pt x="43395" y="7621"/>
                    <a:pt x="42813" y="7675"/>
                    <a:pt x="42224" y="7775"/>
                  </a:cubicBezTo>
                  <a:cubicBezTo>
                    <a:pt x="42010" y="6878"/>
                    <a:pt x="41154" y="4881"/>
                    <a:pt x="39080" y="4061"/>
                  </a:cubicBezTo>
                  <a:cubicBezTo>
                    <a:pt x="35585" y="2683"/>
                    <a:pt x="34063" y="239"/>
                    <a:pt x="34052" y="215"/>
                  </a:cubicBezTo>
                  <a:cubicBezTo>
                    <a:pt x="33969" y="85"/>
                    <a:pt x="33826" y="1"/>
                    <a:pt x="336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526;p28">
              <a:extLst>
                <a:ext uri="{FF2B5EF4-FFF2-40B4-BE49-F238E27FC236}">
                  <a16:creationId xmlns:a16="http://schemas.microsoft.com/office/drawing/2014/main" id="{A09B12A9-9AF6-76B0-AAD0-CD1C93438372}"/>
                </a:ext>
              </a:extLst>
            </p:cNvPr>
            <p:cNvSpPr/>
            <p:nvPr/>
          </p:nvSpPr>
          <p:spPr>
            <a:xfrm>
              <a:off x="3097088" y="3314838"/>
              <a:ext cx="1597850" cy="1730450"/>
            </a:xfrm>
            <a:custGeom>
              <a:avLst/>
              <a:gdLst/>
              <a:ahLst/>
              <a:cxnLst/>
              <a:rect l="l" t="t" r="r" b="b"/>
              <a:pathLst>
                <a:path w="63914" h="69218" extrusionOk="0">
                  <a:moveTo>
                    <a:pt x="31961" y="355"/>
                  </a:moveTo>
                  <a:cubicBezTo>
                    <a:pt x="32875" y="1318"/>
                    <a:pt x="34421" y="2608"/>
                    <a:pt x="36685" y="3499"/>
                  </a:cubicBezTo>
                  <a:cubicBezTo>
                    <a:pt x="38035" y="4034"/>
                    <a:pt x="38629" y="5449"/>
                    <a:pt x="38748" y="5971"/>
                  </a:cubicBezTo>
                  <a:lnTo>
                    <a:pt x="38748" y="7535"/>
                  </a:lnTo>
                  <a:cubicBezTo>
                    <a:pt x="38748" y="7576"/>
                    <a:pt x="38772" y="7617"/>
                    <a:pt x="38801" y="7647"/>
                  </a:cubicBezTo>
                  <a:cubicBezTo>
                    <a:pt x="38830" y="7667"/>
                    <a:pt x="38869" y="7679"/>
                    <a:pt x="38904" y="7679"/>
                  </a:cubicBezTo>
                  <a:cubicBezTo>
                    <a:pt x="38912" y="7679"/>
                    <a:pt x="38919" y="7678"/>
                    <a:pt x="38926" y="7677"/>
                  </a:cubicBezTo>
                  <a:lnTo>
                    <a:pt x="40341" y="7362"/>
                  </a:lnTo>
                  <a:cubicBezTo>
                    <a:pt x="40965" y="7223"/>
                    <a:pt x="41584" y="7156"/>
                    <a:pt x="42189" y="7156"/>
                  </a:cubicBezTo>
                  <a:cubicBezTo>
                    <a:pt x="46520" y="7156"/>
                    <a:pt x="50191" y="10546"/>
                    <a:pt x="50546" y="14864"/>
                  </a:cubicBezTo>
                  <a:lnTo>
                    <a:pt x="50635" y="15898"/>
                  </a:lnTo>
                  <a:cubicBezTo>
                    <a:pt x="50640" y="15975"/>
                    <a:pt x="50700" y="16028"/>
                    <a:pt x="50777" y="16034"/>
                  </a:cubicBezTo>
                  <a:lnTo>
                    <a:pt x="51811" y="16063"/>
                  </a:lnTo>
                  <a:cubicBezTo>
                    <a:pt x="56400" y="16189"/>
                    <a:pt x="59997" y="19874"/>
                    <a:pt x="59997" y="24463"/>
                  </a:cubicBezTo>
                  <a:cubicBezTo>
                    <a:pt x="59997" y="25134"/>
                    <a:pt x="59901" y="25835"/>
                    <a:pt x="59723" y="26542"/>
                  </a:cubicBezTo>
                  <a:lnTo>
                    <a:pt x="59533" y="27297"/>
                  </a:lnTo>
                  <a:cubicBezTo>
                    <a:pt x="59514" y="27351"/>
                    <a:pt x="59539" y="27417"/>
                    <a:pt x="59586" y="27452"/>
                  </a:cubicBezTo>
                  <a:lnTo>
                    <a:pt x="60211" y="27916"/>
                  </a:lnTo>
                  <a:cubicBezTo>
                    <a:pt x="62380" y="29521"/>
                    <a:pt x="63621" y="31981"/>
                    <a:pt x="63621" y="34667"/>
                  </a:cubicBezTo>
                  <a:cubicBezTo>
                    <a:pt x="63621" y="37336"/>
                    <a:pt x="62386" y="39791"/>
                    <a:pt x="60233" y="41402"/>
                  </a:cubicBezTo>
                  <a:lnTo>
                    <a:pt x="59616" y="41860"/>
                  </a:lnTo>
                  <a:cubicBezTo>
                    <a:pt x="59569" y="41895"/>
                    <a:pt x="59550" y="41954"/>
                    <a:pt x="59563" y="42014"/>
                  </a:cubicBezTo>
                  <a:lnTo>
                    <a:pt x="59747" y="42757"/>
                  </a:lnTo>
                  <a:cubicBezTo>
                    <a:pt x="59912" y="43435"/>
                    <a:pt x="59997" y="44106"/>
                    <a:pt x="59997" y="44754"/>
                  </a:cubicBezTo>
                  <a:cubicBezTo>
                    <a:pt x="59997" y="49081"/>
                    <a:pt x="56751" y="52682"/>
                    <a:pt x="52448" y="53122"/>
                  </a:cubicBezTo>
                  <a:lnTo>
                    <a:pt x="52020" y="53164"/>
                  </a:lnTo>
                  <a:cubicBezTo>
                    <a:pt x="51984" y="53170"/>
                    <a:pt x="51954" y="53182"/>
                    <a:pt x="51931" y="53212"/>
                  </a:cubicBezTo>
                  <a:lnTo>
                    <a:pt x="51633" y="53527"/>
                  </a:lnTo>
                  <a:cubicBezTo>
                    <a:pt x="51348" y="53824"/>
                    <a:pt x="51087" y="54092"/>
                    <a:pt x="50832" y="54341"/>
                  </a:cubicBezTo>
                  <a:lnTo>
                    <a:pt x="50563" y="54608"/>
                  </a:lnTo>
                  <a:cubicBezTo>
                    <a:pt x="50541" y="54627"/>
                    <a:pt x="50522" y="54655"/>
                    <a:pt x="50516" y="54685"/>
                  </a:cubicBezTo>
                  <a:lnTo>
                    <a:pt x="50456" y="55060"/>
                  </a:lnTo>
                  <a:cubicBezTo>
                    <a:pt x="49767" y="59113"/>
                    <a:pt x="46284" y="62061"/>
                    <a:pt x="42171" y="62061"/>
                  </a:cubicBezTo>
                  <a:cubicBezTo>
                    <a:pt x="41571" y="62061"/>
                    <a:pt x="40953" y="61990"/>
                    <a:pt x="40341" y="61853"/>
                  </a:cubicBezTo>
                  <a:lnTo>
                    <a:pt x="38926" y="61538"/>
                  </a:lnTo>
                  <a:cubicBezTo>
                    <a:pt x="38916" y="61535"/>
                    <a:pt x="38904" y="61534"/>
                    <a:pt x="38893" y="61534"/>
                  </a:cubicBezTo>
                  <a:cubicBezTo>
                    <a:pt x="38861" y="61534"/>
                    <a:pt x="38827" y="61546"/>
                    <a:pt x="38801" y="61568"/>
                  </a:cubicBezTo>
                  <a:cubicBezTo>
                    <a:pt x="38772" y="61592"/>
                    <a:pt x="38748" y="61633"/>
                    <a:pt x="38748" y="61681"/>
                  </a:cubicBezTo>
                  <a:lnTo>
                    <a:pt x="38748" y="63244"/>
                  </a:lnTo>
                  <a:cubicBezTo>
                    <a:pt x="38629" y="63767"/>
                    <a:pt x="38035" y="65175"/>
                    <a:pt x="36685" y="65710"/>
                  </a:cubicBezTo>
                  <a:cubicBezTo>
                    <a:pt x="34421" y="66609"/>
                    <a:pt x="32875" y="67893"/>
                    <a:pt x="31961" y="68856"/>
                  </a:cubicBezTo>
                  <a:cubicBezTo>
                    <a:pt x="31039" y="67893"/>
                    <a:pt x="29500" y="66609"/>
                    <a:pt x="27235" y="65710"/>
                  </a:cubicBezTo>
                  <a:cubicBezTo>
                    <a:pt x="25880" y="65182"/>
                    <a:pt x="25292" y="63762"/>
                    <a:pt x="25166" y="63244"/>
                  </a:cubicBezTo>
                  <a:lnTo>
                    <a:pt x="25166" y="61681"/>
                  </a:lnTo>
                  <a:cubicBezTo>
                    <a:pt x="25166" y="61633"/>
                    <a:pt x="25149" y="61592"/>
                    <a:pt x="25114" y="61568"/>
                  </a:cubicBezTo>
                  <a:cubicBezTo>
                    <a:pt x="25087" y="61546"/>
                    <a:pt x="25057" y="61534"/>
                    <a:pt x="25026" y="61534"/>
                  </a:cubicBezTo>
                  <a:cubicBezTo>
                    <a:pt x="25015" y="61534"/>
                    <a:pt x="25004" y="61535"/>
                    <a:pt x="24994" y="61538"/>
                  </a:cubicBezTo>
                  <a:lnTo>
                    <a:pt x="23580" y="61853"/>
                  </a:lnTo>
                  <a:cubicBezTo>
                    <a:pt x="22961" y="61990"/>
                    <a:pt x="22343" y="62061"/>
                    <a:pt x="21743" y="62061"/>
                  </a:cubicBezTo>
                  <a:cubicBezTo>
                    <a:pt x="17630" y="62061"/>
                    <a:pt x="14147" y="59113"/>
                    <a:pt x="13464" y="55060"/>
                  </a:cubicBezTo>
                  <a:lnTo>
                    <a:pt x="13398" y="54685"/>
                  </a:lnTo>
                  <a:cubicBezTo>
                    <a:pt x="13392" y="54655"/>
                    <a:pt x="13381" y="54627"/>
                    <a:pt x="13357" y="54608"/>
                  </a:cubicBezTo>
                  <a:lnTo>
                    <a:pt x="13088" y="54341"/>
                  </a:lnTo>
                  <a:cubicBezTo>
                    <a:pt x="12833" y="54092"/>
                    <a:pt x="12572" y="53824"/>
                    <a:pt x="12287" y="53527"/>
                  </a:cubicBezTo>
                  <a:lnTo>
                    <a:pt x="11990" y="53212"/>
                  </a:lnTo>
                  <a:cubicBezTo>
                    <a:pt x="11966" y="53182"/>
                    <a:pt x="11930" y="53170"/>
                    <a:pt x="11900" y="53164"/>
                  </a:cubicBezTo>
                  <a:lnTo>
                    <a:pt x="11467" y="53122"/>
                  </a:lnTo>
                  <a:cubicBezTo>
                    <a:pt x="7169" y="52682"/>
                    <a:pt x="3923" y="49081"/>
                    <a:pt x="3923" y="44754"/>
                  </a:cubicBezTo>
                  <a:cubicBezTo>
                    <a:pt x="3923" y="44106"/>
                    <a:pt x="4007" y="43435"/>
                    <a:pt x="4173" y="42757"/>
                  </a:cubicBezTo>
                  <a:lnTo>
                    <a:pt x="4351" y="42014"/>
                  </a:lnTo>
                  <a:cubicBezTo>
                    <a:pt x="4370" y="41954"/>
                    <a:pt x="4346" y="41895"/>
                    <a:pt x="4298" y="41860"/>
                  </a:cubicBezTo>
                  <a:lnTo>
                    <a:pt x="3687" y="41402"/>
                  </a:lnTo>
                  <a:cubicBezTo>
                    <a:pt x="1528" y="39791"/>
                    <a:pt x="293" y="37336"/>
                    <a:pt x="293" y="34667"/>
                  </a:cubicBezTo>
                  <a:cubicBezTo>
                    <a:pt x="293" y="31981"/>
                    <a:pt x="1541" y="29521"/>
                    <a:pt x="3709" y="27916"/>
                  </a:cubicBezTo>
                  <a:lnTo>
                    <a:pt x="4334" y="27452"/>
                  </a:lnTo>
                  <a:cubicBezTo>
                    <a:pt x="4381" y="27417"/>
                    <a:pt x="4400" y="27351"/>
                    <a:pt x="4387" y="27297"/>
                  </a:cubicBezTo>
                  <a:lnTo>
                    <a:pt x="4197" y="26542"/>
                  </a:lnTo>
                  <a:cubicBezTo>
                    <a:pt x="4013" y="25835"/>
                    <a:pt x="3923" y="25134"/>
                    <a:pt x="3923" y="24463"/>
                  </a:cubicBezTo>
                  <a:cubicBezTo>
                    <a:pt x="3923" y="19874"/>
                    <a:pt x="7514" y="16189"/>
                    <a:pt x="12103" y="16063"/>
                  </a:cubicBezTo>
                  <a:lnTo>
                    <a:pt x="13143" y="16034"/>
                  </a:lnTo>
                  <a:cubicBezTo>
                    <a:pt x="13214" y="16028"/>
                    <a:pt x="13280" y="15975"/>
                    <a:pt x="13285" y="15898"/>
                  </a:cubicBezTo>
                  <a:lnTo>
                    <a:pt x="13368" y="14864"/>
                  </a:lnTo>
                  <a:cubicBezTo>
                    <a:pt x="13728" y="10546"/>
                    <a:pt x="17396" y="7156"/>
                    <a:pt x="21730" y="7156"/>
                  </a:cubicBezTo>
                  <a:cubicBezTo>
                    <a:pt x="22336" y="7156"/>
                    <a:pt x="22955" y="7223"/>
                    <a:pt x="23580" y="7362"/>
                  </a:cubicBezTo>
                  <a:lnTo>
                    <a:pt x="24994" y="7677"/>
                  </a:lnTo>
                  <a:cubicBezTo>
                    <a:pt x="25001" y="7678"/>
                    <a:pt x="25008" y="7679"/>
                    <a:pt x="25015" y="7679"/>
                  </a:cubicBezTo>
                  <a:cubicBezTo>
                    <a:pt x="25050" y="7679"/>
                    <a:pt x="25084" y="7667"/>
                    <a:pt x="25114" y="7647"/>
                  </a:cubicBezTo>
                  <a:cubicBezTo>
                    <a:pt x="25149" y="7617"/>
                    <a:pt x="25166" y="7576"/>
                    <a:pt x="25166" y="7535"/>
                  </a:cubicBezTo>
                  <a:lnTo>
                    <a:pt x="25166" y="5971"/>
                  </a:lnTo>
                  <a:cubicBezTo>
                    <a:pt x="25292" y="5449"/>
                    <a:pt x="25880" y="4034"/>
                    <a:pt x="27235" y="3499"/>
                  </a:cubicBezTo>
                  <a:cubicBezTo>
                    <a:pt x="29500" y="2608"/>
                    <a:pt x="31039" y="1318"/>
                    <a:pt x="31961" y="355"/>
                  </a:cubicBezTo>
                  <a:close/>
                  <a:moveTo>
                    <a:pt x="31960" y="1"/>
                  </a:moveTo>
                  <a:cubicBezTo>
                    <a:pt x="31920" y="1"/>
                    <a:pt x="31880" y="16"/>
                    <a:pt x="31854" y="46"/>
                  </a:cubicBezTo>
                  <a:cubicBezTo>
                    <a:pt x="30968" y="997"/>
                    <a:pt x="29434" y="2317"/>
                    <a:pt x="27128" y="3225"/>
                  </a:cubicBezTo>
                  <a:cubicBezTo>
                    <a:pt x="25641" y="3814"/>
                    <a:pt x="24999" y="5371"/>
                    <a:pt x="24881" y="5924"/>
                  </a:cubicBezTo>
                  <a:cubicBezTo>
                    <a:pt x="24875" y="5930"/>
                    <a:pt x="24875" y="5941"/>
                    <a:pt x="24875" y="5954"/>
                  </a:cubicBezTo>
                  <a:lnTo>
                    <a:pt x="24875" y="7351"/>
                  </a:lnTo>
                  <a:lnTo>
                    <a:pt x="23644" y="7077"/>
                  </a:lnTo>
                  <a:cubicBezTo>
                    <a:pt x="23002" y="6934"/>
                    <a:pt x="22368" y="6863"/>
                    <a:pt x="21743" y="6863"/>
                  </a:cubicBezTo>
                  <a:cubicBezTo>
                    <a:pt x="17255" y="6863"/>
                    <a:pt x="13445" y="10363"/>
                    <a:pt x="13077" y="14840"/>
                  </a:cubicBezTo>
                  <a:lnTo>
                    <a:pt x="13000" y="15743"/>
                  </a:lnTo>
                  <a:lnTo>
                    <a:pt x="12097" y="15767"/>
                  </a:lnTo>
                  <a:cubicBezTo>
                    <a:pt x="7347" y="15898"/>
                    <a:pt x="3632" y="19714"/>
                    <a:pt x="3632" y="24463"/>
                  </a:cubicBezTo>
                  <a:cubicBezTo>
                    <a:pt x="3632" y="25157"/>
                    <a:pt x="3728" y="25883"/>
                    <a:pt x="3912" y="26614"/>
                  </a:cubicBezTo>
                  <a:lnTo>
                    <a:pt x="4079" y="27274"/>
                  </a:lnTo>
                  <a:lnTo>
                    <a:pt x="3531" y="27678"/>
                  </a:lnTo>
                  <a:cubicBezTo>
                    <a:pt x="1291" y="29342"/>
                    <a:pt x="1" y="31892"/>
                    <a:pt x="1" y="34667"/>
                  </a:cubicBezTo>
                  <a:cubicBezTo>
                    <a:pt x="1" y="37431"/>
                    <a:pt x="1279" y="39970"/>
                    <a:pt x="3508" y="41633"/>
                  </a:cubicBezTo>
                  <a:lnTo>
                    <a:pt x="4049" y="42038"/>
                  </a:lnTo>
                  <a:lnTo>
                    <a:pt x="3888" y="42686"/>
                  </a:lnTo>
                  <a:cubicBezTo>
                    <a:pt x="3716" y="43393"/>
                    <a:pt x="3632" y="44082"/>
                    <a:pt x="3632" y="44754"/>
                  </a:cubicBezTo>
                  <a:cubicBezTo>
                    <a:pt x="3632" y="49235"/>
                    <a:pt x="6985" y="52956"/>
                    <a:pt x="11437" y="53407"/>
                  </a:cubicBezTo>
                  <a:lnTo>
                    <a:pt x="11812" y="53450"/>
                  </a:lnTo>
                  <a:lnTo>
                    <a:pt x="12073" y="53722"/>
                  </a:lnTo>
                  <a:cubicBezTo>
                    <a:pt x="12358" y="54026"/>
                    <a:pt x="12625" y="54299"/>
                    <a:pt x="12882" y="54548"/>
                  </a:cubicBezTo>
                  <a:lnTo>
                    <a:pt x="13118" y="54781"/>
                  </a:lnTo>
                  <a:lnTo>
                    <a:pt x="13173" y="55107"/>
                  </a:lnTo>
                  <a:cubicBezTo>
                    <a:pt x="13886" y="59304"/>
                    <a:pt x="17488" y="62352"/>
                    <a:pt x="21743" y="62352"/>
                  </a:cubicBezTo>
                  <a:cubicBezTo>
                    <a:pt x="22368" y="62352"/>
                    <a:pt x="23002" y="62281"/>
                    <a:pt x="23644" y="62138"/>
                  </a:cubicBezTo>
                  <a:lnTo>
                    <a:pt x="24875" y="61859"/>
                  </a:lnTo>
                  <a:lnTo>
                    <a:pt x="24875" y="63262"/>
                  </a:lnTo>
                  <a:cubicBezTo>
                    <a:pt x="24875" y="63268"/>
                    <a:pt x="24875" y="63280"/>
                    <a:pt x="24881" y="63292"/>
                  </a:cubicBezTo>
                  <a:cubicBezTo>
                    <a:pt x="24999" y="63839"/>
                    <a:pt x="25641" y="65402"/>
                    <a:pt x="27128" y="65984"/>
                  </a:cubicBezTo>
                  <a:cubicBezTo>
                    <a:pt x="29434" y="66894"/>
                    <a:pt x="30968" y="68219"/>
                    <a:pt x="31854" y="69169"/>
                  </a:cubicBezTo>
                  <a:cubicBezTo>
                    <a:pt x="31877" y="69199"/>
                    <a:pt x="31918" y="69218"/>
                    <a:pt x="31961" y="69218"/>
                  </a:cubicBezTo>
                  <a:cubicBezTo>
                    <a:pt x="32002" y="69218"/>
                    <a:pt x="32038" y="69199"/>
                    <a:pt x="32068" y="69169"/>
                  </a:cubicBezTo>
                  <a:cubicBezTo>
                    <a:pt x="32946" y="68219"/>
                    <a:pt x="34486" y="66894"/>
                    <a:pt x="36792" y="65984"/>
                  </a:cubicBezTo>
                  <a:cubicBezTo>
                    <a:pt x="38273" y="65396"/>
                    <a:pt x="38915" y="63844"/>
                    <a:pt x="39039" y="63292"/>
                  </a:cubicBezTo>
                  <a:lnTo>
                    <a:pt x="39039" y="63262"/>
                  </a:lnTo>
                  <a:lnTo>
                    <a:pt x="39039" y="61859"/>
                  </a:lnTo>
                  <a:lnTo>
                    <a:pt x="40276" y="62138"/>
                  </a:lnTo>
                  <a:cubicBezTo>
                    <a:pt x="40912" y="62281"/>
                    <a:pt x="41554" y="62352"/>
                    <a:pt x="42171" y="62352"/>
                  </a:cubicBezTo>
                  <a:cubicBezTo>
                    <a:pt x="46427" y="62352"/>
                    <a:pt x="50034" y="59304"/>
                    <a:pt x="50742" y="55107"/>
                  </a:cubicBezTo>
                  <a:lnTo>
                    <a:pt x="50802" y="54781"/>
                  </a:lnTo>
                  <a:lnTo>
                    <a:pt x="51033" y="54548"/>
                  </a:lnTo>
                  <a:cubicBezTo>
                    <a:pt x="51295" y="54299"/>
                    <a:pt x="51562" y="54026"/>
                    <a:pt x="51841" y="53722"/>
                  </a:cubicBezTo>
                  <a:lnTo>
                    <a:pt x="52102" y="53450"/>
                  </a:lnTo>
                  <a:lnTo>
                    <a:pt x="52478" y="53407"/>
                  </a:lnTo>
                  <a:cubicBezTo>
                    <a:pt x="56930" y="52956"/>
                    <a:pt x="60288" y="49235"/>
                    <a:pt x="60288" y="44754"/>
                  </a:cubicBezTo>
                  <a:cubicBezTo>
                    <a:pt x="60288" y="44082"/>
                    <a:pt x="60198" y="43386"/>
                    <a:pt x="60032" y="42686"/>
                  </a:cubicBezTo>
                  <a:lnTo>
                    <a:pt x="59871" y="42038"/>
                  </a:lnTo>
                  <a:lnTo>
                    <a:pt x="60406" y="41633"/>
                  </a:lnTo>
                  <a:cubicBezTo>
                    <a:pt x="62636" y="39970"/>
                    <a:pt x="63914" y="37431"/>
                    <a:pt x="63914" y="34667"/>
                  </a:cubicBezTo>
                  <a:cubicBezTo>
                    <a:pt x="63914" y="31892"/>
                    <a:pt x="62630" y="29342"/>
                    <a:pt x="60383" y="27678"/>
                  </a:cubicBezTo>
                  <a:lnTo>
                    <a:pt x="59835" y="27274"/>
                  </a:lnTo>
                  <a:lnTo>
                    <a:pt x="60008" y="26614"/>
                  </a:lnTo>
                  <a:cubicBezTo>
                    <a:pt x="60192" y="25883"/>
                    <a:pt x="60288" y="25157"/>
                    <a:pt x="60288" y="24463"/>
                  </a:cubicBezTo>
                  <a:cubicBezTo>
                    <a:pt x="60288" y="19714"/>
                    <a:pt x="56567" y="15898"/>
                    <a:pt x="51824" y="15767"/>
                  </a:cubicBezTo>
                  <a:lnTo>
                    <a:pt x="50914" y="15743"/>
                  </a:lnTo>
                  <a:lnTo>
                    <a:pt x="50837" y="14840"/>
                  </a:lnTo>
                  <a:cubicBezTo>
                    <a:pt x="50469" y="10363"/>
                    <a:pt x="46665" y="6863"/>
                    <a:pt x="42171" y="6863"/>
                  </a:cubicBezTo>
                  <a:cubicBezTo>
                    <a:pt x="41554" y="6863"/>
                    <a:pt x="40912" y="6934"/>
                    <a:pt x="40276" y="7077"/>
                  </a:cubicBezTo>
                  <a:lnTo>
                    <a:pt x="39039" y="7351"/>
                  </a:lnTo>
                  <a:lnTo>
                    <a:pt x="39039" y="5954"/>
                  </a:lnTo>
                  <a:lnTo>
                    <a:pt x="39039" y="5924"/>
                  </a:lnTo>
                  <a:cubicBezTo>
                    <a:pt x="38915" y="5371"/>
                    <a:pt x="38273" y="3814"/>
                    <a:pt x="36792" y="3225"/>
                  </a:cubicBezTo>
                  <a:cubicBezTo>
                    <a:pt x="34486" y="2317"/>
                    <a:pt x="32946" y="997"/>
                    <a:pt x="32068" y="46"/>
                  </a:cubicBezTo>
                  <a:cubicBezTo>
                    <a:pt x="32041" y="16"/>
                    <a:pt x="32000" y="1"/>
                    <a:pt x="319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 name="Google Shape;2529;p28">
            <a:extLst>
              <a:ext uri="{FF2B5EF4-FFF2-40B4-BE49-F238E27FC236}">
                <a16:creationId xmlns:a16="http://schemas.microsoft.com/office/drawing/2014/main" id="{B9F96E45-D983-BF18-F91D-D1FD6374B512}"/>
              </a:ext>
            </a:extLst>
          </p:cNvPr>
          <p:cNvCxnSpPr>
            <a:cxnSpLocks/>
          </p:cNvCxnSpPr>
          <p:nvPr/>
        </p:nvCxnSpPr>
        <p:spPr>
          <a:xfrm>
            <a:off x="5091150" y="4837200"/>
            <a:ext cx="2009700" cy="0"/>
          </a:xfrm>
          <a:prstGeom prst="straightConnector1">
            <a:avLst/>
          </a:prstGeom>
          <a:noFill/>
          <a:ln w="19050" cap="flat" cmpd="sng">
            <a:solidFill>
              <a:schemeClr val="accent1"/>
            </a:solidFill>
            <a:prstDash val="solid"/>
            <a:round/>
            <a:headEnd type="none" w="med" len="med"/>
            <a:tailEnd type="none" w="med" len="med"/>
          </a:ln>
        </p:spPr>
      </p:cxnSp>
      <p:sp>
        <p:nvSpPr>
          <p:cNvPr id="9" name="مربع نص 8">
            <a:extLst>
              <a:ext uri="{FF2B5EF4-FFF2-40B4-BE49-F238E27FC236}">
                <a16:creationId xmlns:a16="http://schemas.microsoft.com/office/drawing/2014/main" id="{CC15DEDF-053E-A4C8-F8C8-56988250295F}"/>
              </a:ext>
            </a:extLst>
          </p:cNvPr>
          <p:cNvSpPr txBox="1"/>
          <p:nvPr/>
        </p:nvSpPr>
        <p:spPr>
          <a:xfrm>
            <a:off x="4572000" y="4906693"/>
            <a:ext cx="3095626" cy="461665"/>
          </a:xfrm>
          <a:prstGeom prst="rect">
            <a:avLst/>
          </a:prstGeom>
          <a:noFill/>
        </p:spPr>
        <p:txBody>
          <a:bodyPr wrap="square" rtlCol="1">
            <a:spAutoFit/>
          </a:bodyPr>
          <a:lstStyle/>
          <a:p>
            <a:pPr algn="ctr"/>
            <a:r>
              <a:rPr lang="ar-SA" sz="2400" dirty="0">
                <a:solidFill>
                  <a:srgbClr val="947C63"/>
                </a:solidFill>
                <a:latin typeface="Harmattan" panose="01000503000000020003" pitchFamily="2" charset="-78"/>
                <a:ea typeface="Harmattan" panose="01000503000000020003" pitchFamily="2" charset="-78"/>
                <a:cs typeface="Harmattan" panose="01000503000000020003" pitchFamily="2" charset="-78"/>
              </a:rPr>
              <a:t>اسم مقدم العرض</a:t>
            </a:r>
          </a:p>
        </p:txBody>
      </p:sp>
      <p:sp>
        <p:nvSpPr>
          <p:cNvPr id="16" name="مربع نص 15">
            <a:extLst>
              <a:ext uri="{FF2B5EF4-FFF2-40B4-BE49-F238E27FC236}">
                <a16:creationId xmlns:a16="http://schemas.microsoft.com/office/drawing/2014/main" id="{97D683EB-BFB9-74FA-666D-00581113A54A}"/>
              </a:ext>
            </a:extLst>
          </p:cNvPr>
          <p:cNvSpPr txBox="1"/>
          <p:nvPr/>
        </p:nvSpPr>
        <p:spPr>
          <a:xfrm>
            <a:off x="3299011" y="2701800"/>
            <a:ext cx="5504329" cy="1569660"/>
          </a:xfrm>
          <a:prstGeom prst="rect">
            <a:avLst/>
          </a:prstGeom>
          <a:noFill/>
        </p:spPr>
        <p:txBody>
          <a:bodyPr wrap="square" rtlCol="1">
            <a:spAutoFit/>
          </a:bodyPr>
          <a:lstStyle/>
          <a:p>
            <a:pPr algn="ctr"/>
            <a:r>
              <a:rPr lang="ar-SA" sz="9600" dirty="0">
                <a:solidFill>
                  <a:srgbClr val="6A979C"/>
                </a:solidFill>
                <a:latin typeface="Harmattan" panose="01000503000000020003" pitchFamily="2" charset="-78"/>
                <a:ea typeface="Harmattan" panose="01000503000000020003" pitchFamily="2" charset="-78"/>
                <a:cs typeface="Harmattan" panose="01000503000000020003" pitchFamily="2" charset="-78"/>
              </a:rPr>
              <a:t>شكرا لكم</a:t>
            </a:r>
          </a:p>
        </p:txBody>
      </p:sp>
    </p:spTree>
    <p:extLst>
      <p:ext uri="{BB962C8B-B14F-4D97-AF65-F5344CB8AC3E}">
        <p14:creationId xmlns:p14="http://schemas.microsoft.com/office/powerpoint/2010/main" val="3584065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67" name="Google Shape;470;p23">
            <a:extLst>
              <a:ext uri="{FF2B5EF4-FFF2-40B4-BE49-F238E27FC236}">
                <a16:creationId xmlns:a16="http://schemas.microsoft.com/office/drawing/2014/main" id="{7038BA06-A1FF-5A03-F235-329125AD9302}"/>
              </a:ext>
            </a:extLst>
          </p:cNvPr>
          <p:cNvGrpSpPr/>
          <p:nvPr/>
        </p:nvGrpSpPr>
        <p:grpSpPr>
          <a:xfrm>
            <a:off x="2658654" y="-6235"/>
            <a:ext cx="898475" cy="1697115"/>
            <a:chOff x="7637450" y="-41775"/>
            <a:chExt cx="612875" cy="1157650"/>
          </a:xfrm>
        </p:grpSpPr>
        <p:sp>
          <p:nvSpPr>
            <p:cNvPr id="468" name="Google Shape;471;p23">
              <a:extLst>
                <a:ext uri="{FF2B5EF4-FFF2-40B4-BE49-F238E27FC236}">
                  <a16:creationId xmlns:a16="http://schemas.microsoft.com/office/drawing/2014/main" id="{DE1BE7D8-C709-9DD6-DD0E-9ACF5BA09853}"/>
                </a:ext>
              </a:extLst>
            </p:cNvPr>
            <p:cNvSpPr/>
            <p:nvPr/>
          </p:nvSpPr>
          <p:spPr>
            <a:xfrm>
              <a:off x="7878700" y="469150"/>
              <a:ext cx="53625" cy="53625"/>
            </a:xfrm>
            <a:custGeom>
              <a:avLst/>
              <a:gdLst/>
              <a:ahLst/>
              <a:cxnLst/>
              <a:rect l="l" t="t" r="r" b="b"/>
              <a:pathLst>
                <a:path w="2145" h="2145" extrusionOk="0">
                  <a:moveTo>
                    <a:pt x="1070" y="286"/>
                  </a:moveTo>
                  <a:cubicBezTo>
                    <a:pt x="1498" y="286"/>
                    <a:pt x="1859" y="646"/>
                    <a:pt x="1859" y="1075"/>
                  </a:cubicBezTo>
                  <a:cubicBezTo>
                    <a:pt x="1859" y="1504"/>
                    <a:pt x="1498" y="1933"/>
                    <a:pt x="1070" y="1933"/>
                  </a:cubicBezTo>
                  <a:cubicBezTo>
                    <a:pt x="641" y="1933"/>
                    <a:pt x="286" y="1504"/>
                    <a:pt x="286" y="1075"/>
                  </a:cubicBezTo>
                  <a:cubicBezTo>
                    <a:pt x="286" y="646"/>
                    <a:pt x="641" y="286"/>
                    <a:pt x="1070" y="286"/>
                  </a:cubicBezTo>
                  <a:close/>
                  <a:moveTo>
                    <a:pt x="1070" y="0"/>
                  </a:moveTo>
                  <a:cubicBezTo>
                    <a:pt x="498" y="0"/>
                    <a:pt x="1" y="504"/>
                    <a:pt x="1" y="1075"/>
                  </a:cubicBezTo>
                  <a:cubicBezTo>
                    <a:pt x="1" y="1715"/>
                    <a:pt x="498" y="2144"/>
                    <a:pt x="1070" y="2144"/>
                  </a:cubicBezTo>
                  <a:cubicBezTo>
                    <a:pt x="1641" y="2144"/>
                    <a:pt x="2144" y="1715"/>
                    <a:pt x="2144" y="1075"/>
                  </a:cubicBezTo>
                  <a:cubicBezTo>
                    <a:pt x="2144" y="504"/>
                    <a:pt x="1641" y="0"/>
                    <a:pt x="10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72;p23">
              <a:extLst>
                <a:ext uri="{FF2B5EF4-FFF2-40B4-BE49-F238E27FC236}">
                  <a16:creationId xmlns:a16="http://schemas.microsoft.com/office/drawing/2014/main" id="{E4326277-7085-E87F-1D92-6406D4520019}"/>
                </a:ext>
              </a:extLst>
            </p:cNvPr>
            <p:cNvSpPr/>
            <p:nvPr/>
          </p:nvSpPr>
          <p:spPr>
            <a:xfrm>
              <a:off x="7898275" y="-41775"/>
              <a:ext cx="12600" cy="527100"/>
            </a:xfrm>
            <a:custGeom>
              <a:avLst/>
              <a:gdLst/>
              <a:ahLst/>
              <a:cxnLst/>
              <a:rect l="l" t="t" r="r" b="b"/>
              <a:pathLst>
                <a:path w="504" h="21084" extrusionOk="0">
                  <a:moveTo>
                    <a:pt x="1" y="0"/>
                  </a:moveTo>
                  <a:lnTo>
                    <a:pt x="1" y="20866"/>
                  </a:lnTo>
                  <a:cubicBezTo>
                    <a:pt x="1" y="21009"/>
                    <a:pt x="144" y="21083"/>
                    <a:pt x="287" y="21083"/>
                  </a:cubicBezTo>
                  <a:cubicBezTo>
                    <a:pt x="430" y="21083"/>
                    <a:pt x="504" y="21009"/>
                    <a:pt x="504" y="20866"/>
                  </a:cubicBezTo>
                  <a:lnTo>
                    <a:pt x="504" y="0"/>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3;p23">
              <a:extLst>
                <a:ext uri="{FF2B5EF4-FFF2-40B4-BE49-F238E27FC236}">
                  <a16:creationId xmlns:a16="http://schemas.microsoft.com/office/drawing/2014/main" id="{0987016F-E8EC-08F3-FDDB-E43F86500BC7}"/>
                </a:ext>
              </a:extLst>
            </p:cNvPr>
            <p:cNvSpPr/>
            <p:nvPr/>
          </p:nvSpPr>
          <p:spPr>
            <a:xfrm>
              <a:off x="7637450" y="504875"/>
              <a:ext cx="612875" cy="611000"/>
            </a:xfrm>
            <a:custGeom>
              <a:avLst/>
              <a:gdLst/>
              <a:ahLst/>
              <a:cxnLst/>
              <a:rect l="l" t="t" r="r" b="b"/>
              <a:pathLst>
                <a:path w="24515" h="24440" extrusionOk="0">
                  <a:moveTo>
                    <a:pt x="9862" y="1"/>
                  </a:moveTo>
                  <a:lnTo>
                    <a:pt x="9862" y="1"/>
                  </a:lnTo>
                  <a:cubicBezTo>
                    <a:pt x="4220" y="1144"/>
                    <a:pt x="1" y="6146"/>
                    <a:pt x="1" y="12080"/>
                  </a:cubicBezTo>
                  <a:cubicBezTo>
                    <a:pt x="1" y="18940"/>
                    <a:pt x="5575" y="24440"/>
                    <a:pt x="12366" y="24440"/>
                  </a:cubicBezTo>
                  <a:cubicBezTo>
                    <a:pt x="18369" y="24440"/>
                    <a:pt x="23296" y="20226"/>
                    <a:pt x="24514" y="14653"/>
                  </a:cubicBezTo>
                  <a:lnTo>
                    <a:pt x="24514" y="14653"/>
                  </a:lnTo>
                  <a:cubicBezTo>
                    <a:pt x="22582" y="17580"/>
                    <a:pt x="19295" y="19512"/>
                    <a:pt x="15579" y="19512"/>
                  </a:cubicBezTo>
                  <a:cubicBezTo>
                    <a:pt x="9719" y="19512"/>
                    <a:pt x="4934" y="14796"/>
                    <a:pt x="4934" y="8936"/>
                  </a:cubicBezTo>
                  <a:cubicBezTo>
                    <a:pt x="4934" y="5220"/>
                    <a:pt x="6935" y="1859"/>
                    <a:pt x="9862" y="1"/>
                  </a:cubicBez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5" name="مجموعة 534">
            <a:extLst>
              <a:ext uri="{FF2B5EF4-FFF2-40B4-BE49-F238E27FC236}">
                <a16:creationId xmlns:a16="http://schemas.microsoft.com/office/drawing/2014/main" id="{47E513A2-46B4-2520-2065-2276EDA1CD52}"/>
              </a:ext>
            </a:extLst>
          </p:cNvPr>
          <p:cNvGrpSpPr/>
          <p:nvPr/>
        </p:nvGrpSpPr>
        <p:grpSpPr>
          <a:xfrm>
            <a:off x="9394630" y="1026939"/>
            <a:ext cx="1686735" cy="1863075"/>
            <a:chOff x="5547442" y="5102516"/>
            <a:chExt cx="1097116" cy="1211814"/>
          </a:xfrm>
        </p:grpSpPr>
        <p:sp>
          <p:nvSpPr>
            <p:cNvPr id="536" name="Google Shape;847;p42">
              <a:extLst>
                <a:ext uri="{FF2B5EF4-FFF2-40B4-BE49-F238E27FC236}">
                  <a16:creationId xmlns:a16="http://schemas.microsoft.com/office/drawing/2014/main" id="{56650E9F-3767-CE01-03DF-F675D7E5834F}"/>
                </a:ext>
              </a:extLst>
            </p:cNvPr>
            <p:cNvSpPr/>
            <p:nvPr/>
          </p:nvSpPr>
          <p:spPr>
            <a:xfrm>
              <a:off x="5589564" y="6163658"/>
              <a:ext cx="547575" cy="147426"/>
            </a:xfrm>
            <a:custGeom>
              <a:avLst/>
              <a:gdLst/>
              <a:ahLst/>
              <a:cxnLst/>
              <a:rect l="l" t="t" r="r" b="b"/>
              <a:pathLst>
                <a:path w="21201" h="5708" extrusionOk="0">
                  <a:moveTo>
                    <a:pt x="3177" y="0"/>
                  </a:moveTo>
                  <a:lnTo>
                    <a:pt x="2688" y="490"/>
                  </a:lnTo>
                  <a:lnTo>
                    <a:pt x="405" y="2857"/>
                  </a:lnTo>
                  <a:cubicBezTo>
                    <a:pt x="1" y="3184"/>
                    <a:pt x="1" y="3836"/>
                    <a:pt x="405" y="4240"/>
                  </a:cubicBezTo>
                  <a:lnTo>
                    <a:pt x="1547" y="5382"/>
                  </a:lnTo>
                  <a:cubicBezTo>
                    <a:pt x="1710" y="5545"/>
                    <a:pt x="1873" y="5630"/>
                    <a:pt x="2036" y="5708"/>
                  </a:cubicBezTo>
                  <a:lnTo>
                    <a:pt x="18917" y="5708"/>
                  </a:lnTo>
                  <a:cubicBezTo>
                    <a:pt x="19159" y="5708"/>
                    <a:pt x="19406" y="5630"/>
                    <a:pt x="19648" y="5382"/>
                  </a:cubicBezTo>
                  <a:lnTo>
                    <a:pt x="20789" y="4240"/>
                  </a:lnTo>
                  <a:cubicBezTo>
                    <a:pt x="21200" y="3836"/>
                    <a:pt x="21200" y="3184"/>
                    <a:pt x="20789" y="2857"/>
                  </a:cubicBezTo>
                  <a:lnTo>
                    <a:pt x="18506" y="490"/>
                  </a:lnTo>
                  <a:lnTo>
                    <a:pt x="18017" y="0"/>
                  </a:lnTo>
                  <a:close/>
                </a:path>
              </a:pathLst>
            </a:custGeom>
            <a:solidFill>
              <a:srgbClr val="6A97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37" name="Google Shape;848;p42">
              <a:extLst>
                <a:ext uri="{FF2B5EF4-FFF2-40B4-BE49-F238E27FC236}">
                  <a16:creationId xmlns:a16="http://schemas.microsoft.com/office/drawing/2014/main" id="{3CE440A5-7560-8BDC-00AF-23216B57D2B5}"/>
                </a:ext>
              </a:extLst>
            </p:cNvPr>
            <p:cNvSpPr/>
            <p:nvPr/>
          </p:nvSpPr>
          <p:spPr>
            <a:xfrm>
              <a:off x="5783319" y="5143825"/>
              <a:ext cx="143215" cy="143215"/>
            </a:xfrm>
            <a:custGeom>
              <a:avLst/>
              <a:gdLst/>
              <a:ahLst/>
              <a:cxnLst/>
              <a:rect l="l" t="t" r="r" b="b"/>
              <a:pathLst>
                <a:path w="5545" h="5545" extrusionOk="0">
                  <a:moveTo>
                    <a:pt x="2772" y="979"/>
                  </a:moveTo>
                  <a:cubicBezTo>
                    <a:pt x="3751" y="979"/>
                    <a:pt x="4566" y="1794"/>
                    <a:pt x="4566" y="2772"/>
                  </a:cubicBezTo>
                  <a:cubicBezTo>
                    <a:pt x="4566" y="3751"/>
                    <a:pt x="3751" y="4566"/>
                    <a:pt x="2772" y="4566"/>
                  </a:cubicBezTo>
                  <a:cubicBezTo>
                    <a:pt x="1794" y="4566"/>
                    <a:pt x="978" y="3751"/>
                    <a:pt x="978" y="2772"/>
                  </a:cubicBezTo>
                  <a:cubicBezTo>
                    <a:pt x="978" y="1794"/>
                    <a:pt x="1794" y="979"/>
                    <a:pt x="2772" y="979"/>
                  </a:cubicBezTo>
                  <a:close/>
                  <a:moveTo>
                    <a:pt x="2772" y="0"/>
                  </a:moveTo>
                  <a:cubicBezTo>
                    <a:pt x="1220" y="0"/>
                    <a:pt x="0" y="1226"/>
                    <a:pt x="0" y="2772"/>
                  </a:cubicBezTo>
                  <a:cubicBezTo>
                    <a:pt x="0" y="4240"/>
                    <a:pt x="1220" y="5545"/>
                    <a:pt x="2772" y="5545"/>
                  </a:cubicBezTo>
                  <a:cubicBezTo>
                    <a:pt x="4240" y="5545"/>
                    <a:pt x="5545" y="4240"/>
                    <a:pt x="5545" y="2772"/>
                  </a:cubicBezTo>
                  <a:cubicBezTo>
                    <a:pt x="5545" y="1226"/>
                    <a:pt x="4240" y="0"/>
                    <a:pt x="2772" y="0"/>
                  </a:cubicBezTo>
                  <a:close/>
                </a:path>
              </a:pathLst>
            </a:custGeom>
            <a:solidFill>
              <a:srgbClr val="6A97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38" name="Google Shape;849;p42">
              <a:extLst>
                <a:ext uri="{FF2B5EF4-FFF2-40B4-BE49-F238E27FC236}">
                  <a16:creationId xmlns:a16="http://schemas.microsoft.com/office/drawing/2014/main" id="{328546DE-868E-8E27-B133-649DB8D944D5}"/>
                </a:ext>
              </a:extLst>
            </p:cNvPr>
            <p:cNvSpPr/>
            <p:nvPr/>
          </p:nvSpPr>
          <p:spPr>
            <a:xfrm>
              <a:off x="5768468" y="5287009"/>
              <a:ext cx="189577" cy="46362"/>
            </a:xfrm>
            <a:custGeom>
              <a:avLst/>
              <a:gdLst/>
              <a:ahLst/>
              <a:cxnLst/>
              <a:rect l="l" t="t" r="r" b="b"/>
              <a:pathLst>
                <a:path w="7340" h="1795" extrusionOk="0">
                  <a:moveTo>
                    <a:pt x="1064" y="1"/>
                  </a:moveTo>
                  <a:cubicBezTo>
                    <a:pt x="738" y="1"/>
                    <a:pt x="412" y="249"/>
                    <a:pt x="249" y="575"/>
                  </a:cubicBezTo>
                  <a:lnTo>
                    <a:pt x="1" y="1794"/>
                  </a:lnTo>
                  <a:lnTo>
                    <a:pt x="7339" y="1794"/>
                  </a:lnTo>
                  <a:lnTo>
                    <a:pt x="7098" y="575"/>
                  </a:lnTo>
                  <a:cubicBezTo>
                    <a:pt x="6935" y="249"/>
                    <a:pt x="6609" y="1"/>
                    <a:pt x="6283" y="1"/>
                  </a:cubicBezTo>
                  <a:close/>
                </a:path>
              </a:pathLst>
            </a:custGeom>
            <a:solidFill>
              <a:srgbClr val="6A97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39" name="Google Shape;850;p42">
              <a:extLst>
                <a:ext uri="{FF2B5EF4-FFF2-40B4-BE49-F238E27FC236}">
                  <a16:creationId xmlns:a16="http://schemas.microsoft.com/office/drawing/2014/main" id="{8E80E73E-A63F-D4DC-2439-40F98F07A656}"/>
                </a:ext>
              </a:extLst>
            </p:cNvPr>
            <p:cNvSpPr/>
            <p:nvPr/>
          </p:nvSpPr>
          <p:spPr>
            <a:xfrm>
              <a:off x="5711701" y="5330094"/>
              <a:ext cx="303296" cy="94865"/>
            </a:xfrm>
            <a:custGeom>
              <a:avLst/>
              <a:gdLst/>
              <a:ahLst/>
              <a:cxnLst/>
              <a:rect l="l" t="t" r="r" b="b"/>
              <a:pathLst>
                <a:path w="11743" h="3673" extrusionOk="0">
                  <a:moveTo>
                    <a:pt x="1221" y="0"/>
                  </a:moveTo>
                  <a:cubicBezTo>
                    <a:pt x="490" y="0"/>
                    <a:pt x="1" y="490"/>
                    <a:pt x="1" y="1227"/>
                  </a:cubicBezTo>
                  <a:lnTo>
                    <a:pt x="1" y="3673"/>
                  </a:lnTo>
                  <a:lnTo>
                    <a:pt x="11742" y="3673"/>
                  </a:lnTo>
                  <a:lnTo>
                    <a:pt x="11742" y="1227"/>
                  </a:lnTo>
                  <a:cubicBezTo>
                    <a:pt x="11742" y="490"/>
                    <a:pt x="11253" y="0"/>
                    <a:pt x="10516" y="0"/>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40" name="Google Shape;851;p42">
              <a:extLst>
                <a:ext uri="{FF2B5EF4-FFF2-40B4-BE49-F238E27FC236}">
                  <a16:creationId xmlns:a16="http://schemas.microsoft.com/office/drawing/2014/main" id="{CEEDCB54-DD42-2B89-09E1-5A8862CB1261}"/>
                </a:ext>
              </a:extLst>
            </p:cNvPr>
            <p:cNvSpPr/>
            <p:nvPr/>
          </p:nvSpPr>
          <p:spPr>
            <a:xfrm>
              <a:off x="5600025" y="5418435"/>
              <a:ext cx="526498" cy="126402"/>
            </a:xfrm>
            <a:custGeom>
              <a:avLst/>
              <a:gdLst/>
              <a:ahLst/>
              <a:cxnLst/>
              <a:rect l="l" t="t" r="r" b="b"/>
              <a:pathLst>
                <a:path w="20385" h="4894" extrusionOk="0">
                  <a:moveTo>
                    <a:pt x="4325" y="1"/>
                  </a:moveTo>
                  <a:lnTo>
                    <a:pt x="0" y="3341"/>
                  </a:lnTo>
                  <a:lnTo>
                    <a:pt x="3836" y="4893"/>
                  </a:lnTo>
                  <a:lnTo>
                    <a:pt x="16470" y="4893"/>
                  </a:lnTo>
                  <a:lnTo>
                    <a:pt x="20384" y="3341"/>
                  </a:lnTo>
                  <a:lnTo>
                    <a:pt x="16066" y="1"/>
                  </a:lnTo>
                  <a:close/>
                </a:path>
              </a:pathLst>
            </a:custGeom>
            <a:solidFill>
              <a:srgbClr val="6A97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41" name="Google Shape;852;p42">
              <a:extLst>
                <a:ext uri="{FF2B5EF4-FFF2-40B4-BE49-F238E27FC236}">
                  <a16:creationId xmlns:a16="http://schemas.microsoft.com/office/drawing/2014/main" id="{788732F3-7D0E-2C87-93F6-D956B50768D3}"/>
                </a:ext>
              </a:extLst>
            </p:cNvPr>
            <p:cNvSpPr/>
            <p:nvPr/>
          </p:nvSpPr>
          <p:spPr>
            <a:xfrm>
              <a:off x="5600025" y="5501450"/>
              <a:ext cx="526498" cy="168500"/>
            </a:xfrm>
            <a:custGeom>
              <a:avLst/>
              <a:gdLst/>
              <a:ahLst/>
              <a:cxnLst/>
              <a:rect l="l" t="t" r="r" b="b"/>
              <a:pathLst>
                <a:path w="20385" h="6524" extrusionOk="0">
                  <a:moveTo>
                    <a:pt x="0" y="1"/>
                  </a:moveTo>
                  <a:lnTo>
                    <a:pt x="0" y="4978"/>
                  </a:lnTo>
                  <a:lnTo>
                    <a:pt x="3836" y="6524"/>
                  </a:lnTo>
                  <a:lnTo>
                    <a:pt x="16470" y="6524"/>
                  </a:lnTo>
                  <a:lnTo>
                    <a:pt x="20384" y="4978"/>
                  </a:lnTo>
                  <a:lnTo>
                    <a:pt x="20384" y="1"/>
                  </a:lnTo>
                  <a:lnTo>
                    <a:pt x="16470" y="1553"/>
                  </a:lnTo>
                  <a:lnTo>
                    <a:pt x="3836" y="1553"/>
                  </a:lnTo>
                  <a:lnTo>
                    <a:pt x="0" y="1"/>
                  </a:lnTo>
                  <a:close/>
                </a:path>
              </a:pathLst>
            </a:custGeom>
            <a:solidFill>
              <a:srgbClr val="6A97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42" name="Google Shape;853;p42">
              <a:extLst>
                <a:ext uri="{FF2B5EF4-FFF2-40B4-BE49-F238E27FC236}">
                  <a16:creationId xmlns:a16="http://schemas.microsoft.com/office/drawing/2014/main" id="{FC371234-C53C-F8D9-731C-5D5317AFCA77}"/>
                </a:ext>
              </a:extLst>
            </p:cNvPr>
            <p:cNvSpPr/>
            <p:nvPr/>
          </p:nvSpPr>
          <p:spPr>
            <a:xfrm>
              <a:off x="5572727" y="5996396"/>
              <a:ext cx="581253" cy="96906"/>
            </a:xfrm>
            <a:custGeom>
              <a:avLst/>
              <a:gdLst/>
              <a:ahLst/>
              <a:cxnLst/>
              <a:rect l="l" t="t" r="r" b="b"/>
              <a:pathLst>
                <a:path w="22505" h="3752" extrusionOk="0">
                  <a:moveTo>
                    <a:pt x="11152" y="1"/>
                  </a:moveTo>
                  <a:cubicBezTo>
                    <a:pt x="10297" y="1"/>
                    <a:pt x="4161" y="74"/>
                    <a:pt x="0" y="2121"/>
                  </a:cubicBezTo>
                  <a:lnTo>
                    <a:pt x="0" y="2773"/>
                  </a:lnTo>
                  <a:lnTo>
                    <a:pt x="3829" y="3504"/>
                  </a:lnTo>
                  <a:lnTo>
                    <a:pt x="4808" y="3667"/>
                  </a:lnTo>
                  <a:lnTo>
                    <a:pt x="5382" y="3752"/>
                  </a:lnTo>
                  <a:lnTo>
                    <a:pt x="17123" y="3752"/>
                  </a:lnTo>
                  <a:lnTo>
                    <a:pt x="17691" y="3667"/>
                  </a:lnTo>
                  <a:lnTo>
                    <a:pt x="18669" y="3504"/>
                  </a:lnTo>
                  <a:lnTo>
                    <a:pt x="22504" y="2773"/>
                  </a:lnTo>
                  <a:lnTo>
                    <a:pt x="22504" y="2121"/>
                  </a:lnTo>
                  <a:cubicBezTo>
                    <a:pt x="18832" y="406"/>
                    <a:pt x="13777" y="79"/>
                    <a:pt x="11905" y="79"/>
                  </a:cubicBezTo>
                  <a:cubicBezTo>
                    <a:pt x="11494" y="1"/>
                    <a:pt x="11252" y="1"/>
                    <a:pt x="11252" y="1"/>
                  </a:cubicBezTo>
                  <a:cubicBezTo>
                    <a:pt x="11252" y="1"/>
                    <a:pt x="11218" y="1"/>
                    <a:pt x="11152" y="1"/>
                  </a:cubicBezTo>
                  <a:close/>
                </a:path>
              </a:pathLst>
            </a:custGeom>
            <a:solidFill>
              <a:srgbClr val="6A97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43" name="Google Shape;854;p42">
              <a:extLst>
                <a:ext uri="{FF2B5EF4-FFF2-40B4-BE49-F238E27FC236}">
                  <a16:creationId xmlns:a16="http://schemas.microsoft.com/office/drawing/2014/main" id="{A84E6651-9E70-6803-01F3-CF4A28501FD6}"/>
                </a:ext>
              </a:extLst>
            </p:cNvPr>
            <p:cNvSpPr/>
            <p:nvPr/>
          </p:nvSpPr>
          <p:spPr>
            <a:xfrm>
              <a:off x="6054863" y="6084852"/>
              <a:ext cx="4261" cy="2041"/>
            </a:xfrm>
            <a:custGeom>
              <a:avLst/>
              <a:gdLst/>
              <a:ahLst/>
              <a:cxnLst/>
              <a:rect l="l" t="t" r="r" b="b"/>
              <a:pathLst>
                <a:path w="165" h="79" extrusionOk="0">
                  <a:moveTo>
                    <a:pt x="164" y="1"/>
                  </a:moveTo>
                  <a:lnTo>
                    <a:pt x="1" y="79"/>
                  </a:lnTo>
                  <a:lnTo>
                    <a:pt x="1" y="79"/>
                  </a:lnTo>
                  <a:lnTo>
                    <a:pt x="1" y="79"/>
                  </a:lnTo>
                  <a:close/>
                </a:path>
              </a:pathLst>
            </a:custGeom>
            <a:solidFill>
              <a:srgbClr val="9FB7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44" name="Google Shape;855;p42">
              <a:extLst>
                <a:ext uri="{FF2B5EF4-FFF2-40B4-BE49-F238E27FC236}">
                  <a16:creationId xmlns:a16="http://schemas.microsoft.com/office/drawing/2014/main" id="{5C822F8E-FD31-2B42-7AC0-EC4BF45384F5}"/>
                </a:ext>
              </a:extLst>
            </p:cNvPr>
            <p:cNvSpPr/>
            <p:nvPr/>
          </p:nvSpPr>
          <p:spPr>
            <a:xfrm>
              <a:off x="5547442" y="5626743"/>
              <a:ext cx="631800" cy="591714"/>
            </a:xfrm>
            <a:custGeom>
              <a:avLst/>
              <a:gdLst/>
              <a:ahLst/>
              <a:cxnLst/>
              <a:rect l="l" t="t" r="r" b="b"/>
              <a:pathLst>
                <a:path w="24462" h="22910" extrusionOk="0">
                  <a:moveTo>
                    <a:pt x="979" y="4156"/>
                  </a:moveTo>
                  <a:lnTo>
                    <a:pt x="4808" y="5950"/>
                  </a:lnTo>
                  <a:lnTo>
                    <a:pt x="4808" y="17691"/>
                  </a:lnTo>
                  <a:lnTo>
                    <a:pt x="979" y="16960"/>
                  </a:lnTo>
                  <a:lnTo>
                    <a:pt x="979" y="4156"/>
                  </a:lnTo>
                  <a:close/>
                  <a:moveTo>
                    <a:pt x="23483" y="4156"/>
                  </a:moveTo>
                  <a:lnTo>
                    <a:pt x="23483" y="16960"/>
                  </a:lnTo>
                  <a:lnTo>
                    <a:pt x="19974" y="17613"/>
                  </a:lnTo>
                  <a:lnTo>
                    <a:pt x="19648" y="17691"/>
                  </a:lnTo>
                  <a:lnTo>
                    <a:pt x="19648" y="5950"/>
                  </a:lnTo>
                  <a:lnTo>
                    <a:pt x="19974" y="5787"/>
                  </a:lnTo>
                  <a:lnTo>
                    <a:pt x="23483" y="4156"/>
                  </a:lnTo>
                  <a:close/>
                  <a:moveTo>
                    <a:pt x="18670" y="6197"/>
                  </a:moveTo>
                  <a:lnTo>
                    <a:pt x="18670" y="17854"/>
                  </a:lnTo>
                  <a:lnTo>
                    <a:pt x="18102" y="17939"/>
                  </a:lnTo>
                  <a:lnTo>
                    <a:pt x="6361" y="17939"/>
                  </a:lnTo>
                  <a:lnTo>
                    <a:pt x="5787" y="17854"/>
                  </a:lnTo>
                  <a:lnTo>
                    <a:pt x="5787" y="6197"/>
                  </a:lnTo>
                  <a:close/>
                  <a:moveTo>
                    <a:pt x="2036" y="1"/>
                  </a:moveTo>
                  <a:lnTo>
                    <a:pt x="242" y="3177"/>
                  </a:lnTo>
                  <a:lnTo>
                    <a:pt x="1" y="3588"/>
                  </a:lnTo>
                  <a:lnTo>
                    <a:pt x="1" y="3667"/>
                  </a:lnTo>
                  <a:lnTo>
                    <a:pt x="1" y="16797"/>
                  </a:lnTo>
                  <a:lnTo>
                    <a:pt x="405" y="17202"/>
                  </a:lnTo>
                  <a:lnTo>
                    <a:pt x="2121" y="18917"/>
                  </a:lnTo>
                  <a:lnTo>
                    <a:pt x="4319" y="21279"/>
                  </a:lnTo>
                  <a:lnTo>
                    <a:pt x="4645" y="21605"/>
                  </a:lnTo>
                  <a:cubicBezTo>
                    <a:pt x="5134" y="22094"/>
                    <a:pt x="5624" y="22420"/>
                    <a:pt x="6198" y="22668"/>
                  </a:cubicBezTo>
                  <a:cubicBezTo>
                    <a:pt x="6687" y="22831"/>
                    <a:pt x="7176" y="22909"/>
                    <a:pt x="7665" y="22909"/>
                  </a:cubicBezTo>
                  <a:lnTo>
                    <a:pt x="16797" y="22909"/>
                  </a:lnTo>
                  <a:cubicBezTo>
                    <a:pt x="17939" y="22909"/>
                    <a:pt x="18996" y="22420"/>
                    <a:pt x="19811" y="21605"/>
                  </a:cubicBezTo>
                  <a:lnTo>
                    <a:pt x="20137" y="21279"/>
                  </a:lnTo>
                  <a:lnTo>
                    <a:pt x="23320" y="17939"/>
                  </a:lnTo>
                  <a:lnTo>
                    <a:pt x="24051" y="17202"/>
                  </a:lnTo>
                  <a:lnTo>
                    <a:pt x="24462" y="16797"/>
                  </a:lnTo>
                  <a:lnTo>
                    <a:pt x="24462" y="3667"/>
                  </a:lnTo>
                  <a:lnTo>
                    <a:pt x="24462" y="3588"/>
                  </a:lnTo>
                  <a:lnTo>
                    <a:pt x="24214" y="3177"/>
                  </a:lnTo>
                  <a:lnTo>
                    <a:pt x="22420" y="1"/>
                  </a:lnTo>
                  <a:lnTo>
                    <a:pt x="18506" y="1547"/>
                  </a:lnTo>
                  <a:lnTo>
                    <a:pt x="5872" y="1547"/>
                  </a:lnTo>
                  <a:lnTo>
                    <a:pt x="2036" y="1"/>
                  </a:ln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45" name="Google Shape;856;p42">
              <a:extLst>
                <a:ext uri="{FF2B5EF4-FFF2-40B4-BE49-F238E27FC236}">
                  <a16:creationId xmlns:a16="http://schemas.microsoft.com/office/drawing/2014/main" id="{76A357B1-19BF-1AFD-52DB-2CAD5B6A897C}"/>
                </a:ext>
              </a:extLst>
            </p:cNvPr>
            <p:cNvSpPr/>
            <p:nvPr/>
          </p:nvSpPr>
          <p:spPr>
            <a:xfrm>
              <a:off x="5861135" y="5935264"/>
              <a:ext cx="40136" cy="105325"/>
            </a:xfrm>
            <a:custGeom>
              <a:avLst/>
              <a:gdLst/>
              <a:ahLst/>
              <a:cxnLst/>
              <a:rect l="l" t="t" r="r" b="b"/>
              <a:pathLst>
                <a:path w="1554" h="4078" extrusionOk="0">
                  <a:moveTo>
                    <a:pt x="412" y="0"/>
                  </a:moveTo>
                  <a:cubicBezTo>
                    <a:pt x="248" y="85"/>
                    <a:pt x="164" y="163"/>
                    <a:pt x="248" y="326"/>
                  </a:cubicBezTo>
                  <a:cubicBezTo>
                    <a:pt x="979" y="2368"/>
                    <a:pt x="85" y="3673"/>
                    <a:pt x="85" y="3673"/>
                  </a:cubicBezTo>
                  <a:cubicBezTo>
                    <a:pt x="1" y="3836"/>
                    <a:pt x="1" y="3914"/>
                    <a:pt x="85" y="3999"/>
                  </a:cubicBezTo>
                  <a:cubicBezTo>
                    <a:pt x="164" y="4077"/>
                    <a:pt x="164" y="4077"/>
                    <a:pt x="248" y="4077"/>
                  </a:cubicBezTo>
                  <a:cubicBezTo>
                    <a:pt x="327" y="4077"/>
                    <a:pt x="327" y="4077"/>
                    <a:pt x="412" y="3999"/>
                  </a:cubicBezTo>
                  <a:cubicBezTo>
                    <a:pt x="490" y="3914"/>
                    <a:pt x="1553" y="2531"/>
                    <a:pt x="653" y="163"/>
                  </a:cubicBezTo>
                  <a:cubicBezTo>
                    <a:pt x="653" y="0"/>
                    <a:pt x="490" y="0"/>
                    <a:pt x="412" y="0"/>
                  </a:cubicBezTo>
                  <a:close/>
                </a:path>
              </a:pathLst>
            </a:custGeom>
            <a:solidFill>
              <a:srgbClr val="0B1E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46" name="Google Shape;857;p42">
              <a:extLst>
                <a:ext uri="{FF2B5EF4-FFF2-40B4-BE49-F238E27FC236}">
                  <a16:creationId xmlns:a16="http://schemas.microsoft.com/office/drawing/2014/main" id="{A69F9FFC-24FA-C69C-8A8C-B294E1164FFB}"/>
                </a:ext>
              </a:extLst>
            </p:cNvPr>
            <p:cNvSpPr/>
            <p:nvPr/>
          </p:nvSpPr>
          <p:spPr>
            <a:xfrm>
              <a:off x="5821336" y="5851015"/>
              <a:ext cx="109407" cy="124541"/>
            </a:xfrm>
            <a:custGeom>
              <a:avLst/>
              <a:gdLst/>
              <a:ahLst/>
              <a:cxnLst/>
              <a:rect l="l" t="t" r="r" b="b"/>
              <a:pathLst>
                <a:path w="4236" h="4822" extrusionOk="0">
                  <a:moveTo>
                    <a:pt x="2031" y="1"/>
                  </a:moveTo>
                  <a:cubicBezTo>
                    <a:pt x="1953" y="1390"/>
                    <a:pt x="237" y="1305"/>
                    <a:pt x="74" y="2773"/>
                  </a:cubicBezTo>
                  <a:cubicBezTo>
                    <a:pt x="0" y="4233"/>
                    <a:pt x="930" y="4822"/>
                    <a:pt x="1855" y="4822"/>
                  </a:cubicBezTo>
                  <a:cubicBezTo>
                    <a:pt x="1914" y="4822"/>
                    <a:pt x="1972" y="4819"/>
                    <a:pt x="2031" y="4815"/>
                  </a:cubicBezTo>
                  <a:cubicBezTo>
                    <a:pt x="2116" y="4730"/>
                    <a:pt x="2194" y="4730"/>
                    <a:pt x="2279" y="4730"/>
                  </a:cubicBezTo>
                  <a:cubicBezTo>
                    <a:pt x="3257" y="4489"/>
                    <a:pt x="4236" y="4078"/>
                    <a:pt x="4151" y="2695"/>
                  </a:cubicBezTo>
                  <a:cubicBezTo>
                    <a:pt x="4151" y="1390"/>
                    <a:pt x="2194" y="86"/>
                    <a:pt x="2031" y="1"/>
                  </a:cubicBezTo>
                  <a:close/>
                </a:path>
              </a:pathLst>
            </a:custGeom>
            <a:solidFill>
              <a:srgbClr val="E5BA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47" name="Google Shape;858;p42">
              <a:extLst>
                <a:ext uri="{FF2B5EF4-FFF2-40B4-BE49-F238E27FC236}">
                  <a16:creationId xmlns:a16="http://schemas.microsoft.com/office/drawing/2014/main" id="{E938E75B-D61C-46EF-497A-D59B611C8DA2}"/>
                </a:ext>
              </a:extLst>
            </p:cNvPr>
            <p:cNvSpPr/>
            <p:nvPr/>
          </p:nvSpPr>
          <p:spPr>
            <a:xfrm>
              <a:off x="5844657" y="5905768"/>
              <a:ext cx="60825" cy="68468"/>
            </a:xfrm>
            <a:custGeom>
              <a:avLst/>
              <a:gdLst/>
              <a:ahLst/>
              <a:cxnLst/>
              <a:rect l="l" t="t" r="r" b="b"/>
              <a:pathLst>
                <a:path w="2355" h="2651" extrusionOk="0">
                  <a:moveTo>
                    <a:pt x="1213" y="1"/>
                  </a:moveTo>
                  <a:cubicBezTo>
                    <a:pt x="1128" y="738"/>
                    <a:pt x="149" y="738"/>
                    <a:pt x="71" y="1553"/>
                  </a:cubicBezTo>
                  <a:cubicBezTo>
                    <a:pt x="0" y="2300"/>
                    <a:pt x="503" y="2650"/>
                    <a:pt x="1001" y="2650"/>
                  </a:cubicBezTo>
                  <a:cubicBezTo>
                    <a:pt x="1100" y="2650"/>
                    <a:pt x="1198" y="2637"/>
                    <a:pt x="1291" y="2610"/>
                  </a:cubicBezTo>
                  <a:cubicBezTo>
                    <a:pt x="1865" y="2532"/>
                    <a:pt x="2354" y="2284"/>
                    <a:pt x="2354" y="1553"/>
                  </a:cubicBezTo>
                  <a:cubicBezTo>
                    <a:pt x="2354" y="738"/>
                    <a:pt x="1213" y="1"/>
                    <a:pt x="1213" y="1"/>
                  </a:cubicBezTo>
                  <a:close/>
                </a:path>
              </a:pathLst>
            </a:custGeom>
            <a:solidFill>
              <a:srgbClr val="F7D49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48" name="Google Shape;859;p42">
              <a:extLst>
                <a:ext uri="{FF2B5EF4-FFF2-40B4-BE49-F238E27FC236}">
                  <a16:creationId xmlns:a16="http://schemas.microsoft.com/office/drawing/2014/main" id="{17D570D4-2DCB-AD75-D219-124BC6131418}"/>
                </a:ext>
              </a:extLst>
            </p:cNvPr>
            <p:cNvSpPr/>
            <p:nvPr/>
          </p:nvSpPr>
          <p:spPr>
            <a:xfrm>
              <a:off x="6014961" y="5411940"/>
              <a:ext cx="153649" cy="899167"/>
            </a:xfrm>
            <a:custGeom>
              <a:avLst/>
              <a:gdLst/>
              <a:ahLst/>
              <a:cxnLst/>
              <a:rect l="l" t="t" r="r" b="b"/>
              <a:pathLst>
                <a:path w="5949" h="34814" extrusionOk="0">
                  <a:moveTo>
                    <a:pt x="0" y="1"/>
                  </a:moveTo>
                  <a:lnTo>
                    <a:pt x="4318" y="3341"/>
                  </a:lnTo>
                  <a:lnTo>
                    <a:pt x="78" y="1"/>
                  </a:lnTo>
                  <a:close/>
                  <a:moveTo>
                    <a:pt x="5381" y="12473"/>
                  </a:moveTo>
                  <a:lnTo>
                    <a:pt x="1872" y="14104"/>
                  </a:lnTo>
                  <a:lnTo>
                    <a:pt x="3992" y="13125"/>
                  </a:lnTo>
                  <a:lnTo>
                    <a:pt x="5381" y="12473"/>
                  </a:lnTo>
                  <a:close/>
                  <a:moveTo>
                    <a:pt x="5949" y="25519"/>
                  </a:moveTo>
                  <a:lnTo>
                    <a:pt x="5218" y="26256"/>
                  </a:lnTo>
                  <a:lnTo>
                    <a:pt x="2035" y="29596"/>
                  </a:lnTo>
                  <a:lnTo>
                    <a:pt x="2035" y="29596"/>
                  </a:lnTo>
                  <a:lnTo>
                    <a:pt x="5949" y="25519"/>
                  </a:lnTo>
                  <a:close/>
                  <a:moveTo>
                    <a:pt x="2035" y="29596"/>
                  </a:moveTo>
                  <a:lnTo>
                    <a:pt x="4318" y="31963"/>
                  </a:lnTo>
                  <a:cubicBezTo>
                    <a:pt x="4729" y="32290"/>
                    <a:pt x="4729" y="32942"/>
                    <a:pt x="4318" y="33346"/>
                  </a:cubicBezTo>
                  <a:lnTo>
                    <a:pt x="3177" y="34488"/>
                  </a:lnTo>
                  <a:lnTo>
                    <a:pt x="3177" y="34488"/>
                  </a:lnTo>
                  <a:lnTo>
                    <a:pt x="4403" y="33346"/>
                  </a:lnTo>
                  <a:cubicBezTo>
                    <a:pt x="4729" y="32942"/>
                    <a:pt x="4729" y="32290"/>
                    <a:pt x="4403" y="31963"/>
                  </a:cubicBezTo>
                  <a:lnTo>
                    <a:pt x="2035" y="29596"/>
                  </a:lnTo>
                  <a:close/>
                  <a:moveTo>
                    <a:pt x="3174" y="34490"/>
                  </a:moveTo>
                  <a:lnTo>
                    <a:pt x="3174" y="34490"/>
                  </a:lnTo>
                  <a:cubicBezTo>
                    <a:pt x="3012" y="34652"/>
                    <a:pt x="2850" y="34736"/>
                    <a:pt x="2688" y="34736"/>
                  </a:cubicBezTo>
                  <a:lnTo>
                    <a:pt x="2688" y="34814"/>
                  </a:lnTo>
                  <a:cubicBezTo>
                    <a:pt x="2850" y="34736"/>
                    <a:pt x="3012" y="34652"/>
                    <a:pt x="3174" y="3449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49" name="Google Shape;860;p42">
              <a:extLst>
                <a:ext uri="{FF2B5EF4-FFF2-40B4-BE49-F238E27FC236}">
                  <a16:creationId xmlns:a16="http://schemas.microsoft.com/office/drawing/2014/main" id="{2500F4F8-2C98-CD3A-EA29-2FB67405A0C5}"/>
                </a:ext>
              </a:extLst>
            </p:cNvPr>
            <p:cNvSpPr/>
            <p:nvPr/>
          </p:nvSpPr>
          <p:spPr>
            <a:xfrm>
              <a:off x="6054863" y="6080643"/>
              <a:ext cx="29520" cy="6250"/>
            </a:xfrm>
            <a:custGeom>
              <a:avLst/>
              <a:gdLst/>
              <a:ahLst/>
              <a:cxnLst/>
              <a:rect l="l" t="t" r="r" b="b"/>
              <a:pathLst>
                <a:path w="1143" h="242" extrusionOk="0">
                  <a:moveTo>
                    <a:pt x="1" y="242"/>
                  </a:moveTo>
                  <a:lnTo>
                    <a:pt x="1" y="242"/>
                  </a:lnTo>
                  <a:close/>
                  <a:moveTo>
                    <a:pt x="1143" y="1"/>
                  </a:moveTo>
                  <a:lnTo>
                    <a:pt x="1143" y="1"/>
                  </a:lnTo>
                  <a:lnTo>
                    <a:pt x="327" y="164"/>
                  </a:lnTo>
                  <a:lnTo>
                    <a:pt x="249" y="164"/>
                  </a:lnTo>
                  <a:lnTo>
                    <a:pt x="249" y="164"/>
                  </a:lnTo>
                  <a:lnTo>
                    <a:pt x="327" y="164"/>
                  </a:ln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50" name="Google Shape;861;p42">
              <a:extLst>
                <a:ext uri="{FF2B5EF4-FFF2-40B4-BE49-F238E27FC236}">
                  <a16:creationId xmlns:a16="http://schemas.microsoft.com/office/drawing/2014/main" id="{C5815195-0FC1-1002-2506-E77ADE2846AC}"/>
                </a:ext>
              </a:extLst>
            </p:cNvPr>
            <p:cNvSpPr/>
            <p:nvPr/>
          </p:nvSpPr>
          <p:spPr>
            <a:xfrm>
              <a:off x="6054863" y="6017470"/>
              <a:ext cx="26" cy="69424"/>
            </a:xfrm>
            <a:custGeom>
              <a:avLst/>
              <a:gdLst/>
              <a:ahLst/>
              <a:cxnLst/>
              <a:rect l="l" t="t" r="r" b="b"/>
              <a:pathLst>
                <a:path w="1" h="2688" extrusionOk="0">
                  <a:moveTo>
                    <a:pt x="1" y="0"/>
                  </a:moveTo>
                  <a:lnTo>
                    <a:pt x="1" y="2688"/>
                  </a:lnTo>
                  <a:lnTo>
                    <a:pt x="1" y="2688"/>
                  </a:lnTo>
                  <a:lnTo>
                    <a:pt x="1" y="2688"/>
                  </a:lnTo>
                  <a:lnTo>
                    <a:pt x="1" y="2688"/>
                  </a:lnTo>
                  <a:close/>
                </a:path>
              </a:pathLst>
            </a:custGeom>
            <a:solidFill>
              <a:srgbClr val="82A1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51" name="Google Shape;862;p42">
              <a:extLst>
                <a:ext uri="{FF2B5EF4-FFF2-40B4-BE49-F238E27FC236}">
                  <a16:creationId xmlns:a16="http://schemas.microsoft.com/office/drawing/2014/main" id="{13C12058-3C58-3EE1-30AF-5B1BDDA4A198}"/>
                </a:ext>
              </a:extLst>
            </p:cNvPr>
            <p:cNvSpPr/>
            <p:nvPr/>
          </p:nvSpPr>
          <p:spPr>
            <a:xfrm>
              <a:off x="5696876" y="5790039"/>
              <a:ext cx="332765" cy="301075"/>
            </a:xfrm>
            <a:custGeom>
              <a:avLst/>
              <a:gdLst/>
              <a:ahLst/>
              <a:cxnLst/>
              <a:rect l="l" t="t" r="r" b="b"/>
              <a:pathLst>
                <a:path w="12884" h="11657" extrusionOk="0">
                  <a:moveTo>
                    <a:pt x="12884" y="1468"/>
                  </a:moveTo>
                  <a:lnTo>
                    <a:pt x="12884" y="1468"/>
                  </a:lnTo>
                  <a:lnTo>
                    <a:pt x="12884" y="8643"/>
                  </a:lnTo>
                  <a:lnTo>
                    <a:pt x="12884" y="11657"/>
                  </a:lnTo>
                  <a:close/>
                  <a:moveTo>
                    <a:pt x="6524" y="0"/>
                  </a:moveTo>
                  <a:lnTo>
                    <a:pt x="1" y="0"/>
                  </a:lnTo>
                  <a:close/>
                  <a:moveTo>
                    <a:pt x="12557" y="0"/>
                  </a:moveTo>
                  <a:lnTo>
                    <a:pt x="10359" y="0"/>
                  </a:lnTo>
                  <a:close/>
                </a:path>
              </a:pathLst>
            </a:custGeom>
            <a:solidFill>
              <a:srgbClr val="C4AE1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52" name="Google Shape;863;p42">
              <a:extLst>
                <a:ext uri="{FF2B5EF4-FFF2-40B4-BE49-F238E27FC236}">
                  <a16:creationId xmlns:a16="http://schemas.microsoft.com/office/drawing/2014/main" id="{04C7A389-C89D-B470-3D0E-07FAD91EEC83}"/>
                </a:ext>
              </a:extLst>
            </p:cNvPr>
            <p:cNvSpPr/>
            <p:nvPr/>
          </p:nvSpPr>
          <p:spPr>
            <a:xfrm>
              <a:off x="6054863" y="5754167"/>
              <a:ext cx="63227" cy="330724"/>
            </a:xfrm>
            <a:custGeom>
              <a:avLst/>
              <a:gdLst/>
              <a:ahLst/>
              <a:cxnLst/>
              <a:rect l="l" t="t" r="r" b="b"/>
              <a:pathLst>
                <a:path w="2448" h="12805" extrusionOk="0">
                  <a:moveTo>
                    <a:pt x="2447" y="0"/>
                  </a:moveTo>
                  <a:lnTo>
                    <a:pt x="327" y="979"/>
                  </a:lnTo>
                  <a:lnTo>
                    <a:pt x="1" y="1142"/>
                  </a:lnTo>
                  <a:lnTo>
                    <a:pt x="2447" y="0"/>
                  </a:lnTo>
                  <a:close/>
                  <a:moveTo>
                    <a:pt x="1143" y="12642"/>
                  </a:moveTo>
                  <a:lnTo>
                    <a:pt x="249" y="12805"/>
                  </a:lnTo>
                  <a:lnTo>
                    <a:pt x="327" y="12805"/>
                  </a:lnTo>
                  <a:lnTo>
                    <a:pt x="1143" y="12642"/>
                  </a:lnTo>
                  <a:close/>
                </a:path>
              </a:pathLst>
            </a:custGeom>
            <a:solidFill>
              <a:srgbClr val="91A8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53" name="Google Shape;864;p42">
              <a:extLst>
                <a:ext uri="{FF2B5EF4-FFF2-40B4-BE49-F238E27FC236}">
                  <a16:creationId xmlns:a16="http://schemas.microsoft.com/office/drawing/2014/main" id="{EDE7779D-56F7-7499-252C-EA5AD1FD65B9}"/>
                </a:ext>
              </a:extLst>
            </p:cNvPr>
            <p:cNvSpPr/>
            <p:nvPr/>
          </p:nvSpPr>
          <p:spPr>
            <a:xfrm>
              <a:off x="6054863" y="6017470"/>
              <a:ext cx="26" cy="69424"/>
            </a:xfrm>
            <a:custGeom>
              <a:avLst/>
              <a:gdLst/>
              <a:ahLst/>
              <a:cxnLst/>
              <a:rect l="l" t="t" r="r" b="b"/>
              <a:pathLst>
                <a:path w="1" h="2688" extrusionOk="0">
                  <a:moveTo>
                    <a:pt x="1" y="0"/>
                  </a:moveTo>
                  <a:lnTo>
                    <a:pt x="1" y="2688"/>
                  </a:lnTo>
                  <a:lnTo>
                    <a:pt x="1" y="2688"/>
                  </a:lnTo>
                  <a:lnTo>
                    <a:pt x="1" y="1957"/>
                  </a:lnTo>
                  <a:lnTo>
                    <a:pt x="1" y="1957"/>
                  </a:lnTo>
                  <a:lnTo>
                    <a:pt x="1" y="816"/>
                  </a:lnTo>
                  <a:lnTo>
                    <a:pt x="1" y="816"/>
                  </a:lnTo>
                  <a:lnTo>
                    <a:pt x="1" y="0"/>
                  </a:lnTo>
                  <a:close/>
                </a:path>
              </a:pathLst>
            </a:custGeom>
            <a:solidFill>
              <a:srgbClr val="6B9BB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54" name="Google Shape;865;p42">
              <a:extLst>
                <a:ext uri="{FF2B5EF4-FFF2-40B4-BE49-F238E27FC236}">
                  <a16:creationId xmlns:a16="http://schemas.microsoft.com/office/drawing/2014/main" id="{600A33FF-64DD-EC64-DFD8-97E02C33448D}"/>
                </a:ext>
              </a:extLst>
            </p:cNvPr>
            <p:cNvSpPr/>
            <p:nvPr/>
          </p:nvSpPr>
          <p:spPr>
            <a:xfrm>
              <a:off x="6054863" y="5737301"/>
              <a:ext cx="99100" cy="208610"/>
            </a:xfrm>
            <a:custGeom>
              <a:avLst/>
              <a:gdLst/>
              <a:ahLst/>
              <a:cxnLst/>
              <a:rect l="l" t="t" r="r" b="b"/>
              <a:pathLst>
                <a:path w="3837" h="8077" extrusionOk="0">
                  <a:moveTo>
                    <a:pt x="1" y="4241"/>
                  </a:moveTo>
                  <a:lnTo>
                    <a:pt x="1" y="4241"/>
                  </a:lnTo>
                  <a:lnTo>
                    <a:pt x="1" y="8076"/>
                  </a:lnTo>
                  <a:lnTo>
                    <a:pt x="1" y="8076"/>
                  </a:lnTo>
                  <a:close/>
                  <a:moveTo>
                    <a:pt x="3836" y="1"/>
                  </a:moveTo>
                  <a:lnTo>
                    <a:pt x="3836" y="1"/>
                  </a:lnTo>
                  <a:lnTo>
                    <a:pt x="2447" y="653"/>
                  </a:lnTo>
                  <a:lnTo>
                    <a:pt x="2447" y="653"/>
                  </a:lnTo>
                  <a:close/>
                </a:path>
              </a:pathLst>
            </a:custGeom>
            <a:solidFill>
              <a:srgbClr val="92B5B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55" name="Google Shape;866;p42">
              <a:extLst>
                <a:ext uri="{FF2B5EF4-FFF2-40B4-BE49-F238E27FC236}">
                  <a16:creationId xmlns:a16="http://schemas.microsoft.com/office/drawing/2014/main" id="{8560A509-32A9-96F6-E26A-80C996D93672}"/>
                </a:ext>
              </a:extLst>
            </p:cNvPr>
            <p:cNvSpPr/>
            <p:nvPr/>
          </p:nvSpPr>
          <p:spPr>
            <a:xfrm>
              <a:off x="6054863" y="6038518"/>
              <a:ext cx="26" cy="29520"/>
            </a:xfrm>
            <a:custGeom>
              <a:avLst/>
              <a:gdLst/>
              <a:ahLst/>
              <a:cxnLst/>
              <a:rect l="l" t="t" r="r" b="b"/>
              <a:pathLst>
                <a:path w="1" h="1143" extrusionOk="0">
                  <a:moveTo>
                    <a:pt x="1" y="1"/>
                  </a:moveTo>
                  <a:lnTo>
                    <a:pt x="1" y="1"/>
                  </a:lnTo>
                  <a:lnTo>
                    <a:pt x="1" y="1142"/>
                  </a:lnTo>
                  <a:lnTo>
                    <a:pt x="1" y="1142"/>
                  </a:lnTo>
                  <a:close/>
                </a:path>
              </a:pathLst>
            </a:custGeom>
            <a:solidFill>
              <a:srgbClr val="A1C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56" name="Google Shape;867;p42">
              <a:extLst>
                <a:ext uri="{FF2B5EF4-FFF2-40B4-BE49-F238E27FC236}">
                  <a16:creationId xmlns:a16="http://schemas.microsoft.com/office/drawing/2014/main" id="{D1AD48E6-4371-1486-9FAF-D8F5FBDDD4F2}"/>
                </a:ext>
              </a:extLst>
            </p:cNvPr>
            <p:cNvSpPr/>
            <p:nvPr/>
          </p:nvSpPr>
          <p:spPr>
            <a:xfrm>
              <a:off x="6179194" y="6116360"/>
              <a:ext cx="465364" cy="197970"/>
            </a:xfrm>
            <a:custGeom>
              <a:avLst/>
              <a:gdLst/>
              <a:ahLst/>
              <a:cxnLst/>
              <a:rect l="l" t="t" r="r" b="b"/>
              <a:pathLst>
                <a:path w="18018" h="7665" extrusionOk="0">
                  <a:moveTo>
                    <a:pt x="2121" y="0"/>
                  </a:moveTo>
                  <a:lnTo>
                    <a:pt x="1469" y="574"/>
                  </a:lnTo>
                  <a:lnTo>
                    <a:pt x="1" y="4977"/>
                  </a:lnTo>
                  <a:lnTo>
                    <a:pt x="2121" y="7665"/>
                  </a:lnTo>
                  <a:lnTo>
                    <a:pt x="15982" y="7665"/>
                  </a:lnTo>
                  <a:lnTo>
                    <a:pt x="16060" y="7587"/>
                  </a:lnTo>
                  <a:lnTo>
                    <a:pt x="18017" y="4977"/>
                  </a:lnTo>
                  <a:lnTo>
                    <a:pt x="16634" y="574"/>
                  </a:lnTo>
                  <a:lnTo>
                    <a:pt x="15982" y="0"/>
                  </a:lnTo>
                  <a:cubicBezTo>
                    <a:pt x="15897" y="85"/>
                    <a:pt x="15897" y="85"/>
                    <a:pt x="15897" y="164"/>
                  </a:cubicBezTo>
                  <a:cubicBezTo>
                    <a:pt x="15897" y="248"/>
                    <a:pt x="15897" y="248"/>
                    <a:pt x="15819" y="327"/>
                  </a:cubicBezTo>
                  <a:cubicBezTo>
                    <a:pt x="15819" y="327"/>
                    <a:pt x="15819" y="411"/>
                    <a:pt x="15734" y="411"/>
                  </a:cubicBezTo>
                  <a:lnTo>
                    <a:pt x="15734" y="574"/>
                  </a:lnTo>
                  <a:lnTo>
                    <a:pt x="15571" y="738"/>
                  </a:lnTo>
                  <a:cubicBezTo>
                    <a:pt x="15493" y="816"/>
                    <a:pt x="15408" y="901"/>
                    <a:pt x="15245" y="979"/>
                  </a:cubicBezTo>
                  <a:lnTo>
                    <a:pt x="15167" y="1064"/>
                  </a:lnTo>
                  <a:cubicBezTo>
                    <a:pt x="15082" y="1064"/>
                    <a:pt x="15004" y="1142"/>
                    <a:pt x="15004" y="1142"/>
                  </a:cubicBezTo>
                  <a:cubicBezTo>
                    <a:pt x="14919" y="1142"/>
                    <a:pt x="14919" y="1142"/>
                    <a:pt x="14919" y="1227"/>
                  </a:cubicBezTo>
                  <a:lnTo>
                    <a:pt x="14514" y="1227"/>
                  </a:lnTo>
                  <a:cubicBezTo>
                    <a:pt x="14430" y="1305"/>
                    <a:pt x="14430" y="1305"/>
                    <a:pt x="14351" y="1305"/>
                  </a:cubicBezTo>
                  <a:lnTo>
                    <a:pt x="3752" y="1305"/>
                  </a:lnTo>
                  <a:cubicBezTo>
                    <a:pt x="3667" y="1305"/>
                    <a:pt x="3589" y="1305"/>
                    <a:pt x="3589" y="1227"/>
                  </a:cubicBezTo>
                  <a:lnTo>
                    <a:pt x="3178" y="1227"/>
                  </a:lnTo>
                  <a:cubicBezTo>
                    <a:pt x="3178" y="1142"/>
                    <a:pt x="3099" y="1142"/>
                    <a:pt x="3099" y="1142"/>
                  </a:cubicBezTo>
                  <a:cubicBezTo>
                    <a:pt x="3015" y="1142"/>
                    <a:pt x="3015" y="1064"/>
                    <a:pt x="2936" y="1064"/>
                  </a:cubicBezTo>
                  <a:cubicBezTo>
                    <a:pt x="2936" y="1064"/>
                    <a:pt x="2851" y="979"/>
                    <a:pt x="2773" y="979"/>
                  </a:cubicBezTo>
                  <a:lnTo>
                    <a:pt x="2525" y="738"/>
                  </a:lnTo>
                  <a:lnTo>
                    <a:pt x="2362" y="574"/>
                  </a:lnTo>
                  <a:cubicBezTo>
                    <a:pt x="2284" y="411"/>
                    <a:pt x="2199" y="248"/>
                    <a:pt x="2121" y="0"/>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57" name="Google Shape;868;p42">
              <a:extLst>
                <a:ext uri="{FF2B5EF4-FFF2-40B4-BE49-F238E27FC236}">
                  <a16:creationId xmlns:a16="http://schemas.microsoft.com/office/drawing/2014/main" id="{F2C5DEF0-3B4F-E0F7-08E6-874F2526FC67}"/>
                </a:ext>
              </a:extLst>
            </p:cNvPr>
            <p:cNvSpPr/>
            <p:nvPr/>
          </p:nvSpPr>
          <p:spPr>
            <a:xfrm>
              <a:off x="6328630" y="5102516"/>
              <a:ext cx="168500" cy="163386"/>
            </a:xfrm>
            <a:custGeom>
              <a:avLst/>
              <a:gdLst/>
              <a:ahLst/>
              <a:cxnLst/>
              <a:rect l="l" t="t" r="r" b="b"/>
              <a:pathLst>
                <a:path w="6524" h="6326" extrusionOk="0">
                  <a:moveTo>
                    <a:pt x="3315" y="1"/>
                  </a:moveTo>
                  <a:cubicBezTo>
                    <a:pt x="2828" y="1"/>
                    <a:pt x="2317" y="73"/>
                    <a:pt x="1879" y="291"/>
                  </a:cubicBezTo>
                  <a:cubicBezTo>
                    <a:pt x="1795" y="291"/>
                    <a:pt x="1716" y="291"/>
                    <a:pt x="1716" y="370"/>
                  </a:cubicBezTo>
                  <a:cubicBezTo>
                    <a:pt x="1632" y="370"/>
                    <a:pt x="1553" y="370"/>
                    <a:pt x="1468" y="455"/>
                  </a:cubicBezTo>
                  <a:cubicBezTo>
                    <a:pt x="1305" y="533"/>
                    <a:pt x="1227" y="618"/>
                    <a:pt x="1142" y="696"/>
                  </a:cubicBezTo>
                  <a:cubicBezTo>
                    <a:pt x="816" y="859"/>
                    <a:pt x="575" y="1107"/>
                    <a:pt x="327" y="1433"/>
                  </a:cubicBezTo>
                  <a:cubicBezTo>
                    <a:pt x="1" y="1837"/>
                    <a:pt x="249" y="3142"/>
                    <a:pt x="575" y="3879"/>
                  </a:cubicBezTo>
                  <a:cubicBezTo>
                    <a:pt x="979" y="4610"/>
                    <a:pt x="1632" y="5999"/>
                    <a:pt x="1716" y="6077"/>
                  </a:cubicBezTo>
                  <a:cubicBezTo>
                    <a:pt x="1716" y="6077"/>
                    <a:pt x="2610" y="6325"/>
                    <a:pt x="3262" y="6325"/>
                  </a:cubicBezTo>
                  <a:cubicBezTo>
                    <a:pt x="3510" y="6325"/>
                    <a:pt x="3751" y="6240"/>
                    <a:pt x="3999" y="6240"/>
                  </a:cubicBezTo>
                  <a:cubicBezTo>
                    <a:pt x="4489" y="6162"/>
                    <a:pt x="4815" y="6077"/>
                    <a:pt x="4815" y="6077"/>
                  </a:cubicBezTo>
                  <a:cubicBezTo>
                    <a:pt x="4893" y="5999"/>
                    <a:pt x="5545" y="4610"/>
                    <a:pt x="5956" y="3879"/>
                  </a:cubicBezTo>
                  <a:cubicBezTo>
                    <a:pt x="6282" y="3142"/>
                    <a:pt x="6524" y="1837"/>
                    <a:pt x="6198" y="1433"/>
                  </a:cubicBezTo>
                  <a:lnTo>
                    <a:pt x="6034" y="1270"/>
                  </a:lnTo>
                  <a:cubicBezTo>
                    <a:pt x="6034" y="1185"/>
                    <a:pt x="5956" y="1185"/>
                    <a:pt x="5956" y="1107"/>
                  </a:cubicBezTo>
                  <a:cubicBezTo>
                    <a:pt x="5793" y="1022"/>
                    <a:pt x="5708" y="944"/>
                    <a:pt x="5545" y="781"/>
                  </a:cubicBezTo>
                  <a:cubicBezTo>
                    <a:pt x="5545" y="781"/>
                    <a:pt x="5467" y="696"/>
                    <a:pt x="5382" y="696"/>
                  </a:cubicBezTo>
                  <a:cubicBezTo>
                    <a:pt x="4978" y="370"/>
                    <a:pt x="4567" y="207"/>
                    <a:pt x="4078" y="128"/>
                  </a:cubicBezTo>
                  <a:cubicBezTo>
                    <a:pt x="4078" y="44"/>
                    <a:pt x="4078" y="44"/>
                    <a:pt x="3999" y="44"/>
                  </a:cubicBezTo>
                  <a:cubicBezTo>
                    <a:pt x="3785" y="18"/>
                    <a:pt x="3553" y="1"/>
                    <a:pt x="3315" y="1"/>
                  </a:cubicBezTo>
                  <a:close/>
                </a:path>
              </a:pathLst>
            </a:custGeom>
            <a:solidFill>
              <a:srgbClr val="0B1E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58" name="Google Shape;869;p42">
              <a:extLst>
                <a:ext uri="{FF2B5EF4-FFF2-40B4-BE49-F238E27FC236}">
                  <a16:creationId xmlns:a16="http://schemas.microsoft.com/office/drawing/2014/main" id="{BD104182-E6A7-44CA-BE98-4981973CAFCB}"/>
                </a:ext>
              </a:extLst>
            </p:cNvPr>
            <p:cNvSpPr/>
            <p:nvPr/>
          </p:nvSpPr>
          <p:spPr>
            <a:xfrm>
              <a:off x="6337049" y="5102516"/>
              <a:ext cx="151661" cy="53876"/>
            </a:xfrm>
            <a:custGeom>
              <a:avLst/>
              <a:gdLst/>
              <a:ahLst/>
              <a:cxnLst/>
              <a:rect l="l" t="t" r="r" b="b"/>
              <a:pathLst>
                <a:path w="5872" h="2086" extrusionOk="0">
                  <a:moveTo>
                    <a:pt x="2989" y="1"/>
                  </a:moveTo>
                  <a:cubicBezTo>
                    <a:pt x="2502" y="1"/>
                    <a:pt x="1991" y="73"/>
                    <a:pt x="1553" y="291"/>
                  </a:cubicBezTo>
                  <a:cubicBezTo>
                    <a:pt x="1469" y="291"/>
                    <a:pt x="1390" y="291"/>
                    <a:pt x="1390" y="370"/>
                  </a:cubicBezTo>
                  <a:cubicBezTo>
                    <a:pt x="1306" y="370"/>
                    <a:pt x="1227" y="370"/>
                    <a:pt x="1142" y="455"/>
                  </a:cubicBezTo>
                  <a:cubicBezTo>
                    <a:pt x="979" y="533"/>
                    <a:pt x="901" y="618"/>
                    <a:pt x="816" y="696"/>
                  </a:cubicBezTo>
                  <a:cubicBezTo>
                    <a:pt x="490" y="859"/>
                    <a:pt x="249" y="1107"/>
                    <a:pt x="1" y="1433"/>
                  </a:cubicBezTo>
                  <a:cubicBezTo>
                    <a:pt x="1" y="1433"/>
                    <a:pt x="738" y="2085"/>
                    <a:pt x="2936" y="2085"/>
                  </a:cubicBezTo>
                  <a:cubicBezTo>
                    <a:pt x="3589" y="2085"/>
                    <a:pt x="4163" y="2000"/>
                    <a:pt x="4567" y="1922"/>
                  </a:cubicBezTo>
                  <a:cubicBezTo>
                    <a:pt x="5545" y="1759"/>
                    <a:pt x="5872" y="1433"/>
                    <a:pt x="5872" y="1433"/>
                  </a:cubicBezTo>
                  <a:lnTo>
                    <a:pt x="5708" y="1270"/>
                  </a:lnTo>
                  <a:cubicBezTo>
                    <a:pt x="5708" y="1185"/>
                    <a:pt x="5630" y="1185"/>
                    <a:pt x="5630" y="1107"/>
                  </a:cubicBezTo>
                  <a:cubicBezTo>
                    <a:pt x="5467" y="1022"/>
                    <a:pt x="5382" y="944"/>
                    <a:pt x="5219" y="781"/>
                  </a:cubicBezTo>
                  <a:cubicBezTo>
                    <a:pt x="5219" y="781"/>
                    <a:pt x="5141" y="696"/>
                    <a:pt x="5056" y="696"/>
                  </a:cubicBezTo>
                  <a:cubicBezTo>
                    <a:pt x="4652" y="370"/>
                    <a:pt x="4241" y="207"/>
                    <a:pt x="3752" y="128"/>
                  </a:cubicBezTo>
                  <a:cubicBezTo>
                    <a:pt x="3752" y="44"/>
                    <a:pt x="3752" y="44"/>
                    <a:pt x="3673" y="44"/>
                  </a:cubicBezTo>
                  <a:cubicBezTo>
                    <a:pt x="3459" y="18"/>
                    <a:pt x="3227" y="1"/>
                    <a:pt x="2989" y="1"/>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59" name="Google Shape;870;p42">
              <a:extLst>
                <a:ext uri="{FF2B5EF4-FFF2-40B4-BE49-F238E27FC236}">
                  <a16:creationId xmlns:a16="http://schemas.microsoft.com/office/drawing/2014/main" id="{61CC2C34-92D4-0591-4354-76FD953A2058}"/>
                </a:ext>
              </a:extLst>
            </p:cNvPr>
            <p:cNvSpPr/>
            <p:nvPr/>
          </p:nvSpPr>
          <p:spPr>
            <a:xfrm>
              <a:off x="6233946" y="5259466"/>
              <a:ext cx="358051" cy="256934"/>
            </a:xfrm>
            <a:custGeom>
              <a:avLst/>
              <a:gdLst/>
              <a:ahLst/>
              <a:cxnLst/>
              <a:rect l="l" t="t" r="r" b="b"/>
              <a:pathLst>
                <a:path w="13863" h="9948" extrusionOk="0">
                  <a:moveTo>
                    <a:pt x="5382" y="0"/>
                  </a:moveTo>
                  <a:cubicBezTo>
                    <a:pt x="5219" y="0"/>
                    <a:pt x="3504" y="0"/>
                    <a:pt x="1873" y="3347"/>
                  </a:cubicBezTo>
                  <a:cubicBezTo>
                    <a:pt x="242" y="6849"/>
                    <a:pt x="1" y="8806"/>
                    <a:pt x="1" y="8806"/>
                  </a:cubicBezTo>
                  <a:cubicBezTo>
                    <a:pt x="1" y="8806"/>
                    <a:pt x="327" y="9948"/>
                    <a:pt x="6928" y="9948"/>
                  </a:cubicBezTo>
                  <a:cubicBezTo>
                    <a:pt x="9133" y="9948"/>
                    <a:pt x="10601" y="9785"/>
                    <a:pt x="11657" y="9622"/>
                  </a:cubicBezTo>
                  <a:cubicBezTo>
                    <a:pt x="13699" y="9296"/>
                    <a:pt x="13862" y="8806"/>
                    <a:pt x="13862" y="8806"/>
                  </a:cubicBezTo>
                  <a:cubicBezTo>
                    <a:pt x="13862" y="8806"/>
                    <a:pt x="13614" y="6849"/>
                    <a:pt x="11984" y="3347"/>
                  </a:cubicBezTo>
                  <a:cubicBezTo>
                    <a:pt x="10353" y="0"/>
                    <a:pt x="8559" y="0"/>
                    <a:pt x="8481" y="0"/>
                  </a:cubicBezTo>
                  <a:cubicBezTo>
                    <a:pt x="8481" y="0"/>
                    <a:pt x="8155" y="85"/>
                    <a:pt x="7665" y="163"/>
                  </a:cubicBezTo>
                  <a:cubicBezTo>
                    <a:pt x="7417" y="163"/>
                    <a:pt x="7176" y="248"/>
                    <a:pt x="6928" y="248"/>
                  </a:cubicBezTo>
                  <a:cubicBezTo>
                    <a:pt x="6276" y="248"/>
                    <a:pt x="5382" y="0"/>
                    <a:pt x="5382" y="0"/>
                  </a:cubicBezTo>
                  <a:close/>
                </a:path>
              </a:pathLst>
            </a:custGeom>
            <a:solidFill>
              <a:srgbClr val="6A97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60" name="Google Shape;871;p42">
              <a:extLst>
                <a:ext uri="{FF2B5EF4-FFF2-40B4-BE49-F238E27FC236}">
                  <a16:creationId xmlns:a16="http://schemas.microsoft.com/office/drawing/2014/main" id="{71273CB4-0946-FA5F-7DB6-F65295D97F1A}"/>
                </a:ext>
              </a:extLst>
            </p:cNvPr>
            <p:cNvSpPr/>
            <p:nvPr/>
          </p:nvSpPr>
          <p:spPr>
            <a:xfrm>
              <a:off x="6233946" y="5480402"/>
              <a:ext cx="358051" cy="669713"/>
            </a:xfrm>
            <a:custGeom>
              <a:avLst/>
              <a:gdLst/>
              <a:ahLst/>
              <a:cxnLst/>
              <a:rect l="l" t="t" r="r" b="b"/>
              <a:pathLst>
                <a:path w="13863" h="25930" extrusionOk="0">
                  <a:moveTo>
                    <a:pt x="6928" y="2205"/>
                  </a:moveTo>
                  <a:lnTo>
                    <a:pt x="7176" y="2609"/>
                  </a:lnTo>
                  <a:cubicBezTo>
                    <a:pt x="7417" y="2936"/>
                    <a:pt x="7581" y="3099"/>
                    <a:pt x="7907" y="3262"/>
                  </a:cubicBezTo>
                  <a:cubicBezTo>
                    <a:pt x="8155" y="3425"/>
                    <a:pt x="8481" y="3510"/>
                    <a:pt x="8807" y="3510"/>
                  </a:cubicBezTo>
                  <a:lnTo>
                    <a:pt x="9048" y="3510"/>
                  </a:lnTo>
                  <a:cubicBezTo>
                    <a:pt x="9048" y="3510"/>
                    <a:pt x="9133" y="3510"/>
                    <a:pt x="9133" y="3588"/>
                  </a:cubicBezTo>
                  <a:lnTo>
                    <a:pt x="9296" y="3588"/>
                  </a:lnTo>
                  <a:cubicBezTo>
                    <a:pt x="9459" y="3588"/>
                    <a:pt x="9537" y="3673"/>
                    <a:pt x="9622" y="3751"/>
                  </a:cubicBezTo>
                  <a:lnTo>
                    <a:pt x="9700" y="3751"/>
                  </a:lnTo>
                  <a:cubicBezTo>
                    <a:pt x="9785" y="3836"/>
                    <a:pt x="9864" y="3836"/>
                    <a:pt x="9948" y="3914"/>
                  </a:cubicBezTo>
                  <a:lnTo>
                    <a:pt x="10027" y="3999"/>
                  </a:lnTo>
                  <a:lnTo>
                    <a:pt x="10111" y="4077"/>
                  </a:lnTo>
                  <a:lnTo>
                    <a:pt x="10190" y="4162"/>
                  </a:lnTo>
                  <a:lnTo>
                    <a:pt x="10275" y="4240"/>
                  </a:lnTo>
                  <a:cubicBezTo>
                    <a:pt x="10353" y="4325"/>
                    <a:pt x="10353" y="4403"/>
                    <a:pt x="10438" y="4488"/>
                  </a:cubicBezTo>
                  <a:lnTo>
                    <a:pt x="10438" y="4566"/>
                  </a:lnTo>
                  <a:cubicBezTo>
                    <a:pt x="10516" y="4651"/>
                    <a:pt x="10516" y="4729"/>
                    <a:pt x="10516" y="4729"/>
                  </a:cubicBezTo>
                  <a:lnTo>
                    <a:pt x="10516" y="4814"/>
                  </a:lnTo>
                  <a:cubicBezTo>
                    <a:pt x="10601" y="4814"/>
                    <a:pt x="10601" y="4893"/>
                    <a:pt x="10601" y="4977"/>
                  </a:cubicBezTo>
                  <a:lnTo>
                    <a:pt x="10601" y="5140"/>
                  </a:lnTo>
                  <a:cubicBezTo>
                    <a:pt x="10679" y="5219"/>
                    <a:pt x="10679" y="5303"/>
                    <a:pt x="10679" y="5382"/>
                  </a:cubicBezTo>
                  <a:lnTo>
                    <a:pt x="10679" y="6934"/>
                  </a:lnTo>
                  <a:cubicBezTo>
                    <a:pt x="11005" y="6934"/>
                    <a:pt x="11416" y="7012"/>
                    <a:pt x="11657" y="7260"/>
                  </a:cubicBezTo>
                  <a:lnTo>
                    <a:pt x="12147" y="7750"/>
                  </a:lnTo>
                  <a:lnTo>
                    <a:pt x="12147" y="7913"/>
                  </a:lnTo>
                  <a:cubicBezTo>
                    <a:pt x="12231" y="7991"/>
                    <a:pt x="12231" y="7991"/>
                    <a:pt x="12231" y="8076"/>
                  </a:cubicBezTo>
                  <a:lnTo>
                    <a:pt x="12231" y="8154"/>
                  </a:lnTo>
                  <a:cubicBezTo>
                    <a:pt x="12310" y="8239"/>
                    <a:pt x="12310" y="8239"/>
                    <a:pt x="12310" y="8317"/>
                  </a:cubicBezTo>
                  <a:lnTo>
                    <a:pt x="12310" y="8480"/>
                  </a:lnTo>
                  <a:lnTo>
                    <a:pt x="12310" y="8565"/>
                  </a:lnTo>
                  <a:lnTo>
                    <a:pt x="12310" y="23646"/>
                  </a:lnTo>
                  <a:lnTo>
                    <a:pt x="12310" y="23809"/>
                  </a:lnTo>
                  <a:cubicBezTo>
                    <a:pt x="12147" y="23646"/>
                    <a:pt x="11905" y="23405"/>
                    <a:pt x="11657" y="23242"/>
                  </a:cubicBezTo>
                  <a:cubicBezTo>
                    <a:pt x="10679" y="22426"/>
                    <a:pt x="9211" y="21774"/>
                    <a:pt x="7339" y="21689"/>
                  </a:cubicBezTo>
                  <a:lnTo>
                    <a:pt x="6035" y="21689"/>
                  </a:lnTo>
                  <a:cubicBezTo>
                    <a:pt x="4893" y="21774"/>
                    <a:pt x="3993" y="22100"/>
                    <a:pt x="3262" y="22504"/>
                  </a:cubicBezTo>
                  <a:cubicBezTo>
                    <a:pt x="2525" y="22915"/>
                    <a:pt x="1958" y="23405"/>
                    <a:pt x="1547" y="23809"/>
                  </a:cubicBezTo>
                  <a:lnTo>
                    <a:pt x="1547" y="23646"/>
                  </a:lnTo>
                  <a:lnTo>
                    <a:pt x="1547" y="8565"/>
                  </a:lnTo>
                  <a:cubicBezTo>
                    <a:pt x="1547" y="7665"/>
                    <a:pt x="2284" y="6934"/>
                    <a:pt x="3178" y="6934"/>
                  </a:cubicBezTo>
                  <a:lnTo>
                    <a:pt x="3178" y="5382"/>
                  </a:lnTo>
                  <a:cubicBezTo>
                    <a:pt x="3178" y="4325"/>
                    <a:pt x="3993" y="3510"/>
                    <a:pt x="5056" y="3510"/>
                  </a:cubicBezTo>
                  <a:cubicBezTo>
                    <a:pt x="5382" y="3510"/>
                    <a:pt x="5708" y="3425"/>
                    <a:pt x="5950" y="3262"/>
                  </a:cubicBezTo>
                  <a:cubicBezTo>
                    <a:pt x="6198" y="3099"/>
                    <a:pt x="6439" y="2936"/>
                    <a:pt x="6602" y="2609"/>
                  </a:cubicBezTo>
                  <a:lnTo>
                    <a:pt x="6928" y="2205"/>
                  </a:lnTo>
                  <a:close/>
                  <a:moveTo>
                    <a:pt x="1" y="0"/>
                  </a:moveTo>
                  <a:lnTo>
                    <a:pt x="1" y="24298"/>
                  </a:lnTo>
                  <a:lnTo>
                    <a:pt x="1" y="24624"/>
                  </a:lnTo>
                  <a:cubicBezTo>
                    <a:pt x="79" y="24872"/>
                    <a:pt x="164" y="25035"/>
                    <a:pt x="242" y="25198"/>
                  </a:cubicBezTo>
                  <a:lnTo>
                    <a:pt x="405" y="25362"/>
                  </a:lnTo>
                  <a:lnTo>
                    <a:pt x="653" y="25603"/>
                  </a:lnTo>
                  <a:cubicBezTo>
                    <a:pt x="731" y="25603"/>
                    <a:pt x="731" y="25688"/>
                    <a:pt x="816" y="25688"/>
                  </a:cubicBezTo>
                  <a:cubicBezTo>
                    <a:pt x="895" y="25688"/>
                    <a:pt x="895" y="25766"/>
                    <a:pt x="979" y="25766"/>
                  </a:cubicBezTo>
                  <a:cubicBezTo>
                    <a:pt x="979" y="25766"/>
                    <a:pt x="1058" y="25766"/>
                    <a:pt x="1058" y="25851"/>
                  </a:cubicBezTo>
                  <a:lnTo>
                    <a:pt x="1469" y="25851"/>
                  </a:lnTo>
                  <a:cubicBezTo>
                    <a:pt x="1469" y="25929"/>
                    <a:pt x="1547" y="25929"/>
                    <a:pt x="1632" y="25929"/>
                  </a:cubicBezTo>
                  <a:lnTo>
                    <a:pt x="12231" y="25929"/>
                  </a:lnTo>
                  <a:cubicBezTo>
                    <a:pt x="12310" y="25929"/>
                    <a:pt x="12310" y="25929"/>
                    <a:pt x="12394" y="25851"/>
                  </a:cubicBezTo>
                  <a:lnTo>
                    <a:pt x="12799" y="25851"/>
                  </a:lnTo>
                  <a:cubicBezTo>
                    <a:pt x="12799" y="25766"/>
                    <a:pt x="12799" y="25766"/>
                    <a:pt x="12884" y="25766"/>
                  </a:cubicBezTo>
                  <a:cubicBezTo>
                    <a:pt x="12884" y="25766"/>
                    <a:pt x="12962" y="25688"/>
                    <a:pt x="13047" y="25688"/>
                  </a:cubicBezTo>
                  <a:lnTo>
                    <a:pt x="13125" y="25603"/>
                  </a:lnTo>
                  <a:cubicBezTo>
                    <a:pt x="13288" y="25525"/>
                    <a:pt x="13373" y="25440"/>
                    <a:pt x="13451" y="25362"/>
                  </a:cubicBezTo>
                  <a:lnTo>
                    <a:pt x="13614" y="25198"/>
                  </a:lnTo>
                  <a:lnTo>
                    <a:pt x="13614" y="25035"/>
                  </a:lnTo>
                  <a:cubicBezTo>
                    <a:pt x="13699" y="25035"/>
                    <a:pt x="13699" y="24951"/>
                    <a:pt x="13699" y="24951"/>
                  </a:cubicBezTo>
                  <a:cubicBezTo>
                    <a:pt x="13777" y="24872"/>
                    <a:pt x="13777" y="24872"/>
                    <a:pt x="13777" y="24788"/>
                  </a:cubicBezTo>
                  <a:cubicBezTo>
                    <a:pt x="13777" y="24709"/>
                    <a:pt x="13777" y="24709"/>
                    <a:pt x="13862" y="24624"/>
                  </a:cubicBezTo>
                  <a:lnTo>
                    <a:pt x="13862" y="24298"/>
                  </a:lnTo>
                  <a:lnTo>
                    <a:pt x="13862" y="0"/>
                  </a:lnTo>
                  <a:cubicBezTo>
                    <a:pt x="13862" y="0"/>
                    <a:pt x="13699" y="490"/>
                    <a:pt x="11657" y="816"/>
                  </a:cubicBezTo>
                  <a:cubicBezTo>
                    <a:pt x="10601" y="979"/>
                    <a:pt x="9133" y="1142"/>
                    <a:pt x="6928" y="1142"/>
                  </a:cubicBezTo>
                  <a:cubicBezTo>
                    <a:pt x="327" y="1142"/>
                    <a:pt x="1" y="0"/>
                    <a:pt x="1" y="0"/>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61" name="Google Shape;872;p42">
              <a:extLst>
                <a:ext uri="{FF2B5EF4-FFF2-40B4-BE49-F238E27FC236}">
                  <a16:creationId xmlns:a16="http://schemas.microsoft.com/office/drawing/2014/main" id="{E5669F50-8F23-A3DA-91D1-5FFC6072EEA4}"/>
                </a:ext>
              </a:extLst>
            </p:cNvPr>
            <p:cNvSpPr/>
            <p:nvPr/>
          </p:nvSpPr>
          <p:spPr>
            <a:xfrm>
              <a:off x="6217107" y="6116360"/>
              <a:ext cx="391729" cy="54781"/>
            </a:xfrm>
            <a:custGeom>
              <a:avLst/>
              <a:gdLst/>
              <a:ahLst/>
              <a:cxnLst/>
              <a:rect l="l" t="t" r="r" b="b"/>
              <a:pathLst>
                <a:path w="15167" h="2121" extrusionOk="0">
                  <a:moveTo>
                    <a:pt x="653" y="0"/>
                  </a:moveTo>
                  <a:lnTo>
                    <a:pt x="1" y="574"/>
                  </a:lnTo>
                  <a:lnTo>
                    <a:pt x="1468" y="2120"/>
                  </a:lnTo>
                  <a:lnTo>
                    <a:pt x="13699" y="2120"/>
                  </a:lnTo>
                  <a:lnTo>
                    <a:pt x="15166" y="574"/>
                  </a:lnTo>
                  <a:lnTo>
                    <a:pt x="14514" y="0"/>
                  </a:lnTo>
                  <a:cubicBezTo>
                    <a:pt x="14429" y="85"/>
                    <a:pt x="14429" y="85"/>
                    <a:pt x="14429" y="164"/>
                  </a:cubicBezTo>
                  <a:cubicBezTo>
                    <a:pt x="14429" y="248"/>
                    <a:pt x="14429" y="248"/>
                    <a:pt x="14351" y="327"/>
                  </a:cubicBezTo>
                  <a:cubicBezTo>
                    <a:pt x="14351" y="327"/>
                    <a:pt x="14351" y="411"/>
                    <a:pt x="14266" y="411"/>
                  </a:cubicBezTo>
                  <a:lnTo>
                    <a:pt x="14266" y="574"/>
                  </a:lnTo>
                  <a:lnTo>
                    <a:pt x="14103" y="738"/>
                  </a:lnTo>
                  <a:cubicBezTo>
                    <a:pt x="14025" y="816"/>
                    <a:pt x="13940" y="901"/>
                    <a:pt x="13777" y="979"/>
                  </a:cubicBezTo>
                  <a:lnTo>
                    <a:pt x="13699" y="1064"/>
                  </a:lnTo>
                  <a:cubicBezTo>
                    <a:pt x="13614" y="1064"/>
                    <a:pt x="13536" y="1142"/>
                    <a:pt x="13536" y="1142"/>
                  </a:cubicBezTo>
                  <a:cubicBezTo>
                    <a:pt x="13451" y="1142"/>
                    <a:pt x="13451" y="1142"/>
                    <a:pt x="13451" y="1227"/>
                  </a:cubicBezTo>
                  <a:lnTo>
                    <a:pt x="13046" y="1227"/>
                  </a:lnTo>
                  <a:cubicBezTo>
                    <a:pt x="12962" y="1305"/>
                    <a:pt x="12962" y="1305"/>
                    <a:pt x="12883" y="1305"/>
                  </a:cubicBezTo>
                  <a:lnTo>
                    <a:pt x="2284" y="1305"/>
                  </a:lnTo>
                  <a:cubicBezTo>
                    <a:pt x="2199" y="1305"/>
                    <a:pt x="2121" y="1305"/>
                    <a:pt x="2121" y="1227"/>
                  </a:cubicBezTo>
                  <a:lnTo>
                    <a:pt x="1710" y="1227"/>
                  </a:lnTo>
                  <a:cubicBezTo>
                    <a:pt x="1710" y="1142"/>
                    <a:pt x="1631" y="1142"/>
                    <a:pt x="1631" y="1142"/>
                  </a:cubicBezTo>
                  <a:cubicBezTo>
                    <a:pt x="1547" y="1142"/>
                    <a:pt x="1547" y="1064"/>
                    <a:pt x="1468" y="1064"/>
                  </a:cubicBezTo>
                  <a:cubicBezTo>
                    <a:pt x="1468" y="1064"/>
                    <a:pt x="1383" y="979"/>
                    <a:pt x="1305" y="979"/>
                  </a:cubicBezTo>
                  <a:lnTo>
                    <a:pt x="1057" y="738"/>
                  </a:lnTo>
                  <a:lnTo>
                    <a:pt x="894" y="574"/>
                  </a:lnTo>
                  <a:cubicBezTo>
                    <a:pt x="816" y="411"/>
                    <a:pt x="731" y="248"/>
                    <a:pt x="653" y="0"/>
                  </a:cubicBezTo>
                  <a:close/>
                </a:path>
              </a:pathLst>
            </a:custGeom>
            <a:solidFill>
              <a:srgbClr val="6A97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62" name="Google Shape;873;p42">
              <a:extLst>
                <a:ext uri="{FF2B5EF4-FFF2-40B4-BE49-F238E27FC236}">
                  <a16:creationId xmlns:a16="http://schemas.microsoft.com/office/drawing/2014/main" id="{C1410425-538F-F605-4F90-718E4B1A4ADD}"/>
                </a:ext>
              </a:extLst>
            </p:cNvPr>
            <p:cNvSpPr/>
            <p:nvPr/>
          </p:nvSpPr>
          <p:spPr>
            <a:xfrm>
              <a:off x="6273875" y="6040559"/>
              <a:ext cx="278010" cy="71621"/>
            </a:xfrm>
            <a:custGeom>
              <a:avLst/>
              <a:gdLst/>
              <a:ahLst/>
              <a:cxnLst/>
              <a:rect l="l" t="t" r="r" b="b"/>
              <a:pathLst>
                <a:path w="10764" h="2773" extrusionOk="0">
                  <a:moveTo>
                    <a:pt x="5382" y="0"/>
                  </a:moveTo>
                  <a:cubicBezTo>
                    <a:pt x="2773" y="0"/>
                    <a:pt x="979" y="1063"/>
                    <a:pt x="1" y="2120"/>
                  </a:cubicBezTo>
                  <a:cubicBezTo>
                    <a:pt x="86" y="2531"/>
                    <a:pt x="412" y="2772"/>
                    <a:pt x="738" y="2772"/>
                  </a:cubicBezTo>
                  <a:lnTo>
                    <a:pt x="10033" y="2772"/>
                  </a:lnTo>
                  <a:cubicBezTo>
                    <a:pt x="10359" y="2772"/>
                    <a:pt x="10685" y="2531"/>
                    <a:pt x="10764" y="2120"/>
                  </a:cubicBezTo>
                  <a:cubicBezTo>
                    <a:pt x="9785" y="1063"/>
                    <a:pt x="7991" y="0"/>
                    <a:pt x="5382" y="0"/>
                  </a:cubicBezTo>
                  <a:close/>
                </a:path>
              </a:pathLst>
            </a:custGeom>
            <a:solidFill>
              <a:srgbClr val="6A97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63" name="Google Shape;874;p42">
              <a:extLst>
                <a:ext uri="{FF2B5EF4-FFF2-40B4-BE49-F238E27FC236}">
                  <a16:creationId xmlns:a16="http://schemas.microsoft.com/office/drawing/2014/main" id="{6868FFF4-F07E-0121-96C5-088B3307EBF5}"/>
                </a:ext>
              </a:extLst>
            </p:cNvPr>
            <p:cNvSpPr/>
            <p:nvPr/>
          </p:nvSpPr>
          <p:spPr>
            <a:xfrm>
              <a:off x="6532996" y="6110137"/>
              <a:ext cx="2041" cy="2041"/>
            </a:xfrm>
            <a:custGeom>
              <a:avLst/>
              <a:gdLst/>
              <a:ahLst/>
              <a:cxnLst/>
              <a:rect l="l" t="t" r="r" b="b"/>
              <a:pathLst>
                <a:path w="79" h="79" extrusionOk="0">
                  <a:moveTo>
                    <a:pt x="78" y="0"/>
                  </a:moveTo>
                  <a:cubicBezTo>
                    <a:pt x="78" y="78"/>
                    <a:pt x="0" y="78"/>
                    <a:pt x="0" y="78"/>
                  </a:cubicBezTo>
                  <a:lnTo>
                    <a:pt x="78" y="78"/>
                  </a:lnTo>
                  <a:lnTo>
                    <a:pt x="78" y="0"/>
                  </a:lnTo>
                  <a:close/>
                </a:path>
              </a:pathLst>
            </a:custGeom>
            <a:solidFill>
              <a:srgbClr val="9FB7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64" name="Google Shape;875;p42">
              <a:extLst>
                <a:ext uri="{FF2B5EF4-FFF2-40B4-BE49-F238E27FC236}">
                  <a16:creationId xmlns:a16="http://schemas.microsoft.com/office/drawing/2014/main" id="{70B2C255-E67B-8EC5-56D4-0A91E9F7CB27}"/>
                </a:ext>
              </a:extLst>
            </p:cNvPr>
            <p:cNvSpPr/>
            <p:nvPr/>
          </p:nvSpPr>
          <p:spPr>
            <a:xfrm>
              <a:off x="6396011" y="5975346"/>
              <a:ext cx="42151" cy="105325"/>
            </a:xfrm>
            <a:custGeom>
              <a:avLst/>
              <a:gdLst/>
              <a:ahLst/>
              <a:cxnLst/>
              <a:rect l="l" t="t" r="r" b="b"/>
              <a:pathLst>
                <a:path w="1632" h="4078" extrusionOk="0">
                  <a:moveTo>
                    <a:pt x="412" y="1"/>
                  </a:moveTo>
                  <a:cubicBezTo>
                    <a:pt x="327" y="79"/>
                    <a:pt x="249" y="164"/>
                    <a:pt x="327" y="327"/>
                  </a:cubicBezTo>
                  <a:cubicBezTo>
                    <a:pt x="1064" y="2362"/>
                    <a:pt x="164" y="3667"/>
                    <a:pt x="86" y="3667"/>
                  </a:cubicBezTo>
                  <a:cubicBezTo>
                    <a:pt x="1" y="3830"/>
                    <a:pt x="1" y="3915"/>
                    <a:pt x="164" y="3993"/>
                  </a:cubicBezTo>
                  <a:cubicBezTo>
                    <a:pt x="164" y="4078"/>
                    <a:pt x="249" y="4078"/>
                    <a:pt x="249" y="4078"/>
                  </a:cubicBezTo>
                  <a:cubicBezTo>
                    <a:pt x="327" y="4078"/>
                    <a:pt x="412" y="3993"/>
                    <a:pt x="490" y="3993"/>
                  </a:cubicBezTo>
                  <a:cubicBezTo>
                    <a:pt x="490" y="3915"/>
                    <a:pt x="1632" y="2525"/>
                    <a:pt x="738" y="164"/>
                  </a:cubicBezTo>
                  <a:cubicBezTo>
                    <a:pt x="653" y="1"/>
                    <a:pt x="575" y="1"/>
                    <a:pt x="412" y="1"/>
                  </a:cubicBezTo>
                  <a:close/>
                </a:path>
              </a:pathLst>
            </a:custGeom>
            <a:solidFill>
              <a:srgbClr val="7B5B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65" name="Google Shape;876;p42">
              <a:extLst>
                <a:ext uri="{FF2B5EF4-FFF2-40B4-BE49-F238E27FC236}">
                  <a16:creationId xmlns:a16="http://schemas.microsoft.com/office/drawing/2014/main" id="{25AC95B7-EB8A-4903-8EC7-164E960B2A3E}"/>
                </a:ext>
              </a:extLst>
            </p:cNvPr>
            <p:cNvSpPr/>
            <p:nvPr/>
          </p:nvSpPr>
          <p:spPr>
            <a:xfrm>
              <a:off x="6356341" y="5891125"/>
              <a:ext cx="109278" cy="124361"/>
            </a:xfrm>
            <a:custGeom>
              <a:avLst/>
              <a:gdLst/>
              <a:ahLst/>
              <a:cxnLst/>
              <a:rect l="l" t="t" r="r" b="b"/>
              <a:pathLst>
                <a:path w="4231" h="4815" extrusionOk="0">
                  <a:moveTo>
                    <a:pt x="2111" y="0"/>
                  </a:moveTo>
                  <a:cubicBezTo>
                    <a:pt x="2026" y="1383"/>
                    <a:pt x="317" y="1305"/>
                    <a:pt x="154" y="2773"/>
                  </a:cubicBezTo>
                  <a:cubicBezTo>
                    <a:pt x="0" y="4156"/>
                    <a:pt x="1006" y="4815"/>
                    <a:pt x="1941" y="4815"/>
                  </a:cubicBezTo>
                  <a:cubicBezTo>
                    <a:pt x="1998" y="4815"/>
                    <a:pt x="2055" y="4813"/>
                    <a:pt x="2111" y="4808"/>
                  </a:cubicBezTo>
                  <a:cubicBezTo>
                    <a:pt x="2189" y="4729"/>
                    <a:pt x="2274" y="4729"/>
                    <a:pt x="2352" y="4729"/>
                  </a:cubicBezTo>
                  <a:cubicBezTo>
                    <a:pt x="3331" y="4482"/>
                    <a:pt x="4231" y="4077"/>
                    <a:pt x="4231" y="2688"/>
                  </a:cubicBezTo>
                  <a:cubicBezTo>
                    <a:pt x="4146" y="1383"/>
                    <a:pt x="2189" y="79"/>
                    <a:pt x="2111" y="0"/>
                  </a:cubicBezTo>
                  <a:close/>
                </a:path>
              </a:pathLst>
            </a:custGeom>
            <a:solidFill>
              <a:srgbClr val="E5BA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66" name="Google Shape;877;p42">
              <a:extLst>
                <a:ext uri="{FF2B5EF4-FFF2-40B4-BE49-F238E27FC236}">
                  <a16:creationId xmlns:a16="http://schemas.microsoft.com/office/drawing/2014/main" id="{F3FD9A7D-E4E4-8276-A22E-EAD2D7707CB4}"/>
                </a:ext>
              </a:extLst>
            </p:cNvPr>
            <p:cNvSpPr/>
            <p:nvPr/>
          </p:nvSpPr>
          <p:spPr>
            <a:xfrm>
              <a:off x="6381703" y="5945878"/>
              <a:ext cx="60669" cy="68444"/>
            </a:xfrm>
            <a:custGeom>
              <a:avLst/>
              <a:gdLst/>
              <a:ahLst/>
              <a:cxnLst/>
              <a:rect l="l" t="t" r="r" b="b"/>
              <a:pathLst>
                <a:path w="2349" h="2650" extrusionOk="0">
                  <a:moveTo>
                    <a:pt x="1129" y="0"/>
                  </a:moveTo>
                  <a:cubicBezTo>
                    <a:pt x="1129" y="731"/>
                    <a:pt x="151" y="731"/>
                    <a:pt x="66" y="1546"/>
                  </a:cubicBezTo>
                  <a:cubicBezTo>
                    <a:pt x="0" y="2298"/>
                    <a:pt x="500" y="2650"/>
                    <a:pt x="1001" y="2650"/>
                  </a:cubicBezTo>
                  <a:cubicBezTo>
                    <a:pt x="1099" y="2650"/>
                    <a:pt x="1198" y="2636"/>
                    <a:pt x="1292" y="2609"/>
                  </a:cubicBezTo>
                  <a:cubicBezTo>
                    <a:pt x="1860" y="2525"/>
                    <a:pt x="2349" y="2283"/>
                    <a:pt x="2349" y="1546"/>
                  </a:cubicBezTo>
                  <a:cubicBezTo>
                    <a:pt x="2349" y="731"/>
                    <a:pt x="1129" y="0"/>
                    <a:pt x="1129" y="0"/>
                  </a:cubicBezTo>
                  <a:close/>
                </a:path>
              </a:pathLst>
            </a:custGeom>
            <a:solidFill>
              <a:srgbClr val="F7D49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67" name="Google Shape;878;p42">
              <a:extLst>
                <a:ext uri="{FF2B5EF4-FFF2-40B4-BE49-F238E27FC236}">
                  <a16:creationId xmlns:a16="http://schemas.microsoft.com/office/drawing/2014/main" id="{4B4A82FE-838A-3B31-BEC5-7DBF1A4CD4E4}"/>
                </a:ext>
              </a:extLst>
            </p:cNvPr>
            <p:cNvSpPr/>
            <p:nvPr/>
          </p:nvSpPr>
          <p:spPr>
            <a:xfrm>
              <a:off x="6276071" y="5699414"/>
              <a:ext cx="275814" cy="395940"/>
            </a:xfrm>
            <a:custGeom>
              <a:avLst/>
              <a:gdLst/>
              <a:ahLst/>
              <a:cxnLst/>
              <a:rect l="l" t="t" r="r" b="b"/>
              <a:pathLst>
                <a:path w="10679" h="15330" extrusionOk="0">
                  <a:moveTo>
                    <a:pt x="731" y="14599"/>
                  </a:moveTo>
                  <a:cubicBezTo>
                    <a:pt x="405" y="14840"/>
                    <a:pt x="164" y="15088"/>
                    <a:pt x="1" y="15329"/>
                  </a:cubicBezTo>
                  <a:lnTo>
                    <a:pt x="1" y="15329"/>
                  </a:lnTo>
                  <a:cubicBezTo>
                    <a:pt x="164" y="15088"/>
                    <a:pt x="405" y="14840"/>
                    <a:pt x="731" y="14599"/>
                  </a:cubicBezTo>
                  <a:close/>
                  <a:moveTo>
                    <a:pt x="10679" y="0"/>
                  </a:moveTo>
                  <a:lnTo>
                    <a:pt x="10679" y="0"/>
                  </a:lnTo>
                  <a:lnTo>
                    <a:pt x="10679" y="85"/>
                  </a:lnTo>
                  <a:lnTo>
                    <a:pt x="10679" y="3425"/>
                  </a:lnTo>
                  <a:lnTo>
                    <a:pt x="10679" y="85"/>
                  </a:lnTo>
                  <a:lnTo>
                    <a:pt x="10679" y="0"/>
                  </a:lnTo>
                  <a:close/>
                </a:path>
              </a:pathLst>
            </a:custGeom>
            <a:solidFill>
              <a:srgbClr val="0E81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68" name="Google Shape;879;p42">
              <a:extLst>
                <a:ext uri="{FF2B5EF4-FFF2-40B4-BE49-F238E27FC236}">
                  <a16:creationId xmlns:a16="http://schemas.microsoft.com/office/drawing/2014/main" id="{DD3CB683-F28B-D7D4-7CDE-5FD920646535}"/>
                </a:ext>
              </a:extLst>
            </p:cNvPr>
            <p:cNvSpPr/>
            <p:nvPr/>
          </p:nvSpPr>
          <p:spPr>
            <a:xfrm>
              <a:off x="6530802" y="6076432"/>
              <a:ext cx="21077" cy="31535"/>
            </a:xfrm>
            <a:custGeom>
              <a:avLst/>
              <a:gdLst/>
              <a:ahLst/>
              <a:cxnLst/>
              <a:rect l="l" t="t" r="r" b="b"/>
              <a:pathLst>
                <a:path w="816" h="1221" extrusionOk="0">
                  <a:moveTo>
                    <a:pt x="0" y="1"/>
                  </a:moveTo>
                  <a:cubicBezTo>
                    <a:pt x="0" y="79"/>
                    <a:pt x="85" y="79"/>
                    <a:pt x="163" y="164"/>
                  </a:cubicBezTo>
                  <a:cubicBezTo>
                    <a:pt x="411" y="327"/>
                    <a:pt x="652" y="568"/>
                    <a:pt x="815" y="731"/>
                  </a:cubicBezTo>
                  <a:lnTo>
                    <a:pt x="815" y="731"/>
                  </a:lnTo>
                  <a:cubicBezTo>
                    <a:pt x="574" y="490"/>
                    <a:pt x="326" y="242"/>
                    <a:pt x="0" y="1"/>
                  </a:cubicBezTo>
                  <a:close/>
                  <a:moveTo>
                    <a:pt x="816" y="816"/>
                  </a:moveTo>
                  <a:lnTo>
                    <a:pt x="816" y="816"/>
                  </a:lnTo>
                  <a:cubicBezTo>
                    <a:pt x="737" y="979"/>
                    <a:pt x="574" y="1142"/>
                    <a:pt x="411" y="1220"/>
                  </a:cubicBezTo>
                  <a:cubicBezTo>
                    <a:pt x="574" y="1142"/>
                    <a:pt x="737" y="1057"/>
                    <a:pt x="816" y="816"/>
                  </a:cubicBezTo>
                  <a:close/>
                </a:path>
              </a:pathLst>
            </a:custGeom>
            <a:solidFill>
              <a:srgbClr val="0E81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69" name="Google Shape;880;p42">
              <a:extLst>
                <a:ext uri="{FF2B5EF4-FFF2-40B4-BE49-F238E27FC236}">
                  <a16:creationId xmlns:a16="http://schemas.microsoft.com/office/drawing/2014/main" id="{4FC66AAF-D5C3-B5E7-C37E-5984577222D8}"/>
                </a:ext>
              </a:extLst>
            </p:cNvPr>
            <p:cNvSpPr/>
            <p:nvPr/>
          </p:nvSpPr>
          <p:spPr>
            <a:xfrm>
              <a:off x="6396011" y="6011065"/>
              <a:ext cx="27506" cy="69606"/>
            </a:xfrm>
            <a:custGeom>
              <a:avLst/>
              <a:gdLst/>
              <a:ahLst/>
              <a:cxnLst/>
              <a:rect l="l" t="t" r="r" b="b"/>
              <a:pathLst>
                <a:path w="1065" h="2695" extrusionOk="0">
                  <a:moveTo>
                    <a:pt x="979" y="1"/>
                  </a:moveTo>
                  <a:cubicBezTo>
                    <a:pt x="901" y="85"/>
                    <a:pt x="816" y="85"/>
                    <a:pt x="738" y="85"/>
                  </a:cubicBezTo>
                  <a:cubicBezTo>
                    <a:pt x="653" y="85"/>
                    <a:pt x="653" y="164"/>
                    <a:pt x="575" y="164"/>
                  </a:cubicBezTo>
                  <a:cubicBezTo>
                    <a:pt x="653" y="490"/>
                    <a:pt x="575" y="816"/>
                    <a:pt x="575" y="1142"/>
                  </a:cubicBezTo>
                  <a:cubicBezTo>
                    <a:pt x="412" y="1879"/>
                    <a:pt x="164" y="2284"/>
                    <a:pt x="86" y="2284"/>
                  </a:cubicBezTo>
                  <a:cubicBezTo>
                    <a:pt x="1" y="2447"/>
                    <a:pt x="1" y="2532"/>
                    <a:pt x="164" y="2610"/>
                  </a:cubicBezTo>
                  <a:cubicBezTo>
                    <a:pt x="164" y="2695"/>
                    <a:pt x="249" y="2695"/>
                    <a:pt x="249" y="2695"/>
                  </a:cubicBezTo>
                  <a:cubicBezTo>
                    <a:pt x="327" y="2695"/>
                    <a:pt x="412" y="2610"/>
                    <a:pt x="490" y="2610"/>
                  </a:cubicBezTo>
                  <a:lnTo>
                    <a:pt x="653" y="2284"/>
                  </a:lnTo>
                  <a:cubicBezTo>
                    <a:pt x="816" y="2042"/>
                    <a:pt x="979" y="1631"/>
                    <a:pt x="1064" y="1142"/>
                  </a:cubicBezTo>
                  <a:lnTo>
                    <a:pt x="1064" y="1"/>
                  </a:lnTo>
                  <a:close/>
                </a:path>
              </a:pathLst>
            </a:custGeom>
            <a:solidFill>
              <a:srgbClr val="0B1E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70" name="Google Shape;881;p42">
              <a:extLst>
                <a:ext uri="{FF2B5EF4-FFF2-40B4-BE49-F238E27FC236}">
                  <a16:creationId xmlns:a16="http://schemas.microsoft.com/office/drawing/2014/main" id="{E290AF81-6A84-6DEA-D7EB-507F362E887E}"/>
                </a:ext>
              </a:extLst>
            </p:cNvPr>
            <p:cNvSpPr/>
            <p:nvPr/>
          </p:nvSpPr>
          <p:spPr>
            <a:xfrm>
              <a:off x="6292910" y="6112151"/>
              <a:ext cx="26" cy="26"/>
            </a:xfrm>
            <a:custGeom>
              <a:avLst/>
              <a:gdLst/>
              <a:ahLst/>
              <a:cxnLst/>
              <a:rect l="l" t="t" r="r" b="b"/>
              <a:pathLst>
                <a:path w="1" h="1" extrusionOk="0">
                  <a:moveTo>
                    <a:pt x="1" y="0"/>
                  </a:moveTo>
                  <a:lnTo>
                    <a:pt x="1" y="0"/>
                  </a:lnTo>
                  <a:lnTo>
                    <a:pt x="1" y="0"/>
                  </a:lnTo>
                  <a:close/>
                </a:path>
              </a:pathLst>
            </a:custGeom>
            <a:solidFill>
              <a:srgbClr val="0E81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71" name="Google Shape;882;p42">
              <a:extLst>
                <a:ext uri="{FF2B5EF4-FFF2-40B4-BE49-F238E27FC236}">
                  <a16:creationId xmlns:a16="http://schemas.microsoft.com/office/drawing/2014/main" id="{12E9B038-1261-B590-55C7-B4E348EBD92F}"/>
                </a:ext>
              </a:extLst>
            </p:cNvPr>
            <p:cNvSpPr/>
            <p:nvPr/>
          </p:nvSpPr>
          <p:spPr>
            <a:xfrm>
              <a:off x="6292910" y="6112151"/>
              <a:ext cx="26" cy="26"/>
            </a:xfrm>
            <a:custGeom>
              <a:avLst/>
              <a:gdLst/>
              <a:ahLst/>
              <a:cxnLst/>
              <a:rect l="l" t="t" r="r" b="b"/>
              <a:pathLst>
                <a:path w="1" h="1" extrusionOk="0">
                  <a:moveTo>
                    <a:pt x="1" y="0"/>
                  </a:moveTo>
                  <a:lnTo>
                    <a:pt x="1" y="0"/>
                  </a:lnTo>
                  <a:lnTo>
                    <a:pt x="1" y="0"/>
                  </a:lnTo>
                  <a:close/>
                </a:path>
              </a:pathLst>
            </a:custGeom>
            <a:solidFill>
              <a:srgbClr val="94BA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72" name="Google Shape;883;p42">
              <a:extLst>
                <a:ext uri="{FF2B5EF4-FFF2-40B4-BE49-F238E27FC236}">
                  <a16:creationId xmlns:a16="http://schemas.microsoft.com/office/drawing/2014/main" id="{3B632C05-D05A-2CD9-7266-6E36ABBFA54F}"/>
                </a:ext>
              </a:extLst>
            </p:cNvPr>
            <p:cNvSpPr/>
            <p:nvPr/>
          </p:nvSpPr>
          <p:spPr>
            <a:xfrm>
              <a:off x="6503528" y="5598352"/>
              <a:ext cx="2014" cy="6405"/>
            </a:xfrm>
            <a:custGeom>
              <a:avLst/>
              <a:gdLst/>
              <a:ahLst/>
              <a:cxnLst/>
              <a:rect l="l" t="t" r="r" b="b"/>
              <a:pathLst>
                <a:path w="78" h="248" extrusionOk="0">
                  <a:moveTo>
                    <a:pt x="1" y="1"/>
                  </a:moveTo>
                  <a:cubicBezTo>
                    <a:pt x="78" y="85"/>
                    <a:pt x="78" y="163"/>
                    <a:pt x="78" y="247"/>
                  </a:cubicBezTo>
                  <a:lnTo>
                    <a:pt x="78" y="162"/>
                  </a:lnTo>
                  <a:cubicBezTo>
                    <a:pt x="78" y="162"/>
                    <a:pt x="78" y="85"/>
                    <a:pt x="1" y="1"/>
                  </a:cubicBezTo>
                  <a:close/>
                </a:path>
              </a:pathLst>
            </a:custGeom>
            <a:solidFill>
              <a:srgbClr val="CFE6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73" name="Google Shape;884;p42">
              <a:extLst>
                <a:ext uri="{FF2B5EF4-FFF2-40B4-BE49-F238E27FC236}">
                  <a16:creationId xmlns:a16="http://schemas.microsoft.com/office/drawing/2014/main" id="{C3B50F72-0617-E14B-E562-A6BF76BD7C81}"/>
                </a:ext>
              </a:extLst>
            </p:cNvPr>
            <p:cNvSpPr/>
            <p:nvPr/>
          </p:nvSpPr>
          <p:spPr>
            <a:xfrm>
              <a:off x="6509728" y="5659486"/>
              <a:ext cx="26" cy="26"/>
            </a:xfrm>
            <a:custGeom>
              <a:avLst/>
              <a:gdLst/>
              <a:ahLst/>
              <a:cxnLst/>
              <a:rect l="l" t="t" r="r" b="b"/>
              <a:pathLst>
                <a:path w="1" h="1" extrusionOk="0">
                  <a:moveTo>
                    <a:pt x="1" y="0"/>
                  </a:moveTo>
                  <a:lnTo>
                    <a:pt x="1" y="0"/>
                  </a:lnTo>
                  <a:close/>
                </a:path>
              </a:pathLst>
            </a:custGeom>
            <a:solidFill>
              <a:srgbClr val="CFE6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74" name="Google Shape;885;p42">
              <a:extLst>
                <a:ext uri="{FF2B5EF4-FFF2-40B4-BE49-F238E27FC236}">
                  <a16:creationId xmlns:a16="http://schemas.microsoft.com/office/drawing/2014/main" id="{97A0DD98-36A7-89CC-A033-18D3D23FA3B9}"/>
                </a:ext>
              </a:extLst>
            </p:cNvPr>
            <p:cNvSpPr/>
            <p:nvPr/>
          </p:nvSpPr>
          <p:spPr>
            <a:xfrm>
              <a:off x="6509728" y="5659486"/>
              <a:ext cx="26" cy="26"/>
            </a:xfrm>
            <a:custGeom>
              <a:avLst/>
              <a:gdLst/>
              <a:ahLst/>
              <a:cxnLst/>
              <a:rect l="l" t="t" r="r" b="b"/>
              <a:pathLst>
                <a:path w="1" h="1" extrusionOk="0">
                  <a:moveTo>
                    <a:pt x="1" y="0"/>
                  </a:moveTo>
                  <a:lnTo>
                    <a:pt x="1" y="0"/>
                  </a:lnTo>
                  <a:close/>
                </a:path>
              </a:pathLst>
            </a:custGeom>
            <a:solidFill>
              <a:srgbClr val="CFE6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75" name="Google Shape;886;p42">
              <a:extLst>
                <a:ext uri="{FF2B5EF4-FFF2-40B4-BE49-F238E27FC236}">
                  <a16:creationId xmlns:a16="http://schemas.microsoft.com/office/drawing/2014/main" id="{1314C6C5-6C51-E21E-A10F-909B2371314D}"/>
                </a:ext>
              </a:extLst>
            </p:cNvPr>
            <p:cNvSpPr/>
            <p:nvPr/>
          </p:nvSpPr>
          <p:spPr>
            <a:xfrm>
              <a:off x="6509728" y="5659486"/>
              <a:ext cx="26" cy="26"/>
            </a:xfrm>
            <a:custGeom>
              <a:avLst/>
              <a:gdLst/>
              <a:ahLst/>
              <a:cxnLst/>
              <a:rect l="l" t="t" r="r" b="b"/>
              <a:pathLst>
                <a:path w="1" h="1" extrusionOk="0">
                  <a:moveTo>
                    <a:pt x="1" y="0"/>
                  </a:moveTo>
                  <a:lnTo>
                    <a:pt x="1" y="0"/>
                  </a:lnTo>
                  <a:close/>
                </a:path>
              </a:pathLst>
            </a:custGeom>
            <a:solidFill>
              <a:srgbClr val="CFE6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76" name="Google Shape;887;p42">
              <a:extLst>
                <a:ext uri="{FF2B5EF4-FFF2-40B4-BE49-F238E27FC236}">
                  <a16:creationId xmlns:a16="http://schemas.microsoft.com/office/drawing/2014/main" id="{E7DFD650-970E-671D-8083-5285459C2B17}"/>
                </a:ext>
              </a:extLst>
            </p:cNvPr>
            <p:cNvSpPr/>
            <p:nvPr/>
          </p:nvSpPr>
          <p:spPr>
            <a:xfrm>
              <a:off x="6509728" y="5659486"/>
              <a:ext cx="19086" cy="4235"/>
            </a:xfrm>
            <a:custGeom>
              <a:avLst/>
              <a:gdLst/>
              <a:ahLst/>
              <a:cxnLst/>
              <a:rect l="l" t="t" r="r" b="b"/>
              <a:pathLst>
                <a:path w="739" h="164" extrusionOk="0">
                  <a:moveTo>
                    <a:pt x="1" y="0"/>
                  </a:moveTo>
                  <a:cubicBezTo>
                    <a:pt x="249" y="0"/>
                    <a:pt x="575" y="78"/>
                    <a:pt x="738" y="163"/>
                  </a:cubicBezTo>
                  <a:cubicBezTo>
                    <a:pt x="575" y="78"/>
                    <a:pt x="249" y="0"/>
                    <a:pt x="1" y="0"/>
                  </a:cubicBezTo>
                  <a:close/>
                </a:path>
              </a:pathLst>
            </a:custGeom>
            <a:solidFill>
              <a:srgbClr val="CFE6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77" name="Google Shape;888;p42">
              <a:extLst>
                <a:ext uri="{FF2B5EF4-FFF2-40B4-BE49-F238E27FC236}">
                  <a16:creationId xmlns:a16="http://schemas.microsoft.com/office/drawing/2014/main" id="{31A8ACF8-37A8-65CA-B3BA-C01095E625C4}"/>
                </a:ext>
              </a:extLst>
            </p:cNvPr>
            <p:cNvSpPr/>
            <p:nvPr/>
          </p:nvSpPr>
          <p:spPr>
            <a:xfrm>
              <a:off x="6547641" y="5682548"/>
              <a:ext cx="26" cy="2221"/>
            </a:xfrm>
            <a:custGeom>
              <a:avLst/>
              <a:gdLst/>
              <a:ahLst/>
              <a:cxnLst/>
              <a:rect l="l" t="t" r="r" b="b"/>
              <a:pathLst>
                <a:path w="1" h="86" extrusionOk="0">
                  <a:moveTo>
                    <a:pt x="1" y="1"/>
                  </a:moveTo>
                  <a:lnTo>
                    <a:pt x="1" y="86"/>
                  </a:lnTo>
                  <a:close/>
                </a:path>
              </a:pathLst>
            </a:custGeom>
            <a:solidFill>
              <a:srgbClr val="CFE6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78" name="Google Shape;889;p42">
              <a:extLst>
                <a:ext uri="{FF2B5EF4-FFF2-40B4-BE49-F238E27FC236}">
                  <a16:creationId xmlns:a16="http://schemas.microsoft.com/office/drawing/2014/main" id="{EEA731B7-7D3D-4D87-5278-247261B5486B}"/>
                </a:ext>
              </a:extLst>
            </p:cNvPr>
            <p:cNvSpPr/>
            <p:nvPr/>
          </p:nvSpPr>
          <p:spPr>
            <a:xfrm>
              <a:off x="6549835" y="5684742"/>
              <a:ext cx="26" cy="4235"/>
            </a:xfrm>
            <a:custGeom>
              <a:avLst/>
              <a:gdLst/>
              <a:ahLst/>
              <a:cxnLst/>
              <a:rect l="l" t="t" r="r" b="b"/>
              <a:pathLst>
                <a:path w="1" h="164" extrusionOk="0">
                  <a:moveTo>
                    <a:pt x="0" y="1"/>
                  </a:moveTo>
                  <a:lnTo>
                    <a:pt x="0" y="164"/>
                  </a:lnTo>
                  <a:lnTo>
                    <a:pt x="0" y="164"/>
                  </a:lnTo>
                  <a:lnTo>
                    <a:pt x="0" y="164"/>
                  </a:lnTo>
                  <a:close/>
                </a:path>
              </a:pathLst>
            </a:custGeom>
            <a:solidFill>
              <a:srgbClr val="CFE6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79" name="Google Shape;890;p42">
              <a:extLst>
                <a:ext uri="{FF2B5EF4-FFF2-40B4-BE49-F238E27FC236}">
                  <a16:creationId xmlns:a16="http://schemas.microsoft.com/office/drawing/2014/main" id="{A62A9187-48AF-AE6F-7B22-1CC2E57304C4}"/>
                </a:ext>
              </a:extLst>
            </p:cNvPr>
            <p:cNvSpPr/>
            <p:nvPr/>
          </p:nvSpPr>
          <p:spPr>
            <a:xfrm>
              <a:off x="6551850" y="5693162"/>
              <a:ext cx="26" cy="2067"/>
            </a:xfrm>
            <a:custGeom>
              <a:avLst/>
              <a:gdLst/>
              <a:ahLst/>
              <a:cxnLst/>
              <a:rect l="l" t="t" r="r" b="b"/>
              <a:pathLst>
                <a:path w="1" h="80" extrusionOk="0">
                  <a:moveTo>
                    <a:pt x="1" y="1"/>
                  </a:moveTo>
                  <a:lnTo>
                    <a:pt x="1" y="79"/>
                  </a:lnTo>
                  <a:close/>
                </a:path>
              </a:pathLst>
            </a:custGeom>
            <a:solidFill>
              <a:srgbClr val="CFE6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80" name="Google Shape;891;p42">
              <a:extLst>
                <a:ext uri="{FF2B5EF4-FFF2-40B4-BE49-F238E27FC236}">
                  <a16:creationId xmlns:a16="http://schemas.microsoft.com/office/drawing/2014/main" id="{37B57E79-9FD4-E881-3A2D-B2398784F2EC}"/>
                </a:ext>
              </a:extLst>
            </p:cNvPr>
            <p:cNvSpPr/>
            <p:nvPr/>
          </p:nvSpPr>
          <p:spPr>
            <a:xfrm>
              <a:off x="6505517" y="5604733"/>
              <a:ext cx="4235" cy="14669"/>
            </a:xfrm>
            <a:custGeom>
              <a:avLst/>
              <a:gdLst/>
              <a:ahLst/>
              <a:cxnLst/>
              <a:rect l="l" t="t" r="r" b="b"/>
              <a:pathLst>
                <a:path w="164" h="568" extrusionOk="0">
                  <a:moveTo>
                    <a:pt x="1" y="0"/>
                  </a:moveTo>
                  <a:cubicBezTo>
                    <a:pt x="86" y="0"/>
                    <a:pt x="86" y="79"/>
                    <a:pt x="86" y="163"/>
                  </a:cubicBezTo>
                  <a:lnTo>
                    <a:pt x="86" y="79"/>
                  </a:lnTo>
                  <a:cubicBezTo>
                    <a:pt x="86" y="79"/>
                    <a:pt x="86" y="0"/>
                    <a:pt x="1" y="0"/>
                  </a:cubicBezTo>
                  <a:close/>
                  <a:moveTo>
                    <a:pt x="86" y="326"/>
                  </a:moveTo>
                  <a:cubicBezTo>
                    <a:pt x="86" y="386"/>
                    <a:pt x="131" y="400"/>
                    <a:pt x="153" y="441"/>
                  </a:cubicBezTo>
                  <a:lnTo>
                    <a:pt x="153" y="441"/>
                  </a:lnTo>
                  <a:cubicBezTo>
                    <a:pt x="142" y="402"/>
                    <a:pt x="123" y="364"/>
                    <a:pt x="86" y="326"/>
                  </a:cubicBezTo>
                  <a:close/>
                  <a:moveTo>
                    <a:pt x="153" y="441"/>
                  </a:moveTo>
                  <a:cubicBezTo>
                    <a:pt x="164" y="484"/>
                    <a:pt x="164" y="527"/>
                    <a:pt x="164" y="568"/>
                  </a:cubicBezTo>
                  <a:lnTo>
                    <a:pt x="164" y="489"/>
                  </a:lnTo>
                  <a:cubicBezTo>
                    <a:pt x="164" y="469"/>
                    <a:pt x="159" y="454"/>
                    <a:pt x="153" y="44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81" name="Google Shape;892;p42">
              <a:extLst>
                <a:ext uri="{FF2B5EF4-FFF2-40B4-BE49-F238E27FC236}">
                  <a16:creationId xmlns:a16="http://schemas.microsoft.com/office/drawing/2014/main" id="{C113CC3D-2FDA-48D4-87D5-081BB0B6D609}"/>
                </a:ext>
              </a:extLst>
            </p:cNvPr>
            <p:cNvSpPr/>
            <p:nvPr/>
          </p:nvSpPr>
          <p:spPr>
            <a:xfrm>
              <a:off x="6507713" y="5606747"/>
              <a:ext cx="2041" cy="10640"/>
            </a:xfrm>
            <a:custGeom>
              <a:avLst/>
              <a:gdLst/>
              <a:ahLst/>
              <a:cxnLst/>
              <a:rect l="l" t="t" r="r" b="b"/>
              <a:pathLst>
                <a:path w="79" h="412" extrusionOk="0">
                  <a:moveTo>
                    <a:pt x="1" y="1"/>
                  </a:moveTo>
                  <a:lnTo>
                    <a:pt x="1" y="85"/>
                  </a:lnTo>
                  <a:lnTo>
                    <a:pt x="1" y="248"/>
                  </a:lnTo>
                  <a:cubicBezTo>
                    <a:pt x="1" y="291"/>
                    <a:pt x="24" y="310"/>
                    <a:pt x="45" y="333"/>
                  </a:cubicBezTo>
                  <a:lnTo>
                    <a:pt x="45" y="333"/>
                  </a:lnTo>
                  <a:cubicBezTo>
                    <a:pt x="1" y="217"/>
                    <a:pt x="1" y="135"/>
                    <a:pt x="1" y="1"/>
                  </a:cubicBezTo>
                  <a:close/>
                  <a:moveTo>
                    <a:pt x="45" y="333"/>
                  </a:moveTo>
                  <a:lnTo>
                    <a:pt x="45" y="333"/>
                  </a:lnTo>
                  <a:cubicBezTo>
                    <a:pt x="54" y="357"/>
                    <a:pt x="65" y="383"/>
                    <a:pt x="79" y="411"/>
                  </a:cubicBezTo>
                  <a:cubicBezTo>
                    <a:pt x="79" y="373"/>
                    <a:pt x="63" y="352"/>
                    <a:pt x="45" y="333"/>
                  </a:cubicBezTo>
                  <a:close/>
                </a:path>
              </a:pathLst>
            </a:custGeom>
            <a:solidFill>
              <a:srgbClr val="15C0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82" name="Google Shape;893;p42">
              <a:extLst>
                <a:ext uri="{FF2B5EF4-FFF2-40B4-BE49-F238E27FC236}">
                  <a16:creationId xmlns:a16="http://schemas.microsoft.com/office/drawing/2014/main" id="{3C0EA70F-BEAE-D287-4767-4A277AA71E2D}"/>
                </a:ext>
              </a:extLst>
            </p:cNvPr>
            <p:cNvSpPr/>
            <p:nvPr/>
          </p:nvSpPr>
          <p:spPr>
            <a:xfrm>
              <a:off x="6549835" y="5690968"/>
              <a:ext cx="2041" cy="2221"/>
            </a:xfrm>
            <a:custGeom>
              <a:avLst/>
              <a:gdLst/>
              <a:ahLst/>
              <a:cxnLst/>
              <a:rect l="l" t="t" r="r" b="b"/>
              <a:pathLst>
                <a:path w="79" h="86" extrusionOk="0">
                  <a:moveTo>
                    <a:pt x="0" y="1"/>
                  </a:moveTo>
                  <a:cubicBezTo>
                    <a:pt x="79" y="1"/>
                    <a:pt x="79" y="1"/>
                    <a:pt x="79" y="86"/>
                  </a:cubicBezTo>
                  <a:lnTo>
                    <a:pt x="7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83" name="Google Shape;894;p42">
              <a:extLst>
                <a:ext uri="{FF2B5EF4-FFF2-40B4-BE49-F238E27FC236}">
                  <a16:creationId xmlns:a16="http://schemas.microsoft.com/office/drawing/2014/main" id="{310C7953-A7F4-4110-2B49-7CEDF2037DFB}"/>
                </a:ext>
              </a:extLst>
            </p:cNvPr>
            <p:cNvSpPr/>
            <p:nvPr/>
          </p:nvSpPr>
          <p:spPr>
            <a:xfrm>
              <a:off x="6292910" y="6112151"/>
              <a:ext cx="26" cy="26"/>
            </a:xfrm>
            <a:custGeom>
              <a:avLst/>
              <a:gdLst/>
              <a:ahLst/>
              <a:cxnLst/>
              <a:rect l="l" t="t" r="r" b="b"/>
              <a:pathLst>
                <a:path w="1" h="1" extrusionOk="0">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close/>
                </a:path>
              </a:pathLst>
            </a:custGeom>
            <a:solidFill>
              <a:srgbClr val="1094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84" name="Google Shape;895;p42">
              <a:extLst>
                <a:ext uri="{FF2B5EF4-FFF2-40B4-BE49-F238E27FC236}">
                  <a16:creationId xmlns:a16="http://schemas.microsoft.com/office/drawing/2014/main" id="{C2A61185-0BEB-26FF-6198-62F339255445}"/>
                </a:ext>
              </a:extLst>
            </p:cNvPr>
            <p:cNvSpPr/>
            <p:nvPr/>
          </p:nvSpPr>
          <p:spPr>
            <a:xfrm>
              <a:off x="6292910" y="6112151"/>
              <a:ext cx="26" cy="26"/>
            </a:xfrm>
            <a:custGeom>
              <a:avLst/>
              <a:gdLst/>
              <a:ahLst/>
              <a:cxnLst/>
              <a:rect l="l" t="t" r="r" b="b"/>
              <a:pathLst>
                <a:path w="1" h="1" extrusionOk="0">
                  <a:moveTo>
                    <a:pt x="1" y="0"/>
                  </a:moveTo>
                  <a:lnTo>
                    <a:pt x="1" y="0"/>
                  </a:lnTo>
                  <a:lnTo>
                    <a:pt x="1" y="0"/>
                  </a:lnTo>
                  <a:lnTo>
                    <a:pt x="1" y="0"/>
                  </a:lnTo>
                  <a:lnTo>
                    <a:pt x="1" y="0"/>
                  </a:lnTo>
                  <a:lnTo>
                    <a:pt x="1" y="0"/>
                  </a:lnTo>
                  <a:lnTo>
                    <a:pt x="1" y="0"/>
                  </a:lnTo>
                  <a:lnTo>
                    <a:pt x="1" y="0"/>
                  </a:lnTo>
                  <a:lnTo>
                    <a:pt x="1" y="0"/>
                  </a:lnTo>
                  <a:lnTo>
                    <a:pt x="1" y="0"/>
                  </a:lnTo>
                  <a:lnTo>
                    <a:pt x="1" y="0"/>
                  </a:lnTo>
                  <a:close/>
                </a:path>
              </a:pathLst>
            </a:custGeom>
            <a:solidFill>
              <a:srgbClr val="C0D0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85" name="Google Shape;896;p42">
              <a:extLst>
                <a:ext uri="{FF2B5EF4-FFF2-40B4-BE49-F238E27FC236}">
                  <a16:creationId xmlns:a16="http://schemas.microsoft.com/office/drawing/2014/main" id="{B35EE319-C350-41EC-5BFF-B74A8C695970}"/>
                </a:ext>
              </a:extLst>
            </p:cNvPr>
            <p:cNvSpPr/>
            <p:nvPr/>
          </p:nvSpPr>
          <p:spPr>
            <a:xfrm>
              <a:off x="6292910" y="6112151"/>
              <a:ext cx="26" cy="26"/>
            </a:xfrm>
            <a:custGeom>
              <a:avLst/>
              <a:gdLst/>
              <a:ahLst/>
              <a:cxnLst/>
              <a:rect l="l" t="t" r="r" b="b"/>
              <a:pathLst>
                <a:path w="1" h="1" extrusionOk="0">
                  <a:moveTo>
                    <a:pt x="1" y="0"/>
                  </a:moveTo>
                  <a:lnTo>
                    <a:pt x="1" y="0"/>
                  </a:lnTo>
                  <a:lnTo>
                    <a:pt x="1" y="0"/>
                  </a:lnTo>
                  <a:close/>
                </a:path>
              </a:pathLst>
            </a:custGeom>
            <a:solidFill>
              <a:srgbClr val="1094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86" name="Google Shape;897;p42">
              <a:extLst>
                <a:ext uri="{FF2B5EF4-FFF2-40B4-BE49-F238E27FC236}">
                  <a16:creationId xmlns:a16="http://schemas.microsoft.com/office/drawing/2014/main" id="{442070E5-2CD4-0D0E-6F06-EB8D179FE0E7}"/>
                </a:ext>
              </a:extLst>
            </p:cNvPr>
            <p:cNvSpPr/>
            <p:nvPr/>
          </p:nvSpPr>
          <p:spPr>
            <a:xfrm>
              <a:off x="6292910" y="6112151"/>
              <a:ext cx="26" cy="26"/>
            </a:xfrm>
            <a:custGeom>
              <a:avLst/>
              <a:gdLst/>
              <a:ahLst/>
              <a:cxnLst/>
              <a:rect l="l" t="t" r="r" b="b"/>
              <a:pathLst>
                <a:path w="1" h="1" extrusionOk="0">
                  <a:moveTo>
                    <a:pt x="1" y="0"/>
                  </a:moveTo>
                  <a:lnTo>
                    <a:pt x="1" y="0"/>
                  </a:lnTo>
                  <a:lnTo>
                    <a:pt x="1" y="0"/>
                  </a:lnTo>
                  <a:close/>
                </a:path>
              </a:pathLst>
            </a:custGeom>
            <a:solidFill>
              <a:srgbClr val="C0D0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87" name="Google Shape;898;p42">
              <a:extLst>
                <a:ext uri="{FF2B5EF4-FFF2-40B4-BE49-F238E27FC236}">
                  <a16:creationId xmlns:a16="http://schemas.microsoft.com/office/drawing/2014/main" id="{55DA26BC-7635-DB04-EEA2-1EA1A5FAFD8A}"/>
                </a:ext>
              </a:extLst>
            </p:cNvPr>
            <p:cNvSpPr/>
            <p:nvPr/>
          </p:nvSpPr>
          <p:spPr>
            <a:xfrm>
              <a:off x="6406627" y="5956312"/>
              <a:ext cx="26" cy="2221"/>
            </a:xfrm>
            <a:custGeom>
              <a:avLst/>
              <a:gdLst/>
              <a:ahLst/>
              <a:cxnLst/>
              <a:rect l="l" t="t" r="r" b="b"/>
              <a:pathLst>
                <a:path w="1" h="86" extrusionOk="0">
                  <a:moveTo>
                    <a:pt x="1" y="1"/>
                  </a:moveTo>
                  <a:lnTo>
                    <a:pt x="1" y="85"/>
                  </a:lnTo>
                  <a:close/>
                </a:path>
              </a:pathLst>
            </a:custGeom>
            <a:solidFill>
              <a:srgbClr val="CDBA2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88" name="Google Shape;899;p42">
              <a:extLst>
                <a:ext uri="{FF2B5EF4-FFF2-40B4-BE49-F238E27FC236}">
                  <a16:creationId xmlns:a16="http://schemas.microsoft.com/office/drawing/2014/main" id="{DB06F11D-E8B1-5430-A0AA-FEEA69BC8EF7}"/>
                </a:ext>
              </a:extLst>
            </p:cNvPr>
            <p:cNvSpPr/>
            <p:nvPr/>
          </p:nvSpPr>
          <p:spPr>
            <a:xfrm>
              <a:off x="6292910" y="6112151"/>
              <a:ext cx="26" cy="26"/>
            </a:xfrm>
            <a:custGeom>
              <a:avLst/>
              <a:gdLst/>
              <a:ahLst/>
              <a:cxnLst/>
              <a:rect l="l" t="t" r="r" b="b"/>
              <a:pathLst>
                <a:path w="1" h="1" extrusionOk="0">
                  <a:moveTo>
                    <a:pt x="1" y="0"/>
                  </a:moveTo>
                  <a:lnTo>
                    <a:pt x="1" y="0"/>
                  </a:lnTo>
                  <a:lnTo>
                    <a:pt x="1" y="0"/>
                  </a:lnTo>
                  <a:close/>
                </a:path>
              </a:pathLst>
            </a:custGeom>
            <a:solidFill>
              <a:srgbClr val="1094A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89" name="Google Shape;900;p42">
              <a:extLst>
                <a:ext uri="{FF2B5EF4-FFF2-40B4-BE49-F238E27FC236}">
                  <a16:creationId xmlns:a16="http://schemas.microsoft.com/office/drawing/2014/main" id="{2A9C53E8-327F-EF53-394D-A6F6F7AB7CF8}"/>
                </a:ext>
              </a:extLst>
            </p:cNvPr>
            <p:cNvSpPr/>
            <p:nvPr/>
          </p:nvSpPr>
          <p:spPr>
            <a:xfrm>
              <a:off x="6410836" y="6015274"/>
              <a:ext cx="26" cy="26"/>
            </a:xfrm>
            <a:custGeom>
              <a:avLst/>
              <a:gdLst/>
              <a:ahLst/>
              <a:cxnLst/>
              <a:rect l="l" t="t" r="r" b="b"/>
              <a:pathLst>
                <a:path w="1" h="1" extrusionOk="0">
                  <a:moveTo>
                    <a:pt x="1" y="1"/>
                  </a:moveTo>
                  <a:lnTo>
                    <a:pt x="1" y="1"/>
                  </a:lnTo>
                  <a:lnTo>
                    <a:pt x="1" y="1"/>
                  </a:lnTo>
                  <a:close/>
                </a:path>
              </a:pathLst>
            </a:custGeom>
            <a:solidFill>
              <a:srgbClr val="74724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90" name="Google Shape;901;p42">
              <a:extLst>
                <a:ext uri="{FF2B5EF4-FFF2-40B4-BE49-F238E27FC236}">
                  <a16:creationId xmlns:a16="http://schemas.microsoft.com/office/drawing/2014/main" id="{06844571-8C62-96E6-53DC-D58840E17284}"/>
                </a:ext>
              </a:extLst>
            </p:cNvPr>
            <p:cNvSpPr/>
            <p:nvPr/>
          </p:nvSpPr>
          <p:spPr>
            <a:xfrm>
              <a:off x="6581346" y="6116360"/>
              <a:ext cx="10640" cy="19060"/>
            </a:xfrm>
            <a:custGeom>
              <a:avLst/>
              <a:gdLst/>
              <a:ahLst/>
              <a:cxnLst/>
              <a:rect l="l" t="t" r="r" b="b"/>
              <a:pathLst>
                <a:path w="412" h="738" extrusionOk="0">
                  <a:moveTo>
                    <a:pt x="163" y="574"/>
                  </a:moveTo>
                  <a:lnTo>
                    <a:pt x="0" y="738"/>
                  </a:lnTo>
                  <a:lnTo>
                    <a:pt x="163" y="574"/>
                  </a:lnTo>
                  <a:close/>
                  <a:moveTo>
                    <a:pt x="248" y="327"/>
                  </a:moveTo>
                  <a:cubicBezTo>
                    <a:pt x="248" y="327"/>
                    <a:pt x="248" y="411"/>
                    <a:pt x="163" y="411"/>
                  </a:cubicBezTo>
                  <a:cubicBezTo>
                    <a:pt x="248" y="411"/>
                    <a:pt x="248" y="327"/>
                    <a:pt x="248" y="327"/>
                  </a:cubicBezTo>
                  <a:close/>
                  <a:moveTo>
                    <a:pt x="411" y="0"/>
                  </a:moveTo>
                  <a:cubicBezTo>
                    <a:pt x="326" y="85"/>
                    <a:pt x="326" y="85"/>
                    <a:pt x="326" y="164"/>
                  </a:cubicBezTo>
                  <a:cubicBezTo>
                    <a:pt x="326" y="85"/>
                    <a:pt x="326" y="85"/>
                    <a:pt x="411"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91" name="Google Shape;902;p42">
              <a:extLst>
                <a:ext uri="{FF2B5EF4-FFF2-40B4-BE49-F238E27FC236}">
                  <a16:creationId xmlns:a16="http://schemas.microsoft.com/office/drawing/2014/main" id="{F00715F0-11D4-F0CA-0AF1-54AC72521355}"/>
                </a:ext>
              </a:extLst>
            </p:cNvPr>
            <p:cNvSpPr/>
            <p:nvPr/>
          </p:nvSpPr>
          <p:spPr>
            <a:xfrm>
              <a:off x="6535011" y="6107967"/>
              <a:ext cx="6379" cy="4211"/>
            </a:xfrm>
            <a:custGeom>
              <a:avLst/>
              <a:gdLst/>
              <a:ahLst/>
              <a:cxnLst/>
              <a:rect l="l" t="t" r="r" b="b"/>
              <a:pathLst>
                <a:path w="247" h="163" extrusionOk="0">
                  <a:moveTo>
                    <a:pt x="247" y="1"/>
                  </a:moveTo>
                  <a:cubicBezTo>
                    <a:pt x="163" y="84"/>
                    <a:pt x="85" y="84"/>
                    <a:pt x="0" y="84"/>
                  </a:cubicBezTo>
                  <a:lnTo>
                    <a:pt x="0" y="162"/>
                  </a:lnTo>
                  <a:cubicBezTo>
                    <a:pt x="85" y="85"/>
                    <a:pt x="163" y="84"/>
                    <a:pt x="247" y="1"/>
                  </a:cubicBezTo>
                  <a:close/>
                </a:path>
              </a:pathLst>
            </a:custGeom>
            <a:solidFill>
              <a:srgbClr val="82A1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92" name="Google Shape;903;p42">
              <a:extLst>
                <a:ext uri="{FF2B5EF4-FFF2-40B4-BE49-F238E27FC236}">
                  <a16:creationId xmlns:a16="http://schemas.microsoft.com/office/drawing/2014/main" id="{EEBE35AF-5F62-EF7C-551C-65A4F3494256}"/>
                </a:ext>
              </a:extLst>
            </p:cNvPr>
            <p:cNvSpPr/>
            <p:nvPr/>
          </p:nvSpPr>
          <p:spPr>
            <a:xfrm>
              <a:off x="6240198" y="6131185"/>
              <a:ext cx="4235" cy="4235"/>
            </a:xfrm>
            <a:custGeom>
              <a:avLst/>
              <a:gdLst/>
              <a:ahLst/>
              <a:cxnLst/>
              <a:rect l="l" t="t" r="r" b="b"/>
              <a:pathLst>
                <a:path w="164" h="164" extrusionOk="0">
                  <a:moveTo>
                    <a:pt x="0" y="0"/>
                  </a:moveTo>
                  <a:lnTo>
                    <a:pt x="163" y="164"/>
                  </a:ln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93" name="Google Shape;904;p42">
              <a:extLst>
                <a:ext uri="{FF2B5EF4-FFF2-40B4-BE49-F238E27FC236}">
                  <a16:creationId xmlns:a16="http://schemas.microsoft.com/office/drawing/2014/main" id="{AC2ABCA4-0290-CFCC-87CA-39DD087D715F}"/>
                </a:ext>
              </a:extLst>
            </p:cNvPr>
            <p:cNvSpPr/>
            <p:nvPr/>
          </p:nvSpPr>
          <p:spPr>
            <a:xfrm>
              <a:off x="6273875" y="6097482"/>
              <a:ext cx="19060" cy="14695"/>
            </a:xfrm>
            <a:custGeom>
              <a:avLst/>
              <a:gdLst/>
              <a:ahLst/>
              <a:cxnLst/>
              <a:rect l="l" t="t" r="r" b="b"/>
              <a:pathLst>
                <a:path w="738" h="569" extrusionOk="0">
                  <a:moveTo>
                    <a:pt x="1" y="1"/>
                  </a:moveTo>
                  <a:lnTo>
                    <a:pt x="1" y="79"/>
                  </a:lnTo>
                  <a:cubicBezTo>
                    <a:pt x="11" y="79"/>
                    <a:pt x="20" y="80"/>
                    <a:pt x="28" y="83"/>
                  </a:cubicBezTo>
                  <a:lnTo>
                    <a:pt x="28" y="83"/>
                  </a:lnTo>
                  <a:cubicBezTo>
                    <a:pt x="17" y="57"/>
                    <a:pt x="8" y="29"/>
                    <a:pt x="1" y="1"/>
                  </a:cubicBezTo>
                  <a:close/>
                  <a:moveTo>
                    <a:pt x="28" y="83"/>
                  </a:moveTo>
                  <a:cubicBezTo>
                    <a:pt x="45" y="122"/>
                    <a:pt x="65" y="159"/>
                    <a:pt x="89" y="193"/>
                  </a:cubicBezTo>
                  <a:lnTo>
                    <a:pt x="89" y="193"/>
                  </a:lnTo>
                  <a:cubicBezTo>
                    <a:pt x="87" y="183"/>
                    <a:pt x="86" y="174"/>
                    <a:pt x="86" y="164"/>
                  </a:cubicBezTo>
                  <a:cubicBezTo>
                    <a:pt x="86" y="164"/>
                    <a:pt x="86" y="99"/>
                    <a:pt x="28" y="83"/>
                  </a:cubicBezTo>
                  <a:close/>
                  <a:moveTo>
                    <a:pt x="89" y="193"/>
                  </a:moveTo>
                  <a:cubicBezTo>
                    <a:pt x="102" y="247"/>
                    <a:pt x="148" y="299"/>
                    <a:pt x="203" y="319"/>
                  </a:cubicBezTo>
                  <a:lnTo>
                    <a:pt x="203" y="319"/>
                  </a:lnTo>
                  <a:cubicBezTo>
                    <a:pt x="160" y="281"/>
                    <a:pt x="121" y="240"/>
                    <a:pt x="89" y="193"/>
                  </a:cubicBezTo>
                  <a:close/>
                  <a:moveTo>
                    <a:pt x="203" y="319"/>
                  </a:moveTo>
                  <a:lnTo>
                    <a:pt x="203" y="319"/>
                  </a:lnTo>
                  <a:cubicBezTo>
                    <a:pt x="220" y="333"/>
                    <a:pt x="237" y="347"/>
                    <a:pt x="255" y="360"/>
                  </a:cubicBezTo>
                  <a:lnTo>
                    <a:pt x="255" y="360"/>
                  </a:lnTo>
                  <a:cubicBezTo>
                    <a:pt x="251" y="351"/>
                    <a:pt x="249" y="340"/>
                    <a:pt x="249" y="327"/>
                  </a:cubicBezTo>
                  <a:cubicBezTo>
                    <a:pt x="233" y="327"/>
                    <a:pt x="218" y="324"/>
                    <a:pt x="203" y="319"/>
                  </a:cubicBezTo>
                  <a:close/>
                  <a:moveTo>
                    <a:pt x="255" y="360"/>
                  </a:moveTo>
                  <a:cubicBezTo>
                    <a:pt x="269" y="396"/>
                    <a:pt x="306" y="403"/>
                    <a:pt x="321" y="405"/>
                  </a:cubicBezTo>
                  <a:lnTo>
                    <a:pt x="321" y="405"/>
                  </a:lnTo>
                  <a:cubicBezTo>
                    <a:pt x="298" y="391"/>
                    <a:pt x="276" y="376"/>
                    <a:pt x="255" y="360"/>
                  </a:cubicBezTo>
                  <a:close/>
                  <a:moveTo>
                    <a:pt x="321" y="405"/>
                  </a:moveTo>
                  <a:lnTo>
                    <a:pt x="321" y="405"/>
                  </a:lnTo>
                  <a:cubicBezTo>
                    <a:pt x="445" y="481"/>
                    <a:pt x="592" y="533"/>
                    <a:pt x="738" y="568"/>
                  </a:cubicBezTo>
                  <a:cubicBezTo>
                    <a:pt x="575" y="490"/>
                    <a:pt x="490" y="490"/>
                    <a:pt x="412" y="405"/>
                  </a:cubicBezTo>
                  <a:lnTo>
                    <a:pt x="327" y="405"/>
                  </a:lnTo>
                  <a:cubicBezTo>
                    <a:pt x="327" y="405"/>
                    <a:pt x="325" y="405"/>
                    <a:pt x="321" y="405"/>
                  </a:cubicBezTo>
                  <a:close/>
                </a:path>
              </a:pathLst>
            </a:custGeom>
            <a:solidFill>
              <a:srgbClr val="9FB7C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94" name="Google Shape;905;p42">
              <a:extLst>
                <a:ext uri="{FF2B5EF4-FFF2-40B4-BE49-F238E27FC236}">
                  <a16:creationId xmlns:a16="http://schemas.microsoft.com/office/drawing/2014/main" id="{5F32248C-E752-47ED-EF36-FCBECEDE1091}"/>
                </a:ext>
              </a:extLst>
            </p:cNvPr>
            <p:cNvSpPr/>
            <p:nvPr/>
          </p:nvSpPr>
          <p:spPr>
            <a:xfrm>
              <a:off x="6273875" y="6095312"/>
              <a:ext cx="6431" cy="10640"/>
            </a:xfrm>
            <a:custGeom>
              <a:avLst/>
              <a:gdLst/>
              <a:ahLst/>
              <a:cxnLst/>
              <a:rect l="l" t="t" r="r" b="b"/>
              <a:pathLst>
                <a:path w="249" h="412" extrusionOk="0">
                  <a:moveTo>
                    <a:pt x="1" y="0"/>
                  </a:moveTo>
                  <a:lnTo>
                    <a:pt x="1" y="85"/>
                  </a:lnTo>
                  <a:lnTo>
                    <a:pt x="1" y="163"/>
                  </a:lnTo>
                  <a:cubicBezTo>
                    <a:pt x="86" y="163"/>
                    <a:pt x="86" y="248"/>
                    <a:pt x="86" y="248"/>
                  </a:cubicBezTo>
                  <a:cubicBezTo>
                    <a:pt x="86" y="326"/>
                    <a:pt x="164" y="411"/>
                    <a:pt x="249" y="411"/>
                  </a:cubicBezTo>
                  <a:cubicBezTo>
                    <a:pt x="164" y="326"/>
                    <a:pt x="86" y="163"/>
                    <a:pt x="86" y="0"/>
                  </a:cubicBezTo>
                  <a:close/>
                </a:path>
              </a:pathLst>
            </a:custGeom>
            <a:solidFill>
              <a:srgbClr val="74A5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95" name="Google Shape;906;p42">
              <a:extLst>
                <a:ext uri="{FF2B5EF4-FFF2-40B4-BE49-F238E27FC236}">
                  <a16:creationId xmlns:a16="http://schemas.microsoft.com/office/drawing/2014/main" id="{6622DC06-08E9-20F6-83B5-B4CE1E472E50}"/>
                </a:ext>
              </a:extLst>
            </p:cNvPr>
            <p:cNvSpPr/>
            <p:nvPr/>
          </p:nvSpPr>
          <p:spPr>
            <a:xfrm>
              <a:off x="6273875" y="5867881"/>
              <a:ext cx="26" cy="160054"/>
            </a:xfrm>
            <a:custGeom>
              <a:avLst/>
              <a:gdLst/>
              <a:ahLst/>
              <a:cxnLst/>
              <a:rect l="l" t="t" r="r" b="b"/>
              <a:pathLst>
                <a:path w="1" h="6197" extrusionOk="0">
                  <a:moveTo>
                    <a:pt x="1" y="0"/>
                  </a:moveTo>
                  <a:lnTo>
                    <a:pt x="1" y="85"/>
                  </a:lnTo>
                  <a:lnTo>
                    <a:pt x="1" y="6197"/>
                  </a:lnTo>
                  <a:lnTo>
                    <a:pt x="1" y="6119"/>
                  </a:lnTo>
                  <a:close/>
                </a:path>
              </a:pathLst>
            </a:custGeom>
            <a:solidFill>
              <a:srgbClr val="A4D0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96" name="Google Shape;907;p42">
              <a:extLst>
                <a:ext uri="{FF2B5EF4-FFF2-40B4-BE49-F238E27FC236}">
                  <a16:creationId xmlns:a16="http://schemas.microsoft.com/office/drawing/2014/main" id="{BAB03F9A-9DBB-56D4-6BE0-647CD0E49793}"/>
                </a:ext>
              </a:extLst>
            </p:cNvPr>
            <p:cNvSpPr/>
            <p:nvPr/>
          </p:nvSpPr>
          <p:spPr>
            <a:xfrm>
              <a:off x="6284491" y="6107940"/>
              <a:ext cx="8446" cy="4235"/>
            </a:xfrm>
            <a:custGeom>
              <a:avLst/>
              <a:gdLst/>
              <a:ahLst/>
              <a:cxnLst/>
              <a:rect l="l" t="t" r="r" b="b"/>
              <a:pathLst>
                <a:path w="327" h="164" extrusionOk="0">
                  <a:moveTo>
                    <a:pt x="1" y="0"/>
                  </a:moveTo>
                  <a:cubicBezTo>
                    <a:pt x="1" y="85"/>
                    <a:pt x="1" y="85"/>
                    <a:pt x="79" y="85"/>
                  </a:cubicBezTo>
                  <a:lnTo>
                    <a:pt x="134" y="85"/>
                  </a:lnTo>
                  <a:cubicBezTo>
                    <a:pt x="82" y="64"/>
                    <a:pt x="40" y="43"/>
                    <a:pt x="1" y="0"/>
                  </a:cubicBezTo>
                  <a:close/>
                  <a:moveTo>
                    <a:pt x="134" y="85"/>
                  </a:moveTo>
                  <a:cubicBezTo>
                    <a:pt x="150" y="92"/>
                    <a:pt x="168" y="98"/>
                    <a:pt x="187" y="105"/>
                  </a:cubicBezTo>
                  <a:lnTo>
                    <a:pt x="187" y="105"/>
                  </a:lnTo>
                  <a:cubicBezTo>
                    <a:pt x="172" y="94"/>
                    <a:pt x="164" y="85"/>
                    <a:pt x="164" y="85"/>
                  </a:cubicBezTo>
                  <a:close/>
                  <a:moveTo>
                    <a:pt x="187" y="105"/>
                  </a:moveTo>
                  <a:cubicBezTo>
                    <a:pt x="216" y="128"/>
                    <a:pt x="270" y="163"/>
                    <a:pt x="327" y="163"/>
                  </a:cubicBezTo>
                  <a:cubicBezTo>
                    <a:pt x="272" y="137"/>
                    <a:pt x="226" y="120"/>
                    <a:pt x="187" y="105"/>
                  </a:cubicBezTo>
                  <a:close/>
                </a:path>
              </a:pathLst>
            </a:custGeom>
            <a:solidFill>
              <a:srgbClr val="ADC2C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sp>
          <p:nvSpPr>
            <p:cNvPr id="597" name="Google Shape;908;p42">
              <a:extLst>
                <a:ext uri="{FF2B5EF4-FFF2-40B4-BE49-F238E27FC236}">
                  <a16:creationId xmlns:a16="http://schemas.microsoft.com/office/drawing/2014/main" id="{D28CF269-DD7F-1F1E-55E8-284B0A78A409}"/>
                </a:ext>
              </a:extLst>
            </p:cNvPr>
            <p:cNvSpPr/>
            <p:nvPr/>
          </p:nvSpPr>
          <p:spPr>
            <a:xfrm>
              <a:off x="6280280" y="6105926"/>
              <a:ext cx="12655" cy="6250"/>
            </a:xfrm>
            <a:custGeom>
              <a:avLst/>
              <a:gdLst/>
              <a:ahLst/>
              <a:cxnLst/>
              <a:rect l="l" t="t" r="r" b="b"/>
              <a:pathLst>
                <a:path w="490" h="242" extrusionOk="0">
                  <a:moveTo>
                    <a:pt x="1" y="0"/>
                  </a:moveTo>
                  <a:cubicBezTo>
                    <a:pt x="1" y="78"/>
                    <a:pt x="79" y="78"/>
                    <a:pt x="79" y="78"/>
                  </a:cubicBezTo>
                  <a:lnTo>
                    <a:pt x="147" y="78"/>
                  </a:lnTo>
                  <a:cubicBezTo>
                    <a:pt x="101" y="54"/>
                    <a:pt x="56" y="27"/>
                    <a:pt x="1" y="0"/>
                  </a:cubicBezTo>
                  <a:close/>
                  <a:moveTo>
                    <a:pt x="147" y="78"/>
                  </a:moveTo>
                  <a:cubicBezTo>
                    <a:pt x="153" y="81"/>
                    <a:pt x="158" y="84"/>
                    <a:pt x="164" y="87"/>
                  </a:cubicBezTo>
                  <a:lnTo>
                    <a:pt x="164" y="87"/>
                  </a:lnTo>
                  <a:cubicBezTo>
                    <a:pt x="164" y="84"/>
                    <a:pt x="164" y="81"/>
                    <a:pt x="164" y="78"/>
                  </a:cubicBezTo>
                  <a:close/>
                  <a:moveTo>
                    <a:pt x="164" y="87"/>
                  </a:moveTo>
                  <a:cubicBezTo>
                    <a:pt x="164" y="163"/>
                    <a:pt x="167" y="163"/>
                    <a:pt x="242" y="163"/>
                  </a:cubicBezTo>
                  <a:lnTo>
                    <a:pt x="327" y="163"/>
                  </a:lnTo>
                  <a:cubicBezTo>
                    <a:pt x="327" y="163"/>
                    <a:pt x="405" y="241"/>
                    <a:pt x="490" y="241"/>
                  </a:cubicBezTo>
                  <a:lnTo>
                    <a:pt x="490" y="163"/>
                  </a:lnTo>
                  <a:cubicBezTo>
                    <a:pt x="336" y="163"/>
                    <a:pt x="248" y="130"/>
                    <a:pt x="164" y="87"/>
                  </a:cubicBezTo>
                  <a:close/>
                </a:path>
              </a:pathLst>
            </a:custGeom>
            <a:solidFill>
              <a:srgbClr val="89B3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E3B5E"/>
                </a:solidFill>
                <a:effectLst/>
                <a:uLnTx/>
                <a:uFillTx/>
              </a:endParaRPr>
            </a:p>
          </p:txBody>
        </p:sp>
      </p:grpSp>
      <p:grpSp>
        <p:nvGrpSpPr>
          <p:cNvPr id="598" name="Google Shape;2098;p71">
            <a:extLst>
              <a:ext uri="{FF2B5EF4-FFF2-40B4-BE49-F238E27FC236}">
                <a16:creationId xmlns:a16="http://schemas.microsoft.com/office/drawing/2014/main" id="{20E3911D-02E9-6359-EA6E-2C2636A7B0C4}"/>
              </a:ext>
            </a:extLst>
          </p:cNvPr>
          <p:cNvGrpSpPr/>
          <p:nvPr/>
        </p:nvGrpSpPr>
        <p:grpSpPr>
          <a:xfrm>
            <a:off x="8928897" y="4496140"/>
            <a:ext cx="2298118" cy="1591945"/>
            <a:chOff x="1560675" y="2560635"/>
            <a:chExt cx="1423800" cy="986290"/>
          </a:xfrm>
        </p:grpSpPr>
        <p:sp>
          <p:nvSpPr>
            <p:cNvPr id="599" name="Google Shape;2099;p71">
              <a:extLst>
                <a:ext uri="{FF2B5EF4-FFF2-40B4-BE49-F238E27FC236}">
                  <a16:creationId xmlns:a16="http://schemas.microsoft.com/office/drawing/2014/main" id="{30AB4C4D-F0AC-F0D4-F34B-8B8DF2422119}"/>
                </a:ext>
              </a:extLst>
            </p:cNvPr>
            <p:cNvSpPr/>
            <p:nvPr/>
          </p:nvSpPr>
          <p:spPr>
            <a:xfrm>
              <a:off x="1690300" y="2623361"/>
              <a:ext cx="125475" cy="129650"/>
            </a:xfrm>
            <a:custGeom>
              <a:avLst/>
              <a:gdLst/>
              <a:ahLst/>
              <a:cxnLst/>
              <a:rect l="l" t="t" r="r" b="b"/>
              <a:pathLst>
                <a:path w="5019" h="5186" extrusionOk="0">
                  <a:moveTo>
                    <a:pt x="2088" y="0"/>
                  </a:moveTo>
                  <a:lnTo>
                    <a:pt x="1587" y="1338"/>
                  </a:lnTo>
                  <a:lnTo>
                    <a:pt x="1" y="1586"/>
                  </a:lnTo>
                  <a:lnTo>
                    <a:pt x="1085" y="2844"/>
                  </a:lnTo>
                  <a:lnTo>
                    <a:pt x="583" y="4262"/>
                  </a:lnTo>
                  <a:lnTo>
                    <a:pt x="2008" y="4015"/>
                  </a:lnTo>
                  <a:lnTo>
                    <a:pt x="3092" y="5185"/>
                  </a:lnTo>
                  <a:lnTo>
                    <a:pt x="3594" y="3928"/>
                  </a:lnTo>
                  <a:lnTo>
                    <a:pt x="3681" y="3680"/>
                  </a:lnTo>
                  <a:lnTo>
                    <a:pt x="5019" y="3426"/>
                  </a:lnTo>
                  <a:lnTo>
                    <a:pt x="4096" y="2342"/>
                  </a:lnTo>
                  <a:lnTo>
                    <a:pt x="4597" y="917"/>
                  </a:lnTo>
                  <a:lnTo>
                    <a:pt x="4597" y="837"/>
                  </a:lnTo>
                  <a:lnTo>
                    <a:pt x="4597" y="750"/>
                  </a:lnTo>
                  <a:lnTo>
                    <a:pt x="3012" y="1084"/>
                  </a:lnTo>
                  <a:lnTo>
                    <a:pt x="2844" y="837"/>
                  </a:lnTo>
                  <a:lnTo>
                    <a:pt x="2088" y="0"/>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2100;p71">
              <a:extLst>
                <a:ext uri="{FF2B5EF4-FFF2-40B4-BE49-F238E27FC236}">
                  <a16:creationId xmlns:a16="http://schemas.microsoft.com/office/drawing/2014/main" id="{A84CA755-9516-3F3D-76B5-8AB4D77AE06E}"/>
                </a:ext>
              </a:extLst>
            </p:cNvPr>
            <p:cNvSpPr/>
            <p:nvPr/>
          </p:nvSpPr>
          <p:spPr>
            <a:xfrm>
              <a:off x="1926500" y="2734085"/>
              <a:ext cx="198725" cy="182000"/>
            </a:xfrm>
            <a:custGeom>
              <a:avLst/>
              <a:gdLst/>
              <a:ahLst/>
              <a:cxnLst/>
              <a:rect l="l" t="t" r="r" b="b"/>
              <a:pathLst>
                <a:path w="7949" h="7280" extrusionOk="0">
                  <a:moveTo>
                    <a:pt x="2261" y="0"/>
                  </a:moveTo>
                  <a:lnTo>
                    <a:pt x="2007" y="2429"/>
                  </a:lnTo>
                  <a:lnTo>
                    <a:pt x="0" y="3346"/>
                  </a:lnTo>
                  <a:lnTo>
                    <a:pt x="1840" y="4603"/>
                  </a:lnTo>
                  <a:lnTo>
                    <a:pt x="1592" y="7112"/>
                  </a:lnTo>
                  <a:lnTo>
                    <a:pt x="1592" y="7112"/>
                  </a:lnTo>
                  <a:lnTo>
                    <a:pt x="3432" y="6189"/>
                  </a:lnTo>
                  <a:lnTo>
                    <a:pt x="3847" y="6022"/>
                  </a:lnTo>
                  <a:lnTo>
                    <a:pt x="5607" y="7280"/>
                  </a:lnTo>
                  <a:lnTo>
                    <a:pt x="5774" y="5105"/>
                  </a:lnTo>
                  <a:lnTo>
                    <a:pt x="7781" y="4182"/>
                  </a:lnTo>
                  <a:lnTo>
                    <a:pt x="7862" y="4102"/>
                  </a:lnTo>
                  <a:lnTo>
                    <a:pt x="7949" y="4015"/>
                  </a:lnTo>
                  <a:lnTo>
                    <a:pt x="5941" y="2596"/>
                  </a:lnTo>
                  <a:lnTo>
                    <a:pt x="6022" y="2094"/>
                  </a:lnTo>
                  <a:lnTo>
                    <a:pt x="6109" y="502"/>
                  </a:lnTo>
                  <a:lnTo>
                    <a:pt x="4269" y="1425"/>
                  </a:lnTo>
                  <a:lnTo>
                    <a:pt x="4101" y="1338"/>
                  </a:lnTo>
                  <a:lnTo>
                    <a:pt x="2261" y="0"/>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2101;p71">
              <a:extLst>
                <a:ext uri="{FF2B5EF4-FFF2-40B4-BE49-F238E27FC236}">
                  <a16:creationId xmlns:a16="http://schemas.microsoft.com/office/drawing/2014/main" id="{1878755C-B1DE-4580-18F0-F0B037EEA6C5}"/>
                </a:ext>
              </a:extLst>
            </p:cNvPr>
            <p:cNvSpPr/>
            <p:nvPr/>
          </p:nvSpPr>
          <p:spPr>
            <a:xfrm>
              <a:off x="2127200" y="2560635"/>
              <a:ext cx="140200" cy="135825"/>
            </a:xfrm>
            <a:custGeom>
              <a:avLst/>
              <a:gdLst/>
              <a:ahLst/>
              <a:cxnLst/>
              <a:rect l="l" t="t" r="r" b="b"/>
              <a:pathLst>
                <a:path w="5608" h="5433" extrusionOk="0">
                  <a:moveTo>
                    <a:pt x="3600" y="0"/>
                  </a:moveTo>
                  <a:lnTo>
                    <a:pt x="2510" y="1004"/>
                  </a:lnTo>
                  <a:lnTo>
                    <a:pt x="837" y="415"/>
                  </a:lnTo>
                  <a:lnTo>
                    <a:pt x="1172" y="2088"/>
                  </a:lnTo>
                  <a:lnTo>
                    <a:pt x="590" y="2589"/>
                  </a:lnTo>
                  <a:lnTo>
                    <a:pt x="1" y="3178"/>
                  </a:lnTo>
                  <a:lnTo>
                    <a:pt x="1004" y="3513"/>
                  </a:lnTo>
                  <a:lnTo>
                    <a:pt x="1426" y="3680"/>
                  </a:lnTo>
                  <a:lnTo>
                    <a:pt x="1841" y="5433"/>
                  </a:lnTo>
                  <a:lnTo>
                    <a:pt x="3099" y="4262"/>
                  </a:lnTo>
                  <a:lnTo>
                    <a:pt x="3513" y="4429"/>
                  </a:lnTo>
                  <a:lnTo>
                    <a:pt x="4604" y="4764"/>
                  </a:lnTo>
                  <a:lnTo>
                    <a:pt x="4604" y="4764"/>
                  </a:lnTo>
                  <a:lnTo>
                    <a:pt x="4269" y="3259"/>
                  </a:lnTo>
                  <a:lnTo>
                    <a:pt x="4684" y="2844"/>
                  </a:lnTo>
                  <a:lnTo>
                    <a:pt x="5440" y="2175"/>
                  </a:lnTo>
                  <a:lnTo>
                    <a:pt x="5521" y="2088"/>
                  </a:lnTo>
                  <a:lnTo>
                    <a:pt x="5608" y="2088"/>
                  </a:lnTo>
                  <a:lnTo>
                    <a:pt x="5521" y="2007"/>
                  </a:lnTo>
                  <a:lnTo>
                    <a:pt x="5440" y="2007"/>
                  </a:lnTo>
                  <a:lnTo>
                    <a:pt x="4269" y="1586"/>
                  </a:lnTo>
                  <a:lnTo>
                    <a:pt x="3935" y="1506"/>
                  </a:lnTo>
                  <a:lnTo>
                    <a:pt x="3600" y="0"/>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2102;p71">
              <a:extLst>
                <a:ext uri="{FF2B5EF4-FFF2-40B4-BE49-F238E27FC236}">
                  <a16:creationId xmlns:a16="http://schemas.microsoft.com/office/drawing/2014/main" id="{5B75689B-0AD5-903F-ED57-8CC62AEEA7FE}"/>
                </a:ext>
              </a:extLst>
            </p:cNvPr>
            <p:cNvSpPr/>
            <p:nvPr/>
          </p:nvSpPr>
          <p:spPr>
            <a:xfrm>
              <a:off x="1642125" y="2708425"/>
              <a:ext cx="1342350" cy="595975"/>
            </a:xfrm>
            <a:custGeom>
              <a:avLst/>
              <a:gdLst/>
              <a:ahLst/>
              <a:cxnLst/>
              <a:rect l="l" t="t" r="r" b="b"/>
              <a:pathLst>
                <a:path w="53694" h="23839" extrusionOk="0">
                  <a:moveTo>
                    <a:pt x="34043" y="0"/>
                  </a:moveTo>
                  <a:cubicBezTo>
                    <a:pt x="33956" y="0"/>
                    <a:pt x="33876" y="0"/>
                    <a:pt x="33876" y="87"/>
                  </a:cubicBezTo>
                  <a:cubicBezTo>
                    <a:pt x="33789" y="87"/>
                    <a:pt x="33789" y="167"/>
                    <a:pt x="33789" y="254"/>
                  </a:cubicBezTo>
                  <a:cubicBezTo>
                    <a:pt x="33876" y="669"/>
                    <a:pt x="33876" y="1171"/>
                    <a:pt x="33876" y="1673"/>
                  </a:cubicBezTo>
                  <a:cubicBezTo>
                    <a:pt x="33789" y="2261"/>
                    <a:pt x="33621" y="2763"/>
                    <a:pt x="33454" y="3345"/>
                  </a:cubicBezTo>
                  <a:cubicBezTo>
                    <a:pt x="33207" y="4101"/>
                    <a:pt x="32785" y="4770"/>
                    <a:pt x="32370" y="5520"/>
                  </a:cubicBezTo>
                  <a:cubicBezTo>
                    <a:pt x="31701" y="6356"/>
                    <a:pt x="30945" y="7192"/>
                    <a:pt x="30029" y="7948"/>
                  </a:cubicBezTo>
                  <a:cubicBezTo>
                    <a:pt x="28690" y="9032"/>
                    <a:pt x="27185" y="9869"/>
                    <a:pt x="25680" y="10705"/>
                  </a:cubicBezTo>
                  <a:lnTo>
                    <a:pt x="25593" y="10705"/>
                  </a:lnTo>
                  <a:cubicBezTo>
                    <a:pt x="24924" y="11127"/>
                    <a:pt x="24087" y="11541"/>
                    <a:pt x="23338" y="12043"/>
                  </a:cubicBezTo>
                  <a:cubicBezTo>
                    <a:pt x="22080" y="12799"/>
                    <a:pt x="20996" y="13548"/>
                    <a:pt x="20240" y="14385"/>
                  </a:cubicBezTo>
                  <a:cubicBezTo>
                    <a:pt x="19738" y="14974"/>
                    <a:pt x="19324" y="15556"/>
                    <a:pt x="18989" y="16144"/>
                  </a:cubicBezTo>
                  <a:cubicBezTo>
                    <a:pt x="18654" y="16727"/>
                    <a:pt x="18320" y="17396"/>
                    <a:pt x="18233" y="18065"/>
                  </a:cubicBezTo>
                  <a:lnTo>
                    <a:pt x="17898" y="17730"/>
                  </a:lnTo>
                  <a:cubicBezTo>
                    <a:pt x="17564" y="17396"/>
                    <a:pt x="17062" y="17148"/>
                    <a:pt x="16560" y="16894"/>
                  </a:cubicBezTo>
                  <a:cubicBezTo>
                    <a:pt x="15644" y="16479"/>
                    <a:pt x="14640" y="16312"/>
                    <a:pt x="13302" y="16312"/>
                  </a:cubicBezTo>
                  <a:lnTo>
                    <a:pt x="12967" y="16312"/>
                  </a:lnTo>
                  <a:cubicBezTo>
                    <a:pt x="12379" y="16312"/>
                    <a:pt x="11710" y="16312"/>
                    <a:pt x="11041" y="16392"/>
                  </a:cubicBezTo>
                  <a:cubicBezTo>
                    <a:pt x="10873" y="16392"/>
                    <a:pt x="10706" y="16392"/>
                    <a:pt x="10458" y="16479"/>
                  </a:cubicBezTo>
                  <a:cubicBezTo>
                    <a:pt x="9957" y="16559"/>
                    <a:pt x="9288" y="16646"/>
                    <a:pt x="8699" y="16646"/>
                  </a:cubicBezTo>
                  <a:cubicBezTo>
                    <a:pt x="8451" y="16646"/>
                    <a:pt x="8197" y="16559"/>
                    <a:pt x="8030" y="16559"/>
                  </a:cubicBezTo>
                  <a:cubicBezTo>
                    <a:pt x="7695" y="16559"/>
                    <a:pt x="7280" y="16479"/>
                    <a:pt x="6946" y="16312"/>
                  </a:cubicBezTo>
                  <a:cubicBezTo>
                    <a:pt x="6611" y="16144"/>
                    <a:pt x="6277" y="15977"/>
                    <a:pt x="6023" y="15810"/>
                  </a:cubicBezTo>
                  <a:cubicBezTo>
                    <a:pt x="5688" y="15556"/>
                    <a:pt x="5440" y="15308"/>
                    <a:pt x="5186" y="14974"/>
                  </a:cubicBezTo>
                  <a:lnTo>
                    <a:pt x="5186" y="15054"/>
                  </a:lnTo>
                  <a:cubicBezTo>
                    <a:pt x="5019" y="14719"/>
                    <a:pt x="4771" y="14385"/>
                    <a:pt x="4684" y="14137"/>
                  </a:cubicBezTo>
                  <a:cubicBezTo>
                    <a:pt x="4604" y="13883"/>
                    <a:pt x="4517" y="13635"/>
                    <a:pt x="4437" y="13468"/>
                  </a:cubicBezTo>
                  <a:cubicBezTo>
                    <a:pt x="4437" y="13381"/>
                    <a:pt x="4350" y="13301"/>
                    <a:pt x="4270" y="13301"/>
                  </a:cubicBezTo>
                  <a:lnTo>
                    <a:pt x="4183" y="13301"/>
                  </a:lnTo>
                  <a:cubicBezTo>
                    <a:pt x="4102" y="13301"/>
                    <a:pt x="4015" y="13301"/>
                    <a:pt x="4015" y="13381"/>
                  </a:cubicBezTo>
                  <a:cubicBezTo>
                    <a:pt x="3681" y="14050"/>
                    <a:pt x="3601" y="14806"/>
                    <a:pt x="3768" y="15810"/>
                  </a:cubicBezTo>
                  <a:cubicBezTo>
                    <a:pt x="3768" y="16144"/>
                    <a:pt x="3935" y="16559"/>
                    <a:pt x="4102" y="16981"/>
                  </a:cubicBezTo>
                  <a:cubicBezTo>
                    <a:pt x="4183" y="17148"/>
                    <a:pt x="4270" y="17315"/>
                    <a:pt x="4350" y="17563"/>
                  </a:cubicBezTo>
                  <a:cubicBezTo>
                    <a:pt x="4350" y="17563"/>
                    <a:pt x="4350" y="17650"/>
                    <a:pt x="4437" y="17650"/>
                  </a:cubicBezTo>
                  <a:lnTo>
                    <a:pt x="3012" y="17650"/>
                  </a:lnTo>
                  <a:cubicBezTo>
                    <a:pt x="2931" y="17650"/>
                    <a:pt x="2844" y="17650"/>
                    <a:pt x="2844" y="17730"/>
                  </a:cubicBezTo>
                  <a:lnTo>
                    <a:pt x="2764" y="17730"/>
                  </a:lnTo>
                  <a:cubicBezTo>
                    <a:pt x="2343" y="18566"/>
                    <a:pt x="1841" y="19155"/>
                    <a:pt x="1426" y="19737"/>
                  </a:cubicBezTo>
                  <a:lnTo>
                    <a:pt x="1506" y="19737"/>
                  </a:lnTo>
                  <a:cubicBezTo>
                    <a:pt x="1005" y="20239"/>
                    <a:pt x="503" y="20661"/>
                    <a:pt x="88" y="20995"/>
                  </a:cubicBezTo>
                  <a:cubicBezTo>
                    <a:pt x="88" y="20995"/>
                    <a:pt x="1" y="21075"/>
                    <a:pt x="1" y="21162"/>
                  </a:cubicBezTo>
                  <a:cubicBezTo>
                    <a:pt x="1" y="21162"/>
                    <a:pt x="88" y="21243"/>
                    <a:pt x="88" y="21330"/>
                  </a:cubicBezTo>
                  <a:lnTo>
                    <a:pt x="422" y="21330"/>
                  </a:lnTo>
                  <a:cubicBezTo>
                    <a:pt x="422" y="21243"/>
                    <a:pt x="503" y="21243"/>
                    <a:pt x="590" y="21162"/>
                  </a:cubicBezTo>
                  <a:cubicBezTo>
                    <a:pt x="1172" y="21577"/>
                    <a:pt x="1928" y="21744"/>
                    <a:pt x="2597" y="21999"/>
                  </a:cubicBezTo>
                  <a:lnTo>
                    <a:pt x="2764" y="21999"/>
                  </a:lnTo>
                  <a:cubicBezTo>
                    <a:pt x="3099" y="22079"/>
                    <a:pt x="3346" y="22166"/>
                    <a:pt x="3681" y="22246"/>
                  </a:cubicBezTo>
                  <a:cubicBezTo>
                    <a:pt x="4015" y="22414"/>
                    <a:pt x="4437" y="22500"/>
                    <a:pt x="4771" y="22581"/>
                  </a:cubicBezTo>
                  <a:cubicBezTo>
                    <a:pt x="6444" y="23083"/>
                    <a:pt x="7949" y="23417"/>
                    <a:pt x="9535" y="23671"/>
                  </a:cubicBezTo>
                  <a:cubicBezTo>
                    <a:pt x="10291" y="23752"/>
                    <a:pt x="11127" y="23839"/>
                    <a:pt x="11877" y="23839"/>
                  </a:cubicBezTo>
                  <a:lnTo>
                    <a:pt x="12044" y="23839"/>
                  </a:lnTo>
                  <a:cubicBezTo>
                    <a:pt x="12800" y="23839"/>
                    <a:pt x="13549" y="23752"/>
                    <a:pt x="14306" y="23671"/>
                  </a:cubicBezTo>
                  <a:cubicBezTo>
                    <a:pt x="14386" y="23671"/>
                    <a:pt x="14553" y="23584"/>
                    <a:pt x="14640" y="23584"/>
                  </a:cubicBezTo>
                  <a:lnTo>
                    <a:pt x="14888" y="23584"/>
                  </a:lnTo>
                  <a:lnTo>
                    <a:pt x="15055" y="23504"/>
                  </a:lnTo>
                  <a:cubicBezTo>
                    <a:pt x="15222" y="23504"/>
                    <a:pt x="15389" y="23504"/>
                    <a:pt x="15644" y="23417"/>
                  </a:cubicBezTo>
                  <a:cubicBezTo>
                    <a:pt x="16145" y="23337"/>
                    <a:pt x="16560" y="23250"/>
                    <a:pt x="16895" y="23170"/>
                  </a:cubicBezTo>
                  <a:cubicBezTo>
                    <a:pt x="17316" y="23002"/>
                    <a:pt x="17651" y="22915"/>
                    <a:pt x="17985" y="22748"/>
                  </a:cubicBezTo>
                  <a:cubicBezTo>
                    <a:pt x="18320" y="22581"/>
                    <a:pt x="18654" y="22414"/>
                    <a:pt x="18902" y="22166"/>
                  </a:cubicBezTo>
                  <a:cubicBezTo>
                    <a:pt x="19069" y="21999"/>
                    <a:pt x="19237" y="21831"/>
                    <a:pt x="19404" y="21577"/>
                  </a:cubicBezTo>
                  <a:cubicBezTo>
                    <a:pt x="19571" y="21744"/>
                    <a:pt x="19825" y="21831"/>
                    <a:pt x="20160" y="21999"/>
                  </a:cubicBezTo>
                  <a:cubicBezTo>
                    <a:pt x="20494" y="22079"/>
                    <a:pt x="20829" y="22166"/>
                    <a:pt x="21331" y="22333"/>
                  </a:cubicBezTo>
                  <a:cubicBezTo>
                    <a:pt x="21665" y="22414"/>
                    <a:pt x="22000" y="22414"/>
                    <a:pt x="22582" y="22500"/>
                  </a:cubicBezTo>
                  <a:cubicBezTo>
                    <a:pt x="22916" y="22581"/>
                    <a:pt x="23338" y="22581"/>
                    <a:pt x="23753" y="22668"/>
                  </a:cubicBezTo>
                  <a:cubicBezTo>
                    <a:pt x="24255" y="22668"/>
                    <a:pt x="24676" y="22748"/>
                    <a:pt x="25178" y="22748"/>
                  </a:cubicBezTo>
                  <a:cubicBezTo>
                    <a:pt x="26181" y="22835"/>
                    <a:pt x="27265" y="22915"/>
                    <a:pt x="28603" y="22915"/>
                  </a:cubicBezTo>
                  <a:lnTo>
                    <a:pt x="29694" y="22915"/>
                  </a:lnTo>
                  <a:cubicBezTo>
                    <a:pt x="32203" y="22915"/>
                    <a:pt x="34792" y="22835"/>
                    <a:pt x="37221" y="22668"/>
                  </a:cubicBezTo>
                  <a:lnTo>
                    <a:pt x="37723" y="22668"/>
                  </a:lnTo>
                  <a:cubicBezTo>
                    <a:pt x="38974" y="22581"/>
                    <a:pt x="40566" y="22500"/>
                    <a:pt x="42072" y="22414"/>
                  </a:cubicBezTo>
                  <a:lnTo>
                    <a:pt x="42573" y="22414"/>
                  </a:lnTo>
                  <a:cubicBezTo>
                    <a:pt x="43323" y="22414"/>
                    <a:pt x="43992" y="22414"/>
                    <a:pt x="44748" y="22333"/>
                  </a:cubicBezTo>
                  <a:cubicBezTo>
                    <a:pt x="45584" y="22333"/>
                    <a:pt x="46501" y="22246"/>
                    <a:pt x="47424" y="22166"/>
                  </a:cubicBezTo>
                  <a:cubicBezTo>
                    <a:pt x="49264" y="21999"/>
                    <a:pt x="51017" y="21831"/>
                    <a:pt x="52690" y="21577"/>
                  </a:cubicBezTo>
                  <a:lnTo>
                    <a:pt x="52690" y="21664"/>
                  </a:lnTo>
                  <a:cubicBezTo>
                    <a:pt x="52777" y="21744"/>
                    <a:pt x="52857" y="21744"/>
                    <a:pt x="52857" y="21744"/>
                  </a:cubicBezTo>
                  <a:lnTo>
                    <a:pt x="52944" y="21744"/>
                  </a:lnTo>
                  <a:lnTo>
                    <a:pt x="53024" y="21664"/>
                  </a:lnTo>
                  <a:cubicBezTo>
                    <a:pt x="53111" y="21577"/>
                    <a:pt x="53111" y="21577"/>
                    <a:pt x="53111" y="21497"/>
                  </a:cubicBezTo>
                  <a:lnTo>
                    <a:pt x="53111" y="21410"/>
                  </a:lnTo>
                  <a:lnTo>
                    <a:pt x="53111" y="21243"/>
                  </a:lnTo>
                  <a:lnTo>
                    <a:pt x="53111" y="21162"/>
                  </a:lnTo>
                  <a:cubicBezTo>
                    <a:pt x="53111" y="20239"/>
                    <a:pt x="53278" y="19322"/>
                    <a:pt x="53446" y="18399"/>
                  </a:cubicBezTo>
                  <a:lnTo>
                    <a:pt x="53446" y="18319"/>
                  </a:lnTo>
                  <a:lnTo>
                    <a:pt x="53446" y="18232"/>
                  </a:lnTo>
                  <a:cubicBezTo>
                    <a:pt x="53526" y="17984"/>
                    <a:pt x="53613" y="17563"/>
                    <a:pt x="53693" y="17148"/>
                  </a:cubicBezTo>
                  <a:cubicBezTo>
                    <a:pt x="53693" y="17061"/>
                    <a:pt x="53693" y="17061"/>
                    <a:pt x="53613" y="17061"/>
                  </a:cubicBezTo>
                  <a:cubicBezTo>
                    <a:pt x="53613" y="16981"/>
                    <a:pt x="53613" y="16894"/>
                    <a:pt x="53526" y="16813"/>
                  </a:cubicBezTo>
                  <a:cubicBezTo>
                    <a:pt x="52522" y="16479"/>
                    <a:pt x="51606" y="15977"/>
                    <a:pt x="50602" y="15388"/>
                  </a:cubicBezTo>
                  <a:cubicBezTo>
                    <a:pt x="49512" y="14806"/>
                    <a:pt x="48428" y="14050"/>
                    <a:pt x="47337" y="13134"/>
                  </a:cubicBezTo>
                  <a:cubicBezTo>
                    <a:pt x="46334" y="12297"/>
                    <a:pt x="45417" y="11461"/>
                    <a:pt x="44494" y="10538"/>
                  </a:cubicBezTo>
                  <a:cubicBezTo>
                    <a:pt x="42654" y="8618"/>
                    <a:pt x="40981" y="6443"/>
                    <a:pt x="39061" y="3680"/>
                  </a:cubicBezTo>
                  <a:lnTo>
                    <a:pt x="38057" y="2175"/>
                  </a:lnTo>
                  <a:cubicBezTo>
                    <a:pt x="38057" y="2094"/>
                    <a:pt x="37970" y="2094"/>
                    <a:pt x="37970" y="2094"/>
                  </a:cubicBezTo>
                  <a:lnTo>
                    <a:pt x="37723" y="2094"/>
                  </a:lnTo>
                  <a:cubicBezTo>
                    <a:pt x="37723" y="2094"/>
                    <a:pt x="37636" y="2094"/>
                    <a:pt x="37636" y="2175"/>
                  </a:cubicBezTo>
                  <a:cubicBezTo>
                    <a:pt x="37636" y="2261"/>
                    <a:pt x="37555" y="2261"/>
                    <a:pt x="37555" y="2342"/>
                  </a:cubicBezTo>
                  <a:cubicBezTo>
                    <a:pt x="37388" y="2596"/>
                    <a:pt x="37221" y="2844"/>
                    <a:pt x="36967" y="3098"/>
                  </a:cubicBezTo>
                  <a:cubicBezTo>
                    <a:pt x="36217" y="2175"/>
                    <a:pt x="35381" y="1091"/>
                    <a:pt x="34210" y="87"/>
                  </a:cubicBezTo>
                  <a:cubicBezTo>
                    <a:pt x="34123" y="0"/>
                    <a:pt x="34123" y="0"/>
                    <a:pt x="340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2103;p71">
              <a:extLst>
                <a:ext uri="{FF2B5EF4-FFF2-40B4-BE49-F238E27FC236}">
                  <a16:creationId xmlns:a16="http://schemas.microsoft.com/office/drawing/2014/main" id="{B2638897-D12C-B6CA-752B-E520033CDB42}"/>
                </a:ext>
              </a:extLst>
            </p:cNvPr>
            <p:cNvSpPr/>
            <p:nvPr/>
          </p:nvSpPr>
          <p:spPr>
            <a:xfrm>
              <a:off x="2102125" y="2804600"/>
              <a:ext cx="483075" cy="414000"/>
            </a:xfrm>
            <a:custGeom>
              <a:avLst/>
              <a:gdLst/>
              <a:ahLst/>
              <a:cxnLst/>
              <a:rect l="l" t="t" r="r" b="b"/>
              <a:pathLst>
                <a:path w="19323" h="16560" extrusionOk="0">
                  <a:moveTo>
                    <a:pt x="19236" y="0"/>
                  </a:moveTo>
                  <a:cubicBezTo>
                    <a:pt x="19236" y="0"/>
                    <a:pt x="19155" y="0"/>
                    <a:pt x="19155" y="87"/>
                  </a:cubicBezTo>
                  <a:cubicBezTo>
                    <a:pt x="18654" y="669"/>
                    <a:pt x="18065" y="1258"/>
                    <a:pt x="17483" y="1760"/>
                  </a:cubicBezTo>
                  <a:cubicBezTo>
                    <a:pt x="16392" y="2763"/>
                    <a:pt x="15141" y="3600"/>
                    <a:pt x="13883" y="4349"/>
                  </a:cubicBezTo>
                  <a:cubicBezTo>
                    <a:pt x="13301" y="4684"/>
                    <a:pt x="12632" y="5018"/>
                    <a:pt x="11963" y="5440"/>
                  </a:cubicBezTo>
                  <a:cubicBezTo>
                    <a:pt x="11374" y="5774"/>
                    <a:pt x="10792" y="6022"/>
                    <a:pt x="10123" y="6356"/>
                  </a:cubicBezTo>
                  <a:cubicBezTo>
                    <a:pt x="8865" y="7025"/>
                    <a:pt x="7614" y="7614"/>
                    <a:pt x="6356" y="8283"/>
                  </a:cubicBezTo>
                  <a:cubicBezTo>
                    <a:pt x="5774" y="8618"/>
                    <a:pt x="5185" y="8952"/>
                    <a:pt x="4603" y="9367"/>
                  </a:cubicBezTo>
                  <a:cubicBezTo>
                    <a:pt x="4015" y="9788"/>
                    <a:pt x="3513" y="10203"/>
                    <a:pt x="3011" y="10705"/>
                  </a:cubicBezTo>
                  <a:cubicBezTo>
                    <a:pt x="2596" y="11040"/>
                    <a:pt x="2262" y="11461"/>
                    <a:pt x="1927" y="11876"/>
                  </a:cubicBezTo>
                  <a:cubicBezTo>
                    <a:pt x="1593" y="12297"/>
                    <a:pt x="1258" y="12712"/>
                    <a:pt x="924" y="13214"/>
                  </a:cubicBezTo>
                  <a:cubicBezTo>
                    <a:pt x="669" y="13716"/>
                    <a:pt x="422" y="14218"/>
                    <a:pt x="254" y="14719"/>
                  </a:cubicBezTo>
                  <a:cubicBezTo>
                    <a:pt x="167" y="14974"/>
                    <a:pt x="167" y="15221"/>
                    <a:pt x="87" y="15475"/>
                  </a:cubicBezTo>
                  <a:cubicBezTo>
                    <a:pt x="87" y="15810"/>
                    <a:pt x="0" y="16058"/>
                    <a:pt x="0" y="16312"/>
                  </a:cubicBezTo>
                  <a:cubicBezTo>
                    <a:pt x="87" y="16479"/>
                    <a:pt x="87" y="16559"/>
                    <a:pt x="254" y="16559"/>
                  </a:cubicBezTo>
                  <a:lnTo>
                    <a:pt x="422" y="16559"/>
                  </a:lnTo>
                  <a:cubicBezTo>
                    <a:pt x="422" y="16479"/>
                    <a:pt x="502" y="16479"/>
                    <a:pt x="502" y="16392"/>
                  </a:cubicBezTo>
                  <a:cubicBezTo>
                    <a:pt x="502" y="16058"/>
                    <a:pt x="589" y="15810"/>
                    <a:pt x="589" y="15475"/>
                  </a:cubicBezTo>
                  <a:cubicBezTo>
                    <a:pt x="669" y="15221"/>
                    <a:pt x="756" y="14887"/>
                    <a:pt x="837" y="14639"/>
                  </a:cubicBezTo>
                  <a:cubicBezTo>
                    <a:pt x="1091" y="13970"/>
                    <a:pt x="1425" y="13381"/>
                    <a:pt x="1760" y="12799"/>
                  </a:cubicBezTo>
                  <a:cubicBezTo>
                    <a:pt x="1927" y="12632"/>
                    <a:pt x="2094" y="12378"/>
                    <a:pt x="2262" y="12130"/>
                  </a:cubicBezTo>
                  <a:cubicBezTo>
                    <a:pt x="2429" y="11963"/>
                    <a:pt x="2596" y="11709"/>
                    <a:pt x="2763" y="11541"/>
                  </a:cubicBezTo>
                  <a:cubicBezTo>
                    <a:pt x="3098" y="11127"/>
                    <a:pt x="3432" y="10792"/>
                    <a:pt x="3847" y="10458"/>
                  </a:cubicBezTo>
                  <a:lnTo>
                    <a:pt x="3847" y="10371"/>
                  </a:lnTo>
                  <a:cubicBezTo>
                    <a:pt x="4938" y="9534"/>
                    <a:pt x="6109" y="8785"/>
                    <a:pt x="7280" y="8116"/>
                  </a:cubicBezTo>
                  <a:cubicBezTo>
                    <a:pt x="8531" y="7447"/>
                    <a:pt x="9789" y="6858"/>
                    <a:pt x="11040" y="6189"/>
                  </a:cubicBezTo>
                  <a:cubicBezTo>
                    <a:pt x="11629" y="5854"/>
                    <a:pt x="12298" y="5520"/>
                    <a:pt x="12880" y="5185"/>
                  </a:cubicBezTo>
                  <a:cubicBezTo>
                    <a:pt x="13468" y="4771"/>
                    <a:pt x="14137" y="4436"/>
                    <a:pt x="14720" y="4015"/>
                  </a:cubicBezTo>
                  <a:cubicBezTo>
                    <a:pt x="15977" y="3178"/>
                    <a:pt x="17148" y="2342"/>
                    <a:pt x="18232" y="1258"/>
                  </a:cubicBezTo>
                  <a:cubicBezTo>
                    <a:pt x="18567" y="923"/>
                    <a:pt x="18901" y="502"/>
                    <a:pt x="19236" y="167"/>
                  </a:cubicBezTo>
                  <a:cubicBezTo>
                    <a:pt x="19323" y="87"/>
                    <a:pt x="19323" y="87"/>
                    <a:pt x="19236" y="87"/>
                  </a:cubicBezTo>
                  <a:lnTo>
                    <a:pt x="192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2104;p71">
              <a:extLst>
                <a:ext uri="{FF2B5EF4-FFF2-40B4-BE49-F238E27FC236}">
                  <a16:creationId xmlns:a16="http://schemas.microsoft.com/office/drawing/2014/main" id="{0516ACA4-6709-2361-B0C1-49BDE1DE9EE0}"/>
                </a:ext>
              </a:extLst>
            </p:cNvPr>
            <p:cNvSpPr/>
            <p:nvPr/>
          </p:nvSpPr>
          <p:spPr>
            <a:xfrm>
              <a:off x="2112650" y="2863125"/>
              <a:ext cx="512200" cy="346000"/>
            </a:xfrm>
            <a:custGeom>
              <a:avLst/>
              <a:gdLst/>
              <a:ahLst/>
              <a:cxnLst/>
              <a:rect l="l" t="t" r="r" b="b"/>
              <a:pathLst>
                <a:path w="20488" h="13840" extrusionOk="0">
                  <a:moveTo>
                    <a:pt x="20407" y="1"/>
                  </a:moveTo>
                  <a:cubicBezTo>
                    <a:pt x="20320" y="88"/>
                    <a:pt x="20240" y="88"/>
                    <a:pt x="20153" y="168"/>
                  </a:cubicBezTo>
                  <a:cubicBezTo>
                    <a:pt x="19404" y="837"/>
                    <a:pt x="18567" y="1339"/>
                    <a:pt x="17644" y="1760"/>
                  </a:cubicBezTo>
                  <a:cubicBezTo>
                    <a:pt x="16393" y="2343"/>
                    <a:pt x="15055" y="2844"/>
                    <a:pt x="13797" y="3346"/>
                  </a:cubicBezTo>
                  <a:lnTo>
                    <a:pt x="11542" y="4350"/>
                  </a:lnTo>
                  <a:cubicBezTo>
                    <a:pt x="10786" y="4604"/>
                    <a:pt x="10037" y="4939"/>
                    <a:pt x="9368" y="5273"/>
                  </a:cubicBezTo>
                  <a:cubicBezTo>
                    <a:pt x="8612" y="5608"/>
                    <a:pt x="7862" y="6022"/>
                    <a:pt x="7193" y="6357"/>
                  </a:cubicBezTo>
                  <a:cubicBezTo>
                    <a:pt x="6524" y="6691"/>
                    <a:pt x="5855" y="7113"/>
                    <a:pt x="5186" y="7528"/>
                  </a:cubicBezTo>
                  <a:cubicBezTo>
                    <a:pt x="4684" y="7862"/>
                    <a:pt x="4095" y="8197"/>
                    <a:pt x="3594" y="8618"/>
                  </a:cubicBezTo>
                  <a:cubicBezTo>
                    <a:pt x="3092" y="9033"/>
                    <a:pt x="2590" y="9455"/>
                    <a:pt x="2088" y="9956"/>
                  </a:cubicBezTo>
                  <a:cubicBezTo>
                    <a:pt x="1586" y="10458"/>
                    <a:pt x="1172" y="11040"/>
                    <a:pt x="750" y="11629"/>
                  </a:cubicBezTo>
                  <a:cubicBezTo>
                    <a:pt x="583" y="11964"/>
                    <a:pt x="416" y="12298"/>
                    <a:pt x="335" y="12633"/>
                  </a:cubicBezTo>
                  <a:cubicBezTo>
                    <a:pt x="248" y="12800"/>
                    <a:pt x="168" y="12880"/>
                    <a:pt x="168" y="13047"/>
                  </a:cubicBezTo>
                  <a:cubicBezTo>
                    <a:pt x="81" y="13215"/>
                    <a:pt x="81" y="13302"/>
                    <a:pt x="81" y="13382"/>
                  </a:cubicBezTo>
                  <a:cubicBezTo>
                    <a:pt x="1" y="13469"/>
                    <a:pt x="1" y="13549"/>
                    <a:pt x="1" y="13636"/>
                  </a:cubicBezTo>
                  <a:cubicBezTo>
                    <a:pt x="1" y="13717"/>
                    <a:pt x="81" y="13804"/>
                    <a:pt x="168" y="13804"/>
                  </a:cubicBezTo>
                  <a:cubicBezTo>
                    <a:pt x="168" y="13830"/>
                    <a:pt x="177" y="13839"/>
                    <a:pt x="192" y="13839"/>
                  </a:cubicBezTo>
                  <a:cubicBezTo>
                    <a:pt x="222" y="13839"/>
                    <a:pt x="277" y="13804"/>
                    <a:pt x="335" y="13804"/>
                  </a:cubicBezTo>
                  <a:cubicBezTo>
                    <a:pt x="335" y="13717"/>
                    <a:pt x="335" y="13717"/>
                    <a:pt x="416" y="13717"/>
                  </a:cubicBezTo>
                  <a:cubicBezTo>
                    <a:pt x="416" y="13469"/>
                    <a:pt x="503" y="13302"/>
                    <a:pt x="583" y="13134"/>
                  </a:cubicBezTo>
                  <a:cubicBezTo>
                    <a:pt x="670" y="12967"/>
                    <a:pt x="750" y="12713"/>
                    <a:pt x="837" y="12546"/>
                  </a:cubicBezTo>
                  <a:cubicBezTo>
                    <a:pt x="1004" y="12131"/>
                    <a:pt x="1252" y="11796"/>
                    <a:pt x="1506" y="11462"/>
                  </a:cubicBezTo>
                  <a:lnTo>
                    <a:pt x="1419" y="11462"/>
                  </a:lnTo>
                  <a:lnTo>
                    <a:pt x="2423" y="10204"/>
                  </a:lnTo>
                  <a:lnTo>
                    <a:pt x="3594" y="9033"/>
                  </a:lnTo>
                  <a:cubicBezTo>
                    <a:pt x="4015" y="8699"/>
                    <a:pt x="4430" y="8364"/>
                    <a:pt x="4851" y="8117"/>
                  </a:cubicBezTo>
                  <a:cubicBezTo>
                    <a:pt x="5266" y="7782"/>
                    <a:pt x="5688" y="7528"/>
                    <a:pt x="6190" y="7193"/>
                  </a:cubicBezTo>
                  <a:cubicBezTo>
                    <a:pt x="7273" y="6524"/>
                    <a:pt x="8364" y="5942"/>
                    <a:pt x="9535" y="5440"/>
                  </a:cubicBezTo>
                  <a:cubicBezTo>
                    <a:pt x="10284" y="5106"/>
                    <a:pt x="10953" y="4771"/>
                    <a:pt x="11709" y="4437"/>
                  </a:cubicBezTo>
                  <a:lnTo>
                    <a:pt x="13964" y="3433"/>
                  </a:lnTo>
                  <a:cubicBezTo>
                    <a:pt x="14553" y="3179"/>
                    <a:pt x="15222" y="2931"/>
                    <a:pt x="15891" y="2677"/>
                  </a:cubicBezTo>
                  <a:cubicBezTo>
                    <a:pt x="16473" y="2430"/>
                    <a:pt x="17142" y="2175"/>
                    <a:pt x="17811" y="1841"/>
                  </a:cubicBezTo>
                  <a:cubicBezTo>
                    <a:pt x="18734" y="1339"/>
                    <a:pt x="19651" y="837"/>
                    <a:pt x="20487" y="88"/>
                  </a:cubicBezTo>
                  <a:lnTo>
                    <a:pt x="204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2105;p71">
              <a:extLst>
                <a:ext uri="{FF2B5EF4-FFF2-40B4-BE49-F238E27FC236}">
                  <a16:creationId xmlns:a16="http://schemas.microsoft.com/office/drawing/2014/main" id="{28A08217-E0D2-CC65-CD01-28B6B7E06641}"/>
                </a:ext>
              </a:extLst>
            </p:cNvPr>
            <p:cNvSpPr/>
            <p:nvPr/>
          </p:nvSpPr>
          <p:spPr>
            <a:xfrm>
              <a:off x="2620650" y="2863125"/>
              <a:ext cx="347100" cy="300000"/>
            </a:xfrm>
            <a:custGeom>
              <a:avLst/>
              <a:gdLst/>
              <a:ahLst/>
              <a:cxnLst/>
              <a:rect l="l" t="t" r="r" b="b"/>
              <a:pathLst>
                <a:path w="13884" h="12000" extrusionOk="0">
                  <a:moveTo>
                    <a:pt x="87" y="1"/>
                  </a:moveTo>
                  <a:cubicBezTo>
                    <a:pt x="87" y="1"/>
                    <a:pt x="0" y="88"/>
                    <a:pt x="87" y="88"/>
                  </a:cubicBezTo>
                  <a:cubicBezTo>
                    <a:pt x="923" y="1339"/>
                    <a:pt x="1840" y="2510"/>
                    <a:pt x="2844" y="3600"/>
                  </a:cubicBezTo>
                  <a:cubicBezTo>
                    <a:pt x="3847" y="4684"/>
                    <a:pt x="4851" y="5775"/>
                    <a:pt x="5941" y="6778"/>
                  </a:cubicBezTo>
                  <a:lnTo>
                    <a:pt x="9454" y="9535"/>
                  </a:lnTo>
                  <a:cubicBezTo>
                    <a:pt x="10036" y="9956"/>
                    <a:pt x="10705" y="10371"/>
                    <a:pt x="11294" y="10706"/>
                  </a:cubicBezTo>
                  <a:cubicBezTo>
                    <a:pt x="11628" y="10960"/>
                    <a:pt x="11963" y="11127"/>
                    <a:pt x="12298" y="11375"/>
                  </a:cubicBezTo>
                  <a:cubicBezTo>
                    <a:pt x="12632" y="11542"/>
                    <a:pt x="13047" y="11709"/>
                    <a:pt x="13381" y="11877"/>
                  </a:cubicBezTo>
                  <a:cubicBezTo>
                    <a:pt x="13549" y="11877"/>
                    <a:pt x="13636" y="11964"/>
                    <a:pt x="13803" y="11964"/>
                  </a:cubicBezTo>
                  <a:cubicBezTo>
                    <a:pt x="13803" y="11990"/>
                    <a:pt x="13812" y="11999"/>
                    <a:pt x="13824" y="11999"/>
                  </a:cubicBezTo>
                  <a:cubicBezTo>
                    <a:pt x="13848" y="11999"/>
                    <a:pt x="13883" y="11964"/>
                    <a:pt x="13883" y="11964"/>
                  </a:cubicBezTo>
                  <a:lnTo>
                    <a:pt x="13883" y="11877"/>
                  </a:lnTo>
                  <a:lnTo>
                    <a:pt x="13883" y="11796"/>
                  </a:lnTo>
                  <a:cubicBezTo>
                    <a:pt x="13636" y="11709"/>
                    <a:pt x="13381" y="11629"/>
                    <a:pt x="13134" y="11462"/>
                  </a:cubicBezTo>
                  <a:cubicBezTo>
                    <a:pt x="12880" y="11375"/>
                    <a:pt x="12632" y="11208"/>
                    <a:pt x="12378" y="11127"/>
                  </a:cubicBezTo>
                  <a:cubicBezTo>
                    <a:pt x="12211" y="10960"/>
                    <a:pt x="11963" y="10793"/>
                    <a:pt x="11709" y="10706"/>
                  </a:cubicBezTo>
                  <a:cubicBezTo>
                    <a:pt x="11541" y="10539"/>
                    <a:pt x="11294" y="10371"/>
                    <a:pt x="11040" y="10291"/>
                  </a:cubicBezTo>
                  <a:lnTo>
                    <a:pt x="8531" y="8531"/>
                  </a:lnTo>
                  <a:cubicBezTo>
                    <a:pt x="7360" y="7615"/>
                    <a:pt x="6276" y="6691"/>
                    <a:pt x="5185" y="5688"/>
                  </a:cubicBezTo>
                  <a:cubicBezTo>
                    <a:pt x="4102" y="4684"/>
                    <a:pt x="3011" y="3600"/>
                    <a:pt x="2094" y="2430"/>
                  </a:cubicBezTo>
                  <a:cubicBezTo>
                    <a:pt x="1673" y="2008"/>
                    <a:pt x="1338" y="1506"/>
                    <a:pt x="923" y="1091"/>
                  </a:cubicBezTo>
                  <a:cubicBezTo>
                    <a:pt x="669" y="757"/>
                    <a:pt x="422" y="422"/>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2106;p71">
              <a:extLst>
                <a:ext uri="{FF2B5EF4-FFF2-40B4-BE49-F238E27FC236}">
                  <a16:creationId xmlns:a16="http://schemas.microsoft.com/office/drawing/2014/main" id="{66BFF2F5-1239-0423-3C12-3CD62C1A3E13}"/>
                </a:ext>
              </a:extLst>
            </p:cNvPr>
            <p:cNvSpPr/>
            <p:nvPr/>
          </p:nvSpPr>
          <p:spPr>
            <a:xfrm>
              <a:off x="2606100" y="2808775"/>
              <a:ext cx="326175" cy="320000"/>
            </a:xfrm>
            <a:custGeom>
              <a:avLst/>
              <a:gdLst/>
              <a:ahLst/>
              <a:cxnLst/>
              <a:rect l="l" t="t" r="r" b="b"/>
              <a:pathLst>
                <a:path w="13047" h="12800" extrusionOk="0">
                  <a:moveTo>
                    <a:pt x="0" y="0"/>
                  </a:moveTo>
                  <a:lnTo>
                    <a:pt x="0" y="87"/>
                  </a:lnTo>
                  <a:cubicBezTo>
                    <a:pt x="1418" y="2677"/>
                    <a:pt x="3258" y="5018"/>
                    <a:pt x="5353" y="7026"/>
                  </a:cubicBezTo>
                  <a:cubicBezTo>
                    <a:pt x="5854" y="7527"/>
                    <a:pt x="6356" y="8029"/>
                    <a:pt x="6938" y="8531"/>
                  </a:cubicBezTo>
                  <a:cubicBezTo>
                    <a:pt x="7440" y="9033"/>
                    <a:pt x="8029" y="9534"/>
                    <a:pt x="8611" y="9956"/>
                  </a:cubicBezTo>
                  <a:cubicBezTo>
                    <a:pt x="9200" y="10458"/>
                    <a:pt x="9782" y="10873"/>
                    <a:pt x="10451" y="11374"/>
                  </a:cubicBezTo>
                  <a:lnTo>
                    <a:pt x="12458" y="12632"/>
                  </a:lnTo>
                  <a:cubicBezTo>
                    <a:pt x="12625" y="12713"/>
                    <a:pt x="12712" y="12713"/>
                    <a:pt x="12880" y="12799"/>
                  </a:cubicBezTo>
                  <a:lnTo>
                    <a:pt x="13047" y="12799"/>
                  </a:lnTo>
                  <a:cubicBezTo>
                    <a:pt x="13047" y="12713"/>
                    <a:pt x="13047" y="12632"/>
                    <a:pt x="12960" y="12632"/>
                  </a:cubicBezTo>
                  <a:cubicBezTo>
                    <a:pt x="12793" y="12545"/>
                    <a:pt x="12712" y="12465"/>
                    <a:pt x="12545" y="12378"/>
                  </a:cubicBezTo>
                  <a:cubicBezTo>
                    <a:pt x="12378" y="12298"/>
                    <a:pt x="12210" y="12130"/>
                    <a:pt x="12043" y="12043"/>
                  </a:cubicBezTo>
                  <a:cubicBezTo>
                    <a:pt x="11709" y="11876"/>
                    <a:pt x="11374" y="11629"/>
                    <a:pt x="11040" y="11461"/>
                  </a:cubicBezTo>
                  <a:cubicBezTo>
                    <a:pt x="10451" y="11040"/>
                    <a:pt x="9782" y="10625"/>
                    <a:pt x="9200" y="10123"/>
                  </a:cubicBezTo>
                  <a:lnTo>
                    <a:pt x="9200" y="10204"/>
                  </a:lnTo>
                  <a:cubicBezTo>
                    <a:pt x="8611" y="9702"/>
                    <a:pt x="8109" y="9287"/>
                    <a:pt x="7527" y="8785"/>
                  </a:cubicBezTo>
                  <a:cubicBezTo>
                    <a:pt x="6938" y="8364"/>
                    <a:pt x="6436" y="7862"/>
                    <a:pt x="5854" y="7360"/>
                  </a:cubicBezTo>
                  <a:cubicBezTo>
                    <a:pt x="4764" y="6356"/>
                    <a:pt x="3847" y="5273"/>
                    <a:pt x="2844" y="4102"/>
                  </a:cubicBezTo>
                  <a:cubicBezTo>
                    <a:pt x="2757" y="4015"/>
                    <a:pt x="2676" y="3848"/>
                    <a:pt x="2509" y="3680"/>
                  </a:cubicBezTo>
                  <a:cubicBezTo>
                    <a:pt x="1673" y="2509"/>
                    <a:pt x="836" y="1339"/>
                    <a:pt x="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2107;p71">
              <a:extLst>
                <a:ext uri="{FF2B5EF4-FFF2-40B4-BE49-F238E27FC236}">
                  <a16:creationId xmlns:a16="http://schemas.microsoft.com/office/drawing/2014/main" id="{180BBE1A-D0A2-C020-9A5E-C4A785D2976A}"/>
                </a:ext>
              </a:extLst>
            </p:cNvPr>
            <p:cNvSpPr/>
            <p:nvPr/>
          </p:nvSpPr>
          <p:spPr>
            <a:xfrm>
              <a:off x="2802625" y="3072225"/>
              <a:ext cx="150575" cy="129650"/>
            </a:xfrm>
            <a:custGeom>
              <a:avLst/>
              <a:gdLst/>
              <a:ahLst/>
              <a:cxnLst/>
              <a:rect l="l" t="t" r="r" b="b"/>
              <a:pathLst>
                <a:path w="6023" h="5186" extrusionOk="0">
                  <a:moveTo>
                    <a:pt x="1" y="0"/>
                  </a:moveTo>
                  <a:lnTo>
                    <a:pt x="1" y="87"/>
                  </a:lnTo>
                  <a:cubicBezTo>
                    <a:pt x="502" y="589"/>
                    <a:pt x="917" y="1004"/>
                    <a:pt x="1419" y="1425"/>
                  </a:cubicBezTo>
                  <a:lnTo>
                    <a:pt x="2924" y="2676"/>
                  </a:lnTo>
                  <a:cubicBezTo>
                    <a:pt x="3426" y="3098"/>
                    <a:pt x="3848" y="3513"/>
                    <a:pt x="4349" y="3934"/>
                  </a:cubicBezTo>
                  <a:cubicBezTo>
                    <a:pt x="4597" y="4101"/>
                    <a:pt x="4851" y="4349"/>
                    <a:pt x="5099" y="4516"/>
                  </a:cubicBezTo>
                  <a:cubicBezTo>
                    <a:pt x="5353" y="4770"/>
                    <a:pt x="5601" y="4938"/>
                    <a:pt x="5855" y="5185"/>
                  </a:cubicBezTo>
                  <a:lnTo>
                    <a:pt x="6022" y="5185"/>
                  </a:lnTo>
                  <a:lnTo>
                    <a:pt x="6022" y="5018"/>
                  </a:lnTo>
                  <a:cubicBezTo>
                    <a:pt x="5768" y="4851"/>
                    <a:pt x="5520" y="4603"/>
                    <a:pt x="5266" y="4436"/>
                  </a:cubicBezTo>
                  <a:cubicBezTo>
                    <a:pt x="5019" y="4182"/>
                    <a:pt x="4764" y="4014"/>
                    <a:pt x="4517" y="3767"/>
                  </a:cubicBezTo>
                  <a:cubicBezTo>
                    <a:pt x="4015" y="3345"/>
                    <a:pt x="3513" y="2931"/>
                    <a:pt x="3011" y="2596"/>
                  </a:cubicBezTo>
                  <a:lnTo>
                    <a:pt x="1506" y="1338"/>
                  </a:lnTo>
                  <a:cubicBezTo>
                    <a:pt x="1084" y="923"/>
                    <a:pt x="583" y="502"/>
                    <a:pt x="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2108;p71">
              <a:extLst>
                <a:ext uri="{FF2B5EF4-FFF2-40B4-BE49-F238E27FC236}">
                  <a16:creationId xmlns:a16="http://schemas.microsoft.com/office/drawing/2014/main" id="{22258C2C-5C54-B548-508C-83B2E668DDFF}"/>
                </a:ext>
              </a:extLst>
            </p:cNvPr>
            <p:cNvSpPr/>
            <p:nvPr/>
          </p:nvSpPr>
          <p:spPr>
            <a:xfrm>
              <a:off x="2721000" y="3001125"/>
              <a:ext cx="60750" cy="55350"/>
            </a:xfrm>
            <a:custGeom>
              <a:avLst/>
              <a:gdLst/>
              <a:ahLst/>
              <a:cxnLst/>
              <a:rect l="l" t="t" r="r" b="b"/>
              <a:pathLst>
                <a:path w="2430" h="2214" extrusionOk="0">
                  <a:moveTo>
                    <a:pt x="88" y="1"/>
                  </a:moveTo>
                  <a:lnTo>
                    <a:pt x="88" y="88"/>
                  </a:lnTo>
                  <a:cubicBezTo>
                    <a:pt x="1" y="88"/>
                    <a:pt x="88" y="168"/>
                    <a:pt x="88" y="168"/>
                  </a:cubicBezTo>
                  <a:cubicBezTo>
                    <a:pt x="422" y="502"/>
                    <a:pt x="837" y="837"/>
                    <a:pt x="1171" y="1171"/>
                  </a:cubicBezTo>
                  <a:cubicBezTo>
                    <a:pt x="1593" y="1506"/>
                    <a:pt x="2008" y="1840"/>
                    <a:pt x="2342" y="2175"/>
                  </a:cubicBezTo>
                  <a:cubicBezTo>
                    <a:pt x="2342" y="2204"/>
                    <a:pt x="2352" y="2214"/>
                    <a:pt x="2365" y="2214"/>
                  </a:cubicBezTo>
                  <a:cubicBezTo>
                    <a:pt x="2391" y="2214"/>
                    <a:pt x="2429" y="2175"/>
                    <a:pt x="2429" y="2175"/>
                  </a:cubicBezTo>
                  <a:lnTo>
                    <a:pt x="2429" y="2095"/>
                  </a:lnTo>
                  <a:cubicBezTo>
                    <a:pt x="2095" y="1760"/>
                    <a:pt x="1673" y="1426"/>
                    <a:pt x="1339" y="1091"/>
                  </a:cubicBezTo>
                  <a:cubicBezTo>
                    <a:pt x="924" y="757"/>
                    <a:pt x="502" y="422"/>
                    <a:pt x="168" y="88"/>
                  </a:cubicBezTo>
                  <a:cubicBezTo>
                    <a:pt x="168" y="88"/>
                    <a:pt x="168" y="1"/>
                    <a:pt x="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2109;p71">
              <a:extLst>
                <a:ext uri="{FF2B5EF4-FFF2-40B4-BE49-F238E27FC236}">
                  <a16:creationId xmlns:a16="http://schemas.microsoft.com/office/drawing/2014/main" id="{91529590-BF37-DCEF-D4A4-98ED634CD7F9}"/>
                </a:ext>
              </a:extLst>
            </p:cNvPr>
            <p:cNvSpPr/>
            <p:nvPr/>
          </p:nvSpPr>
          <p:spPr>
            <a:xfrm>
              <a:off x="2451375" y="2833875"/>
              <a:ext cx="148375" cy="98375"/>
            </a:xfrm>
            <a:custGeom>
              <a:avLst/>
              <a:gdLst/>
              <a:ahLst/>
              <a:cxnLst/>
              <a:rect l="l" t="t" r="r" b="b"/>
              <a:pathLst>
                <a:path w="5935" h="3935" extrusionOk="0">
                  <a:moveTo>
                    <a:pt x="5935" y="0"/>
                  </a:moveTo>
                  <a:cubicBezTo>
                    <a:pt x="5855" y="0"/>
                    <a:pt x="5855" y="0"/>
                    <a:pt x="5855" y="87"/>
                  </a:cubicBezTo>
                  <a:cubicBezTo>
                    <a:pt x="5018" y="836"/>
                    <a:pt x="4095" y="1505"/>
                    <a:pt x="3091" y="2094"/>
                  </a:cubicBezTo>
                  <a:cubicBezTo>
                    <a:pt x="2590" y="2429"/>
                    <a:pt x="2088" y="2676"/>
                    <a:pt x="1586" y="3011"/>
                  </a:cubicBezTo>
                  <a:cubicBezTo>
                    <a:pt x="1084" y="3265"/>
                    <a:pt x="582" y="3513"/>
                    <a:pt x="81" y="3847"/>
                  </a:cubicBezTo>
                  <a:lnTo>
                    <a:pt x="0" y="3847"/>
                  </a:lnTo>
                  <a:cubicBezTo>
                    <a:pt x="0" y="3934"/>
                    <a:pt x="0" y="3934"/>
                    <a:pt x="81" y="3934"/>
                  </a:cubicBezTo>
                  <a:lnTo>
                    <a:pt x="167" y="3934"/>
                  </a:lnTo>
                  <a:cubicBezTo>
                    <a:pt x="669" y="3680"/>
                    <a:pt x="1171" y="3432"/>
                    <a:pt x="1673" y="3098"/>
                  </a:cubicBezTo>
                  <a:cubicBezTo>
                    <a:pt x="2175" y="2844"/>
                    <a:pt x="2676" y="2509"/>
                    <a:pt x="3091" y="2261"/>
                  </a:cubicBezTo>
                  <a:cubicBezTo>
                    <a:pt x="4095" y="1592"/>
                    <a:pt x="5018" y="923"/>
                    <a:pt x="5935" y="167"/>
                  </a:cubicBezTo>
                  <a:lnTo>
                    <a:pt x="5935" y="87"/>
                  </a:lnTo>
                  <a:lnTo>
                    <a:pt x="59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2110;p71">
              <a:extLst>
                <a:ext uri="{FF2B5EF4-FFF2-40B4-BE49-F238E27FC236}">
                  <a16:creationId xmlns:a16="http://schemas.microsoft.com/office/drawing/2014/main" id="{F7CAD0A7-ED44-3850-4491-063D258C330C}"/>
                </a:ext>
              </a:extLst>
            </p:cNvPr>
            <p:cNvSpPr/>
            <p:nvPr/>
          </p:nvSpPr>
          <p:spPr>
            <a:xfrm>
              <a:off x="1719575" y="3134950"/>
              <a:ext cx="393100" cy="81650"/>
            </a:xfrm>
            <a:custGeom>
              <a:avLst/>
              <a:gdLst/>
              <a:ahLst/>
              <a:cxnLst/>
              <a:rect l="l" t="t" r="r" b="b"/>
              <a:pathLst>
                <a:path w="15724" h="3266" extrusionOk="0">
                  <a:moveTo>
                    <a:pt x="10204" y="0"/>
                  </a:moveTo>
                  <a:cubicBezTo>
                    <a:pt x="9368" y="0"/>
                    <a:pt x="8531" y="167"/>
                    <a:pt x="7775" y="335"/>
                  </a:cubicBezTo>
                  <a:lnTo>
                    <a:pt x="6270" y="836"/>
                  </a:lnTo>
                  <a:cubicBezTo>
                    <a:pt x="5768" y="923"/>
                    <a:pt x="5266" y="1091"/>
                    <a:pt x="4764" y="1171"/>
                  </a:cubicBezTo>
                  <a:cubicBezTo>
                    <a:pt x="3909" y="1293"/>
                    <a:pt x="3011" y="1372"/>
                    <a:pt x="2133" y="1372"/>
                  </a:cubicBezTo>
                  <a:cubicBezTo>
                    <a:pt x="1809" y="1372"/>
                    <a:pt x="1487" y="1362"/>
                    <a:pt x="1172" y="1338"/>
                  </a:cubicBezTo>
                  <a:cubicBezTo>
                    <a:pt x="837" y="1258"/>
                    <a:pt x="503" y="1258"/>
                    <a:pt x="81" y="1171"/>
                  </a:cubicBezTo>
                  <a:cubicBezTo>
                    <a:pt x="1" y="1171"/>
                    <a:pt x="1" y="1258"/>
                    <a:pt x="81" y="1338"/>
                  </a:cubicBezTo>
                  <a:cubicBezTo>
                    <a:pt x="750" y="1425"/>
                    <a:pt x="1419" y="1505"/>
                    <a:pt x="2088" y="1505"/>
                  </a:cubicBezTo>
                  <a:cubicBezTo>
                    <a:pt x="2757" y="1505"/>
                    <a:pt x="3513" y="1505"/>
                    <a:pt x="4182" y="1425"/>
                  </a:cubicBezTo>
                  <a:cubicBezTo>
                    <a:pt x="4851" y="1338"/>
                    <a:pt x="5521" y="1258"/>
                    <a:pt x="6190" y="1091"/>
                  </a:cubicBezTo>
                  <a:lnTo>
                    <a:pt x="7193" y="836"/>
                  </a:lnTo>
                  <a:cubicBezTo>
                    <a:pt x="7608" y="756"/>
                    <a:pt x="7943" y="669"/>
                    <a:pt x="8277" y="589"/>
                  </a:cubicBezTo>
                  <a:cubicBezTo>
                    <a:pt x="8814" y="527"/>
                    <a:pt x="9306" y="469"/>
                    <a:pt x="9815" y="469"/>
                  </a:cubicBezTo>
                  <a:cubicBezTo>
                    <a:pt x="10023" y="469"/>
                    <a:pt x="10234" y="479"/>
                    <a:pt x="10451" y="502"/>
                  </a:cubicBezTo>
                  <a:cubicBezTo>
                    <a:pt x="10953" y="589"/>
                    <a:pt x="11455" y="669"/>
                    <a:pt x="11957" y="836"/>
                  </a:cubicBezTo>
                  <a:lnTo>
                    <a:pt x="12044" y="836"/>
                  </a:lnTo>
                  <a:cubicBezTo>
                    <a:pt x="12291" y="1004"/>
                    <a:pt x="12626" y="1091"/>
                    <a:pt x="12880" y="1258"/>
                  </a:cubicBezTo>
                  <a:lnTo>
                    <a:pt x="13630" y="1760"/>
                  </a:lnTo>
                  <a:cubicBezTo>
                    <a:pt x="13964" y="1927"/>
                    <a:pt x="14218" y="2174"/>
                    <a:pt x="14466" y="2429"/>
                  </a:cubicBezTo>
                  <a:lnTo>
                    <a:pt x="14800" y="2763"/>
                  </a:lnTo>
                  <a:cubicBezTo>
                    <a:pt x="14968" y="2931"/>
                    <a:pt x="15055" y="3098"/>
                    <a:pt x="15222" y="3178"/>
                  </a:cubicBezTo>
                  <a:cubicBezTo>
                    <a:pt x="15302" y="3265"/>
                    <a:pt x="15469" y="3265"/>
                    <a:pt x="15556" y="3265"/>
                  </a:cubicBezTo>
                  <a:cubicBezTo>
                    <a:pt x="15637" y="3178"/>
                    <a:pt x="15637" y="3178"/>
                    <a:pt x="15637" y="3098"/>
                  </a:cubicBezTo>
                  <a:cubicBezTo>
                    <a:pt x="15724" y="3011"/>
                    <a:pt x="15724" y="2931"/>
                    <a:pt x="15724" y="2844"/>
                  </a:cubicBezTo>
                  <a:cubicBezTo>
                    <a:pt x="15637" y="2763"/>
                    <a:pt x="15637" y="2676"/>
                    <a:pt x="15556" y="2596"/>
                  </a:cubicBezTo>
                  <a:cubicBezTo>
                    <a:pt x="15469" y="2596"/>
                    <a:pt x="15469" y="2509"/>
                    <a:pt x="15389" y="2429"/>
                  </a:cubicBezTo>
                  <a:cubicBezTo>
                    <a:pt x="15302" y="2261"/>
                    <a:pt x="15222" y="2094"/>
                    <a:pt x="15055" y="2007"/>
                  </a:cubicBezTo>
                  <a:cubicBezTo>
                    <a:pt x="14800" y="1760"/>
                    <a:pt x="14553" y="1505"/>
                    <a:pt x="14218" y="1258"/>
                  </a:cubicBezTo>
                  <a:cubicBezTo>
                    <a:pt x="13964" y="1091"/>
                    <a:pt x="13630" y="923"/>
                    <a:pt x="13382" y="756"/>
                  </a:cubicBezTo>
                  <a:cubicBezTo>
                    <a:pt x="13047" y="589"/>
                    <a:pt x="12713" y="502"/>
                    <a:pt x="12378" y="335"/>
                  </a:cubicBezTo>
                  <a:cubicBezTo>
                    <a:pt x="11709" y="167"/>
                    <a:pt x="10953" y="0"/>
                    <a:pt x="10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2111;p71">
              <a:extLst>
                <a:ext uri="{FF2B5EF4-FFF2-40B4-BE49-F238E27FC236}">
                  <a16:creationId xmlns:a16="http://schemas.microsoft.com/office/drawing/2014/main" id="{1C3BAC9F-44EC-2AE6-0477-4766FC84E2CC}"/>
                </a:ext>
              </a:extLst>
            </p:cNvPr>
            <p:cNvSpPr/>
            <p:nvPr/>
          </p:nvSpPr>
          <p:spPr>
            <a:xfrm>
              <a:off x="1694500" y="3166375"/>
              <a:ext cx="403450" cy="54400"/>
            </a:xfrm>
            <a:custGeom>
              <a:avLst/>
              <a:gdLst/>
              <a:ahLst/>
              <a:cxnLst/>
              <a:rect l="l" t="t" r="r" b="b"/>
              <a:pathLst>
                <a:path w="16138" h="2176" extrusionOk="0">
                  <a:moveTo>
                    <a:pt x="11287" y="1"/>
                  </a:moveTo>
                  <a:cubicBezTo>
                    <a:pt x="10284" y="1"/>
                    <a:pt x="9280" y="168"/>
                    <a:pt x="8276" y="335"/>
                  </a:cubicBezTo>
                  <a:cubicBezTo>
                    <a:pt x="6771" y="670"/>
                    <a:pt x="5266" y="1172"/>
                    <a:pt x="3760" y="1419"/>
                  </a:cubicBezTo>
                  <a:cubicBezTo>
                    <a:pt x="3027" y="1541"/>
                    <a:pt x="2294" y="1621"/>
                    <a:pt x="1530" y="1621"/>
                  </a:cubicBezTo>
                  <a:cubicBezTo>
                    <a:pt x="1248" y="1621"/>
                    <a:pt x="961" y="1610"/>
                    <a:pt x="669" y="1587"/>
                  </a:cubicBezTo>
                  <a:lnTo>
                    <a:pt x="749" y="1587"/>
                  </a:lnTo>
                  <a:cubicBezTo>
                    <a:pt x="502" y="1587"/>
                    <a:pt x="335" y="1506"/>
                    <a:pt x="80" y="1506"/>
                  </a:cubicBezTo>
                  <a:lnTo>
                    <a:pt x="80" y="1587"/>
                  </a:lnTo>
                  <a:cubicBezTo>
                    <a:pt x="0" y="1587"/>
                    <a:pt x="80" y="1674"/>
                    <a:pt x="80" y="1674"/>
                  </a:cubicBezTo>
                  <a:cubicBezTo>
                    <a:pt x="749" y="1754"/>
                    <a:pt x="1419" y="1754"/>
                    <a:pt x="2007" y="1754"/>
                  </a:cubicBezTo>
                  <a:cubicBezTo>
                    <a:pt x="2676" y="1754"/>
                    <a:pt x="3345" y="1674"/>
                    <a:pt x="4015" y="1506"/>
                  </a:cubicBezTo>
                  <a:cubicBezTo>
                    <a:pt x="4684" y="1419"/>
                    <a:pt x="5353" y="1252"/>
                    <a:pt x="6022" y="1085"/>
                  </a:cubicBezTo>
                  <a:cubicBezTo>
                    <a:pt x="6691" y="917"/>
                    <a:pt x="7360" y="837"/>
                    <a:pt x="8029" y="670"/>
                  </a:cubicBezTo>
                  <a:cubicBezTo>
                    <a:pt x="8196" y="670"/>
                    <a:pt x="8363" y="583"/>
                    <a:pt x="8444" y="583"/>
                  </a:cubicBezTo>
                  <a:lnTo>
                    <a:pt x="10203" y="335"/>
                  </a:lnTo>
                  <a:lnTo>
                    <a:pt x="11876" y="335"/>
                  </a:lnTo>
                  <a:cubicBezTo>
                    <a:pt x="12458" y="416"/>
                    <a:pt x="13047" y="583"/>
                    <a:pt x="13629" y="750"/>
                  </a:cubicBezTo>
                  <a:cubicBezTo>
                    <a:pt x="13883" y="837"/>
                    <a:pt x="14131" y="917"/>
                    <a:pt x="14385" y="1085"/>
                  </a:cubicBezTo>
                  <a:cubicBezTo>
                    <a:pt x="14552" y="1172"/>
                    <a:pt x="14800" y="1252"/>
                    <a:pt x="14967" y="1419"/>
                  </a:cubicBezTo>
                  <a:cubicBezTo>
                    <a:pt x="15134" y="1587"/>
                    <a:pt x="15389" y="1754"/>
                    <a:pt x="15556" y="1921"/>
                  </a:cubicBezTo>
                  <a:cubicBezTo>
                    <a:pt x="15556" y="2008"/>
                    <a:pt x="15556" y="2008"/>
                    <a:pt x="15636" y="2008"/>
                  </a:cubicBezTo>
                  <a:cubicBezTo>
                    <a:pt x="15636" y="2088"/>
                    <a:pt x="15723" y="2175"/>
                    <a:pt x="15803" y="2175"/>
                  </a:cubicBezTo>
                  <a:cubicBezTo>
                    <a:pt x="15803" y="2175"/>
                    <a:pt x="15890" y="2175"/>
                    <a:pt x="15971" y="2088"/>
                  </a:cubicBezTo>
                  <a:cubicBezTo>
                    <a:pt x="16138" y="2008"/>
                    <a:pt x="16138" y="1841"/>
                    <a:pt x="16058" y="1674"/>
                  </a:cubicBezTo>
                  <a:cubicBezTo>
                    <a:pt x="15723" y="1419"/>
                    <a:pt x="15469" y="1172"/>
                    <a:pt x="15134" y="1004"/>
                  </a:cubicBezTo>
                  <a:cubicBezTo>
                    <a:pt x="14967" y="917"/>
                    <a:pt x="14887" y="837"/>
                    <a:pt x="14720" y="750"/>
                  </a:cubicBezTo>
                  <a:cubicBezTo>
                    <a:pt x="14552" y="670"/>
                    <a:pt x="14385" y="583"/>
                    <a:pt x="14218" y="583"/>
                  </a:cubicBezTo>
                  <a:cubicBezTo>
                    <a:pt x="13883" y="416"/>
                    <a:pt x="13549" y="335"/>
                    <a:pt x="13214" y="248"/>
                  </a:cubicBezTo>
                  <a:cubicBezTo>
                    <a:pt x="12880" y="168"/>
                    <a:pt x="12545" y="81"/>
                    <a:pt x="12291" y="81"/>
                  </a:cubicBezTo>
                  <a:cubicBezTo>
                    <a:pt x="11956" y="1"/>
                    <a:pt x="11622" y="1"/>
                    <a:pt x="11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2112;p71">
              <a:extLst>
                <a:ext uri="{FF2B5EF4-FFF2-40B4-BE49-F238E27FC236}">
                  <a16:creationId xmlns:a16="http://schemas.microsoft.com/office/drawing/2014/main" id="{AADB184D-B304-D1B1-C60F-FBFD5D89A6B3}"/>
                </a:ext>
              </a:extLst>
            </p:cNvPr>
            <p:cNvSpPr/>
            <p:nvPr/>
          </p:nvSpPr>
          <p:spPr>
            <a:xfrm>
              <a:off x="1870125" y="3191475"/>
              <a:ext cx="209100" cy="31300"/>
            </a:xfrm>
            <a:custGeom>
              <a:avLst/>
              <a:gdLst/>
              <a:ahLst/>
              <a:cxnLst/>
              <a:rect l="l" t="t" r="r" b="b"/>
              <a:pathLst>
                <a:path w="8364" h="1252" extrusionOk="0">
                  <a:moveTo>
                    <a:pt x="7862" y="1084"/>
                  </a:moveTo>
                  <a:cubicBezTo>
                    <a:pt x="7862" y="1171"/>
                    <a:pt x="7862" y="1171"/>
                    <a:pt x="7942" y="1171"/>
                  </a:cubicBezTo>
                  <a:cubicBezTo>
                    <a:pt x="7942" y="1171"/>
                    <a:pt x="7862" y="1171"/>
                    <a:pt x="7862" y="1084"/>
                  </a:cubicBezTo>
                  <a:close/>
                  <a:moveTo>
                    <a:pt x="4684" y="0"/>
                  </a:moveTo>
                  <a:cubicBezTo>
                    <a:pt x="3346" y="81"/>
                    <a:pt x="2088" y="248"/>
                    <a:pt x="837" y="415"/>
                  </a:cubicBezTo>
                  <a:cubicBezTo>
                    <a:pt x="582" y="415"/>
                    <a:pt x="335" y="415"/>
                    <a:pt x="0" y="502"/>
                  </a:cubicBezTo>
                  <a:lnTo>
                    <a:pt x="0" y="583"/>
                  </a:lnTo>
                  <a:cubicBezTo>
                    <a:pt x="415" y="583"/>
                    <a:pt x="837" y="583"/>
                    <a:pt x="1251" y="502"/>
                  </a:cubicBezTo>
                  <a:cubicBezTo>
                    <a:pt x="1753" y="502"/>
                    <a:pt x="2175" y="415"/>
                    <a:pt x="2677" y="415"/>
                  </a:cubicBezTo>
                  <a:cubicBezTo>
                    <a:pt x="3091" y="335"/>
                    <a:pt x="3593" y="335"/>
                    <a:pt x="4015" y="335"/>
                  </a:cubicBezTo>
                  <a:lnTo>
                    <a:pt x="5433" y="335"/>
                  </a:lnTo>
                  <a:cubicBezTo>
                    <a:pt x="5935" y="415"/>
                    <a:pt x="6524" y="502"/>
                    <a:pt x="7025" y="670"/>
                  </a:cubicBezTo>
                  <a:cubicBezTo>
                    <a:pt x="7360" y="837"/>
                    <a:pt x="7608" y="917"/>
                    <a:pt x="7862" y="1084"/>
                  </a:cubicBezTo>
                  <a:cubicBezTo>
                    <a:pt x="7942" y="1171"/>
                    <a:pt x="7942" y="1171"/>
                    <a:pt x="8029" y="1171"/>
                  </a:cubicBezTo>
                  <a:cubicBezTo>
                    <a:pt x="8029" y="1252"/>
                    <a:pt x="8109" y="1252"/>
                    <a:pt x="8196" y="1252"/>
                  </a:cubicBezTo>
                  <a:cubicBezTo>
                    <a:pt x="8196" y="1171"/>
                    <a:pt x="8277" y="1171"/>
                    <a:pt x="8277" y="1084"/>
                  </a:cubicBezTo>
                  <a:cubicBezTo>
                    <a:pt x="8364" y="1084"/>
                    <a:pt x="8364" y="1004"/>
                    <a:pt x="8277" y="917"/>
                  </a:cubicBezTo>
                  <a:cubicBezTo>
                    <a:pt x="8277" y="837"/>
                    <a:pt x="8277" y="837"/>
                    <a:pt x="8196" y="837"/>
                  </a:cubicBezTo>
                  <a:cubicBezTo>
                    <a:pt x="8109" y="750"/>
                    <a:pt x="7942" y="670"/>
                    <a:pt x="7862" y="583"/>
                  </a:cubicBezTo>
                  <a:cubicBezTo>
                    <a:pt x="7695" y="502"/>
                    <a:pt x="7608" y="502"/>
                    <a:pt x="7440" y="415"/>
                  </a:cubicBezTo>
                  <a:cubicBezTo>
                    <a:pt x="7106" y="335"/>
                    <a:pt x="6858" y="248"/>
                    <a:pt x="6524" y="168"/>
                  </a:cubicBezTo>
                  <a:cubicBezTo>
                    <a:pt x="6022" y="81"/>
                    <a:pt x="5520" y="0"/>
                    <a:pt x="49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2113;p71">
              <a:extLst>
                <a:ext uri="{FF2B5EF4-FFF2-40B4-BE49-F238E27FC236}">
                  <a16:creationId xmlns:a16="http://schemas.microsoft.com/office/drawing/2014/main" id="{5AD0BAE6-02BB-347B-C02D-BFBF6CE50AE7}"/>
                </a:ext>
              </a:extLst>
            </p:cNvPr>
            <p:cNvSpPr/>
            <p:nvPr/>
          </p:nvSpPr>
          <p:spPr>
            <a:xfrm>
              <a:off x="2353025" y="2708425"/>
              <a:ext cx="211275" cy="228000"/>
            </a:xfrm>
            <a:custGeom>
              <a:avLst/>
              <a:gdLst/>
              <a:ahLst/>
              <a:cxnLst/>
              <a:rect l="l" t="t" r="r" b="b"/>
              <a:pathLst>
                <a:path w="8451" h="9120" extrusionOk="0">
                  <a:moveTo>
                    <a:pt x="5607" y="0"/>
                  </a:moveTo>
                  <a:cubicBezTo>
                    <a:pt x="5520" y="0"/>
                    <a:pt x="5440" y="0"/>
                    <a:pt x="5440" y="87"/>
                  </a:cubicBezTo>
                  <a:cubicBezTo>
                    <a:pt x="5353" y="87"/>
                    <a:pt x="5353" y="167"/>
                    <a:pt x="5353" y="254"/>
                  </a:cubicBezTo>
                  <a:cubicBezTo>
                    <a:pt x="5440" y="669"/>
                    <a:pt x="5440" y="1171"/>
                    <a:pt x="5440" y="1673"/>
                  </a:cubicBezTo>
                  <a:cubicBezTo>
                    <a:pt x="5353" y="2261"/>
                    <a:pt x="5185" y="2763"/>
                    <a:pt x="5018" y="3345"/>
                  </a:cubicBezTo>
                  <a:cubicBezTo>
                    <a:pt x="4771" y="4101"/>
                    <a:pt x="4349" y="4770"/>
                    <a:pt x="3847" y="5520"/>
                  </a:cubicBezTo>
                  <a:cubicBezTo>
                    <a:pt x="3265" y="6356"/>
                    <a:pt x="2509" y="7192"/>
                    <a:pt x="1593" y="7948"/>
                  </a:cubicBezTo>
                  <a:cubicBezTo>
                    <a:pt x="1171" y="8363"/>
                    <a:pt x="589" y="8698"/>
                    <a:pt x="0" y="9119"/>
                  </a:cubicBezTo>
                  <a:cubicBezTo>
                    <a:pt x="923" y="8618"/>
                    <a:pt x="1673" y="8283"/>
                    <a:pt x="2509" y="7862"/>
                  </a:cubicBezTo>
                  <a:cubicBezTo>
                    <a:pt x="3265" y="7360"/>
                    <a:pt x="3934" y="7025"/>
                    <a:pt x="4516" y="6610"/>
                  </a:cubicBezTo>
                  <a:cubicBezTo>
                    <a:pt x="5185" y="6189"/>
                    <a:pt x="5774" y="5774"/>
                    <a:pt x="6276" y="5353"/>
                  </a:cubicBezTo>
                  <a:cubicBezTo>
                    <a:pt x="7193" y="4603"/>
                    <a:pt x="7949" y="3847"/>
                    <a:pt x="8450" y="3011"/>
                  </a:cubicBezTo>
                  <a:cubicBezTo>
                    <a:pt x="7527" y="1840"/>
                    <a:pt x="6691" y="836"/>
                    <a:pt x="5774" y="87"/>
                  </a:cubicBezTo>
                  <a:cubicBezTo>
                    <a:pt x="5687" y="0"/>
                    <a:pt x="5687" y="0"/>
                    <a:pt x="5607" y="0"/>
                  </a:cubicBez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2114;p71">
              <a:extLst>
                <a:ext uri="{FF2B5EF4-FFF2-40B4-BE49-F238E27FC236}">
                  <a16:creationId xmlns:a16="http://schemas.microsoft.com/office/drawing/2014/main" id="{CFC96A5E-CB4E-854B-FD66-1BBD5FE7D154}"/>
                </a:ext>
              </a:extLst>
            </p:cNvPr>
            <p:cNvSpPr/>
            <p:nvPr/>
          </p:nvSpPr>
          <p:spPr>
            <a:xfrm>
              <a:off x="1732125" y="3040925"/>
              <a:ext cx="294750" cy="110775"/>
            </a:xfrm>
            <a:custGeom>
              <a:avLst/>
              <a:gdLst/>
              <a:ahLst/>
              <a:cxnLst/>
              <a:rect l="l" t="t" r="r" b="b"/>
              <a:pathLst>
                <a:path w="11790" h="4431" extrusionOk="0">
                  <a:moveTo>
                    <a:pt x="11671" y="3227"/>
                  </a:moveTo>
                  <a:cubicBezTo>
                    <a:pt x="11711" y="3237"/>
                    <a:pt x="11750" y="3248"/>
                    <a:pt x="11789" y="3259"/>
                  </a:cubicBezTo>
                  <a:cubicBezTo>
                    <a:pt x="11750" y="3247"/>
                    <a:pt x="11711" y="3236"/>
                    <a:pt x="11671" y="3227"/>
                  </a:cubicBezTo>
                  <a:close/>
                  <a:moveTo>
                    <a:pt x="583" y="1"/>
                  </a:moveTo>
                  <a:cubicBezTo>
                    <a:pt x="502" y="1"/>
                    <a:pt x="415" y="1"/>
                    <a:pt x="415" y="81"/>
                  </a:cubicBezTo>
                  <a:cubicBezTo>
                    <a:pt x="81" y="750"/>
                    <a:pt x="1" y="1506"/>
                    <a:pt x="81" y="2510"/>
                  </a:cubicBezTo>
                  <a:cubicBezTo>
                    <a:pt x="168" y="2925"/>
                    <a:pt x="335" y="3259"/>
                    <a:pt x="502" y="3681"/>
                  </a:cubicBezTo>
                  <a:cubicBezTo>
                    <a:pt x="502" y="3848"/>
                    <a:pt x="670" y="4015"/>
                    <a:pt x="750" y="4263"/>
                  </a:cubicBezTo>
                  <a:cubicBezTo>
                    <a:pt x="750" y="4263"/>
                    <a:pt x="750" y="4350"/>
                    <a:pt x="837" y="4350"/>
                  </a:cubicBezTo>
                  <a:lnTo>
                    <a:pt x="415" y="4350"/>
                  </a:lnTo>
                  <a:cubicBezTo>
                    <a:pt x="750" y="4350"/>
                    <a:pt x="1004" y="4430"/>
                    <a:pt x="1252" y="4430"/>
                  </a:cubicBezTo>
                  <a:cubicBezTo>
                    <a:pt x="1753" y="4430"/>
                    <a:pt x="2255" y="4350"/>
                    <a:pt x="2757" y="4350"/>
                  </a:cubicBezTo>
                  <a:cubicBezTo>
                    <a:pt x="3179" y="4263"/>
                    <a:pt x="3593" y="4263"/>
                    <a:pt x="3848" y="4183"/>
                  </a:cubicBezTo>
                  <a:cubicBezTo>
                    <a:pt x="4182" y="4183"/>
                    <a:pt x="4597" y="4096"/>
                    <a:pt x="5019" y="4015"/>
                  </a:cubicBezTo>
                  <a:lnTo>
                    <a:pt x="5099" y="4015"/>
                  </a:lnTo>
                  <a:lnTo>
                    <a:pt x="5099" y="3928"/>
                  </a:lnTo>
                  <a:cubicBezTo>
                    <a:pt x="5433" y="3928"/>
                    <a:pt x="5688" y="3848"/>
                    <a:pt x="6022" y="3761"/>
                  </a:cubicBezTo>
                  <a:cubicBezTo>
                    <a:pt x="6437" y="3681"/>
                    <a:pt x="7026" y="3513"/>
                    <a:pt x="7527" y="3427"/>
                  </a:cubicBezTo>
                  <a:cubicBezTo>
                    <a:pt x="8364" y="3259"/>
                    <a:pt x="9113" y="3179"/>
                    <a:pt x="9869" y="3179"/>
                  </a:cubicBezTo>
                  <a:lnTo>
                    <a:pt x="11040" y="3179"/>
                  </a:lnTo>
                  <a:cubicBezTo>
                    <a:pt x="11248" y="3179"/>
                    <a:pt x="11461" y="3179"/>
                    <a:pt x="11671" y="3227"/>
                  </a:cubicBezTo>
                  <a:lnTo>
                    <a:pt x="11671" y="3227"/>
                  </a:lnTo>
                  <a:cubicBezTo>
                    <a:pt x="11117" y="3082"/>
                    <a:pt x="10482" y="3012"/>
                    <a:pt x="9702" y="3012"/>
                  </a:cubicBezTo>
                  <a:lnTo>
                    <a:pt x="9367" y="3012"/>
                  </a:lnTo>
                  <a:cubicBezTo>
                    <a:pt x="8779" y="3012"/>
                    <a:pt x="8110" y="3012"/>
                    <a:pt x="7441" y="3092"/>
                  </a:cubicBezTo>
                  <a:cubicBezTo>
                    <a:pt x="7273" y="3092"/>
                    <a:pt x="7106" y="3092"/>
                    <a:pt x="6858" y="3179"/>
                  </a:cubicBezTo>
                  <a:cubicBezTo>
                    <a:pt x="6357" y="3259"/>
                    <a:pt x="5688" y="3259"/>
                    <a:pt x="5099" y="3259"/>
                  </a:cubicBezTo>
                  <a:lnTo>
                    <a:pt x="4430" y="3259"/>
                  </a:lnTo>
                  <a:cubicBezTo>
                    <a:pt x="4095" y="3259"/>
                    <a:pt x="3761" y="3179"/>
                    <a:pt x="3346" y="3012"/>
                  </a:cubicBezTo>
                  <a:cubicBezTo>
                    <a:pt x="3011" y="2844"/>
                    <a:pt x="2677" y="2677"/>
                    <a:pt x="2423" y="2510"/>
                  </a:cubicBezTo>
                  <a:cubicBezTo>
                    <a:pt x="2088" y="2256"/>
                    <a:pt x="1840" y="2008"/>
                    <a:pt x="1586" y="1674"/>
                  </a:cubicBezTo>
                  <a:lnTo>
                    <a:pt x="1586" y="1754"/>
                  </a:lnTo>
                  <a:cubicBezTo>
                    <a:pt x="1339" y="1339"/>
                    <a:pt x="1171" y="1085"/>
                    <a:pt x="1084" y="837"/>
                  </a:cubicBezTo>
                  <a:cubicBezTo>
                    <a:pt x="1004" y="583"/>
                    <a:pt x="917" y="335"/>
                    <a:pt x="837" y="168"/>
                  </a:cubicBezTo>
                  <a:cubicBezTo>
                    <a:pt x="837" y="81"/>
                    <a:pt x="750" y="1"/>
                    <a:pt x="670" y="1"/>
                  </a:cubicBez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2115;p71">
              <a:extLst>
                <a:ext uri="{FF2B5EF4-FFF2-40B4-BE49-F238E27FC236}">
                  <a16:creationId xmlns:a16="http://schemas.microsoft.com/office/drawing/2014/main" id="{6943DE95-4554-C6C9-EC19-64AB4DAEE46A}"/>
                </a:ext>
              </a:extLst>
            </p:cNvPr>
            <p:cNvSpPr/>
            <p:nvPr/>
          </p:nvSpPr>
          <p:spPr>
            <a:xfrm>
              <a:off x="1625400" y="3216575"/>
              <a:ext cx="848900" cy="328175"/>
            </a:xfrm>
            <a:custGeom>
              <a:avLst/>
              <a:gdLst/>
              <a:ahLst/>
              <a:cxnLst/>
              <a:rect l="l" t="t" r="r" b="b"/>
              <a:pathLst>
                <a:path w="33956" h="13127" extrusionOk="0">
                  <a:moveTo>
                    <a:pt x="14975" y="0"/>
                  </a:moveTo>
                  <a:cubicBezTo>
                    <a:pt x="13048" y="0"/>
                    <a:pt x="11295" y="80"/>
                    <a:pt x="9789" y="167"/>
                  </a:cubicBezTo>
                  <a:lnTo>
                    <a:pt x="8451" y="167"/>
                  </a:lnTo>
                  <a:cubicBezTo>
                    <a:pt x="8197" y="248"/>
                    <a:pt x="8030" y="248"/>
                    <a:pt x="7782" y="248"/>
                  </a:cubicBezTo>
                  <a:lnTo>
                    <a:pt x="7193" y="248"/>
                  </a:lnTo>
                  <a:cubicBezTo>
                    <a:pt x="6444" y="335"/>
                    <a:pt x="5608" y="335"/>
                    <a:pt x="4852" y="335"/>
                  </a:cubicBezTo>
                  <a:lnTo>
                    <a:pt x="4684" y="335"/>
                  </a:lnTo>
                  <a:cubicBezTo>
                    <a:pt x="3179" y="335"/>
                    <a:pt x="1593" y="335"/>
                    <a:pt x="88" y="669"/>
                  </a:cubicBezTo>
                  <a:lnTo>
                    <a:pt x="88" y="749"/>
                  </a:lnTo>
                  <a:lnTo>
                    <a:pt x="1" y="749"/>
                  </a:lnTo>
                  <a:cubicBezTo>
                    <a:pt x="1" y="836"/>
                    <a:pt x="1" y="1004"/>
                    <a:pt x="88" y="1084"/>
                  </a:cubicBezTo>
                  <a:cubicBezTo>
                    <a:pt x="1339" y="1673"/>
                    <a:pt x="2430" y="2422"/>
                    <a:pt x="3600" y="3178"/>
                  </a:cubicBezTo>
                  <a:lnTo>
                    <a:pt x="4350" y="3680"/>
                  </a:lnTo>
                  <a:cubicBezTo>
                    <a:pt x="5688" y="4516"/>
                    <a:pt x="7113" y="5433"/>
                    <a:pt x="8451" y="6269"/>
                  </a:cubicBezTo>
                  <a:cubicBezTo>
                    <a:pt x="9288" y="6858"/>
                    <a:pt x="9957" y="7360"/>
                    <a:pt x="10706" y="7861"/>
                  </a:cubicBezTo>
                  <a:cubicBezTo>
                    <a:pt x="12967" y="9447"/>
                    <a:pt x="14888" y="10953"/>
                    <a:pt x="16560" y="12458"/>
                  </a:cubicBezTo>
                  <a:lnTo>
                    <a:pt x="18400" y="12458"/>
                  </a:lnTo>
                  <a:lnTo>
                    <a:pt x="18822" y="12378"/>
                  </a:lnTo>
                  <a:lnTo>
                    <a:pt x="19156" y="12378"/>
                  </a:lnTo>
                  <a:cubicBezTo>
                    <a:pt x="20996" y="12291"/>
                    <a:pt x="22916" y="12210"/>
                    <a:pt x="24843" y="12210"/>
                  </a:cubicBezTo>
                  <a:cubicBezTo>
                    <a:pt x="25593" y="12210"/>
                    <a:pt x="26262" y="12291"/>
                    <a:pt x="26931" y="12291"/>
                  </a:cubicBezTo>
                  <a:cubicBezTo>
                    <a:pt x="28436" y="12291"/>
                    <a:pt x="29774" y="12458"/>
                    <a:pt x="31112" y="12625"/>
                  </a:cubicBezTo>
                  <a:cubicBezTo>
                    <a:pt x="31614" y="12712"/>
                    <a:pt x="31949" y="12792"/>
                    <a:pt x="32370" y="12879"/>
                  </a:cubicBezTo>
                  <a:cubicBezTo>
                    <a:pt x="32618" y="12879"/>
                    <a:pt x="32872" y="12960"/>
                    <a:pt x="33120" y="13047"/>
                  </a:cubicBezTo>
                  <a:lnTo>
                    <a:pt x="33287" y="13047"/>
                  </a:lnTo>
                  <a:cubicBezTo>
                    <a:pt x="33454" y="13047"/>
                    <a:pt x="33621" y="13127"/>
                    <a:pt x="33708" y="13127"/>
                  </a:cubicBezTo>
                  <a:lnTo>
                    <a:pt x="33876" y="13127"/>
                  </a:lnTo>
                  <a:cubicBezTo>
                    <a:pt x="33876" y="13047"/>
                    <a:pt x="33956" y="13047"/>
                    <a:pt x="33956" y="12960"/>
                  </a:cubicBezTo>
                  <a:lnTo>
                    <a:pt x="33956" y="12792"/>
                  </a:lnTo>
                  <a:cubicBezTo>
                    <a:pt x="33876" y="12792"/>
                    <a:pt x="33876" y="12712"/>
                    <a:pt x="33789" y="12712"/>
                  </a:cubicBezTo>
                  <a:cubicBezTo>
                    <a:pt x="33708" y="12712"/>
                    <a:pt x="33541" y="12712"/>
                    <a:pt x="33454" y="12625"/>
                  </a:cubicBezTo>
                  <a:lnTo>
                    <a:pt x="33206" y="12625"/>
                  </a:lnTo>
                  <a:lnTo>
                    <a:pt x="32785" y="12545"/>
                  </a:lnTo>
                  <a:cubicBezTo>
                    <a:pt x="32203" y="11207"/>
                    <a:pt x="31112" y="10116"/>
                    <a:pt x="30196" y="9200"/>
                  </a:cubicBezTo>
                  <a:lnTo>
                    <a:pt x="29694" y="8698"/>
                  </a:lnTo>
                  <a:lnTo>
                    <a:pt x="29440" y="8531"/>
                  </a:lnTo>
                  <a:lnTo>
                    <a:pt x="29192" y="8276"/>
                  </a:lnTo>
                  <a:cubicBezTo>
                    <a:pt x="28938" y="8109"/>
                    <a:pt x="28771" y="7861"/>
                    <a:pt x="28603" y="7694"/>
                  </a:cubicBezTo>
                  <a:cubicBezTo>
                    <a:pt x="28021" y="7192"/>
                    <a:pt x="27432" y="6691"/>
                    <a:pt x="26763" y="6102"/>
                  </a:cubicBezTo>
                  <a:cubicBezTo>
                    <a:pt x="25593" y="5018"/>
                    <a:pt x="24254" y="4014"/>
                    <a:pt x="23003" y="3091"/>
                  </a:cubicBezTo>
                  <a:cubicBezTo>
                    <a:pt x="22334" y="2676"/>
                    <a:pt x="21665" y="2174"/>
                    <a:pt x="21076" y="1753"/>
                  </a:cubicBezTo>
                  <a:lnTo>
                    <a:pt x="20996" y="1673"/>
                  </a:lnTo>
                  <a:cubicBezTo>
                    <a:pt x="20742" y="1505"/>
                    <a:pt x="20407" y="1251"/>
                    <a:pt x="20073" y="1084"/>
                  </a:cubicBezTo>
                  <a:lnTo>
                    <a:pt x="19069" y="582"/>
                  </a:lnTo>
                  <a:cubicBezTo>
                    <a:pt x="18567" y="415"/>
                    <a:pt x="18066" y="248"/>
                    <a:pt x="174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2116;p71">
              <a:extLst>
                <a:ext uri="{FF2B5EF4-FFF2-40B4-BE49-F238E27FC236}">
                  <a16:creationId xmlns:a16="http://schemas.microsoft.com/office/drawing/2014/main" id="{D4E23BA6-0BAD-6FFF-D758-F655B721808C}"/>
                </a:ext>
              </a:extLst>
            </p:cNvPr>
            <p:cNvSpPr/>
            <p:nvPr/>
          </p:nvSpPr>
          <p:spPr>
            <a:xfrm>
              <a:off x="2133575" y="2921675"/>
              <a:ext cx="844700" cy="583450"/>
            </a:xfrm>
            <a:custGeom>
              <a:avLst/>
              <a:gdLst/>
              <a:ahLst/>
              <a:cxnLst/>
              <a:rect l="l" t="t" r="r" b="b"/>
              <a:pathLst>
                <a:path w="33788" h="23338" extrusionOk="0">
                  <a:moveTo>
                    <a:pt x="19149" y="1"/>
                  </a:moveTo>
                  <a:cubicBezTo>
                    <a:pt x="18399" y="255"/>
                    <a:pt x="17563" y="422"/>
                    <a:pt x="16727" y="757"/>
                  </a:cubicBezTo>
                  <a:lnTo>
                    <a:pt x="16640" y="757"/>
                  </a:lnTo>
                  <a:cubicBezTo>
                    <a:pt x="16472" y="837"/>
                    <a:pt x="16392" y="837"/>
                    <a:pt x="16225" y="837"/>
                  </a:cubicBezTo>
                  <a:lnTo>
                    <a:pt x="14218" y="1593"/>
                  </a:lnTo>
                  <a:cubicBezTo>
                    <a:pt x="13549" y="1840"/>
                    <a:pt x="12879" y="2095"/>
                    <a:pt x="12291" y="2342"/>
                  </a:cubicBezTo>
                  <a:lnTo>
                    <a:pt x="12210" y="2429"/>
                  </a:lnTo>
                  <a:lnTo>
                    <a:pt x="11956" y="2510"/>
                  </a:lnTo>
                  <a:cubicBezTo>
                    <a:pt x="11040" y="2844"/>
                    <a:pt x="10203" y="3266"/>
                    <a:pt x="9280" y="3680"/>
                  </a:cubicBezTo>
                  <a:cubicBezTo>
                    <a:pt x="7942" y="4349"/>
                    <a:pt x="6691" y="5105"/>
                    <a:pt x="5433" y="5942"/>
                  </a:cubicBezTo>
                  <a:cubicBezTo>
                    <a:pt x="5353" y="5942"/>
                    <a:pt x="5353" y="6022"/>
                    <a:pt x="5266" y="6109"/>
                  </a:cubicBezTo>
                  <a:lnTo>
                    <a:pt x="5098" y="6189"/>
                  </a:lnTo>
                  <a:cubicBezTo>
                    <a:pt x="4931" y="6276"/>
                    <a:pt x="4764" y="6357"/>
                    <a:pt x="4597" y="6524"/>
                  </a:cubicBezTo>
                  <a:lnTo>
                    <a:pt x="4429" y="6611"/>
                  </a:lnTo>
                  <a:lnTo>
                    <a:pt x="4349" y="6611"/>
                  </a:lnTo>
                  <a:lnTo>
                    <a:pt x="4349" y="6691"/>
                  </a:lnTo>
                  <a:lnTo>
                    <a:pt x="4262" y="6691"/>
                  </a:lnTo>
                  <a:lnTo>
                    <a:pt x="4182" y="6778"/>
                  </a:lnTo>
                  <a:lnTo>
                    <a:pt x="3927" y="6945"/>
                  </a:lnTo>
                  <a:lnTo>
                    <a:pt x="3847" y="7026"/>
                  </a:lnTo>
                  <a:lnTo>
                    <a:pt x="3680" y="7113"/>
                  </a:lnTo>
                  <a:lnTo>
                    <a:pt x="3513" y="7193"/>
                  </a:lnTo>
                  <a:lnTo>
                    <a:pt x="3426" y="7280"/>
                  </a:lnTo>
                  <a:lnTo>
                    <a:pt x="3258" y="7447"/>
                  </a:lnTo>
                  <a:lnTo>
                    <a:pt x="3091" y="7527"/>
                  </a:lnTo>
                  <a:cubicBezTo>
                    <a:pt x="2676" y="7782"/>
                    <a:pt x="2342" y="8029"/>
                    <a:pt x="2007" y="8283"/>
                  </a:cubicBezTo>
                  <a:cubicBezTo>
                    <a:pt x="1505" y="8698"/>
                    <a:pt x="1004" y="9120"/>
                    <a:pt x="669" y="9535"/>
                  </a:cubicBezTo>
                  <a:cubicBezTo>
                    <a:pt x="502" y="9622"/>
                    <a:pt x="415" y="9789"/>
                    <a:pt x="335" y="9956"/>
                  </a:cubicBezTo>
                  <a:lnTo>
                    <a:pt x="248" y="9956"/>
                  </a:lnTo>
                  <a:cubicBezTo>
                    <a:pt x="167" y="10123"/>
                    <a:pt x="80" y="10291"/>
                    <a:pt x="0" y="10371"/>
                  </a:cubicBezTo>
                  <a:lnTo>
                    <a:pt x="0" y="10458"/>
                  </a:lnTo>
                  <a:lnTo>
                    <a:pt x="167" y="10458"/>
                  </a:lnTo>
                  <a:cubicBezTo>
                    <a:pt x="248" y="10458"/>
                    <a:pt x="248" y="10458"/>
                    <a:pt x="335" y="10371"/>
                  </a:cubicBezTo>
                  <a:lnTo>
                    <a:pt x="415" y="10291"/>
                  </a:lnTo>
                  <a:cubicBezTo>
                    <a:pt x="2422" y="12545"/>
                    <a:pt x="4597" y="14720"/>
                    <a:pt x="6858" y="16647"/>
                  </a:cubicBezTo>
                  <a:cubicBezTo>
                    <a:pt x="9113" y="18567"/>
                    <a:pt x="11541" y="20327"/>
                    <a:pt x="14050" y="21912"/>
                  </a:cubicBezTo>
                  <a:cubicBezTo>
                    <a:pt x="14800" y="22414"/>
                    <a:pt x="15469" y="22836"/>
                    <a:pt x="16225" y="23250"/>
                  </a:cubicBezTo>
                  <a:lnTo>
                    <a:pt x="16305" y="23337"/>
                  </a:lnTo>
                  <a:lnTo>
                    <a:pt x="16392" y="23250"/>
                  </a:lnTo>
                  <a:cubicBezTo>
                    <a:pt x="16392" y="23337"/>
                    <a:pt x="16472" y="23337"/>
                    <a:pt x="16472" y="23337"/>
                  </a:cubicBezTo>
                  <a:cubicBezTo>
                    <a:pt x="16559" y="23337"/>
                    <a:pt x="16640" y="23337"/>
                    <a:pt x="16640" y="23250"/>
                  </a:cubicBezTo>
                  <a:cubicBezTo>
                    <a:pt x="16807" y="23170"/>
                    <a:pt x="16894" y="23003"/>
                    <a:pt x="17061" y="22836"/>
                  </a:cubicBezTo>
                  <a:cubicBezTo>
                    <a:pt x="17643" y="22247"/>
                    <a:pt x="18232" y="21745"/>
                    <a:pt x="18814" y="21330"/>
                  </a:cubicBezTo>
                  <a:lnTo>
                    <a:pt x="19149" y="21076"/>
                  </a:lnTo>
                  <a:lnTo>
                    <a:pt x="19403" y="20909"/>
                  </a:lnTo>
                  <a:lnTo>
                    <a:pt x="19737" y="20661"/>
                  </a:lnTo>
                  <a:cubicBezTo>
                    <a:pt x="19985" y="20407"/>
                    <a:pt x="20319" y="20159"/>
                    <a:pt x="20654" y="19905"/>
                  </a:cubicBezTo>
                  <a:cubicBezTo>
                    <a:pt x="21825" y="19069"/>
                    <a:pt x="23083" y="18232"/>
                    <a:pt x="24421" y="17396"/>
                  </a:cubicBezTo>
                  <a:cubicBezTo>
                    <a:pt x="24588" y="17316"/>
                    <a:pt x="24668" y="17229"/>
                    <a:pt x="24836" y="17149"/>
                  </a:cubicBezTo>
                  <a:cubicBezTo>
                    <a:pt x="27512" y="15643"/>
                    <a:pt x="30275" y="14472"/>
                    <a:pt x="33119" y="13549"/>
                  </a:cubicBezTo>
                  <a:cubicBezTo>
                    <a:pt x="33286" y="13549"/>
                    <a:pt x="33453" y="13469"/>
                    <a:pt x="33620" y="13469"/>
                  </a:cubicBezTo>
                  <a:cubicBezTo>
                    <a:pt x="33701" y="13382"/>
                    <a:pt x="33701" y="13382"/>
                    <a:pt x="33701" y="13301"/>
                  </a:cubicBezTo>
                  <a:cubicBezTo>
                    <a:pt x="33788" y="13301"/>
                    <a:pt x="33788" y="13214"/>
                    <a:pt x="33701" y="13134"/>
                  </a:cubicBezTo>
                  <a:lnTo>
                    <a:pt x="33701" y="13047"/>
                  </a:lnTo>
                  <a:lnTo>
                    <a:pt x="33620" y="12967"/>
                  </a:lnTo>
                  <a:lnTo>
                    <a:pt x="33620" y="12880"/>
                  </a:lnTo>
                  <a:cubicBezTo>
                    <a:pt x="32363" y="11629"/>
                    <a:pt x="31111" y="10458"/>
                    <a:pt x="29941" y="9535"/>
                  </a:cubicBezTo>
                  <a:lnTo>
                    <a:pt x="29185" y="8866"/>
                  </a:lnTo>
                  <a:lnTo>
                    <a:pt x="28937" y="8531"/>
                  </a:lnTo>
                  <a:cubicBezTo>
                    <a:pt x="28602" y="8364"/>
                    <a:pt x="28348" y="8116"/>
                    <a:pt x="28101" y="7862"/>
                  </a:cubicBezTo>
                  <a:cubicBezTo>
                    <a:pt x="27512" y="7360"/>
                    <a:pt x="26930" y="6778"/>
                    <a:pt x="26261" y="6189"/>
                  </a:cubicBezTo>
                  <a:cubicBezTo>
                    <a:pt x="25839" y="5775"/>
                    <a:pt x="25337" y="5353"/>
                    <a:pt x="24923" y="5018"/>
                  </a:cubicBezTo>
                  <a:lnTo>
                    <a:pt x="24923" y="4938"/>
                  </a:lnTo>
                  <a:cubicBezTo>
                    <a:pt x="23163" y="3346"/>
                    <a:pt x="21323" y="1673"/>
                    <a:pt x="19483" y="168"/>
                  </a:cubicBezTo>
                  <a:cubicBezTo>
                    <a:pt x="19483" y="88"/>
                    <a:pt x="19483" y="88"/>
                    <a:pt x="19403" y="88"/>
                  </a:cubicBezTo>
                  <a:lnTo>
                    <a:pt x="193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2117;p71">
              <a:extLst>
                <a:ext uri="{FF2B5EF4-FFF2-40B4-BE49-F238E27FC236}">
                  <a16:creationId xmlns:a16="http://schemas.microsoft.com/office/drawing/2014/main" id="{5A0109F7-2EF3-B9AD-A3EC-33BB50179B82}"/>
                </a:ext>
              </a:extLst>
            </p:cNvPr>
            <p:cNvSpPr/>
            <p:nvPr/>
          </p:nvSpPr>
          <p:spPr>
            <a:xfrm>
              <a:off x="2767000" y="3285475"/>
              <a:ext cx="25" cy="25"/>
            </a:xfrm>
            <a:custGeom>
              <a:avLst/>
              <a:gdLst/>
              <a:ahLst/>
              <a:cxnLst/>
              <a:rect l="l" t="t" r="r" b="b"/>
              <a:pathLst>
                <a:path w="1" h="1" extrusionOk="0">
                  <a:moveTo>
                    <a:pt x="0" y="1"/>
                  </a:moveTo>
                  <a:lnTo>
                    <a:pt x="0" y="1"/>
                  </a:lnTo>
                  <a:close/>
                </a:path>
              </a:pathLst>
            </a:custGeom>
            <a:solidFill>
              <a:srgbClr val="2BAA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2118;p71">
              <a:extLst>
                <a:ext uri="{FF2B5EF4-FFF2-40B4-BE49-F238E27FC236}">
                  <a16:creationId xmlns:a16="http://schemas.microsoft.com/office/drawing/2014/main" id="{FEFF6020-BD96-5B34-FD5D-39EED222DBA4}"/>
                </a:ext>
              </a:extLst>
            </p:cNvPr>
            <p:cNvSpPr/>
            <p:nvPr/>
          </p:nvSpPr>
          <p:spPr>
            <a:xfrm>
              <a:off x="2767000" y="3285475"/>
              <a:ext cx="25" cy="25"/>
            </a:xfrm>
            <a:custGeom>
              <a:avLst/>
              <a:gdLst/>
              <a:ahLst/>
              <a:cxnLst/>
              <a:rect l="l" t="t" r="r" b="b"/>
              <a:pathLst>
                <a:path w="1" h="1" extrusionOk="0">
                  <a:moveTo>
                    <a:pt x="0" y="1"/>
                  </a:moveTo>
                  <a:lnTo>
                    <a:pt x="0" y="1"/>
                  </a:lnTo>
                  <a:lnTo>
                    <a:pt x="0" y="1"/>
                  </a:lnTo>
                  <a:close/>
                </a:path>
              </a:pathLst>
            </a:custGeom>
            <a:solidFill>
              <a:srgbClr val="2BAA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2119;p71">
              <a:extLst>
                <a:ext uri="{FF2B5EF4-FFF2-40B4-BE49-F238E27FC236}">
                  <a16:creationId xmlns:a16="http://schemas.microsoft.com/office/drawing/2014/main" id="{2D04CE93-C954-2E4D-093F-816DC7748DC3}"/>
                </a:ext>
              </a:extLst>
            </p:cNvPr>
            <p:cNvSpPr/>
            <p:nvPr/>
          </p:nvSpPr>
          <p:spPr>
            <a:xfrm>
              <a:off x="2049925" y="3168400"/>
              <a:ext cx="503825" cy="378525"/>
            </a:xfrm>
            <a:custGeom>
              <a:avLst/>
              <a:gdLst/>
              <a:ahLst/>
              <a:cxnLst/>
              <a:rect l="l" t="t" r="r" b="b"/>
              <a:pathLst>
                <a:path w="20153" h="15141" extrusionOk="0">
                  <a:moveTo>
                    <a:pt x="3761" y="0"/>
                  </a:moveTo>
                  <a:cubicBezTo>
                    <a:pt x="3681" y="0"/>
                    <a:pt x="3681" y="87"/>
                    <a:pt x="3594" y="87"/>
                  </a:cubicBezTo>
                  <a:cubicBezTo>
                    <a:pt x="3513" y="167"/>
                    <a:pt x="3513" y="254"/>
                    <a:pt x="3426" y="335"/>
                  </a:cubicBezTo>
                  <a:cubicBezTo>
                    <a:pt x="3346" y="502"/>
                    <a:pt x="3259" y="589"/>
                    <a:pt x="3179" y="669"/>
                  </a:cubicBezTo>
                  <a:cubicBezTo>
                    <a:pt x="3012" y="923"/>
                    <a:pt x="2844" y="1091"/>
                    <a:pt x="2677" y="1171"/>
                  </a:cubicBezTo>
                  <a:cubicBezTo>
                    <a:pt x="2423" y="1338"/>
                    <a:pt x="2175" y="1506"/>
                    <a:pt x="1841" y="1593"/>
                  </a:cubicBezTo>
                  <a:cubicBezTo>
                    <a:pt x="1586" y="1760"/>
                    <a:pt x="1252" y="1840"/>
                    <a:pt x="917" y="1840"/>
                  </a:cubicBezTo>
                  <a:lnTo>
                    <a:pt x="168" y="1840"/>
                  </a:lnTo>
                  <a:cubicBezTo>
                    <a:pt x="81" y="1840"/>
                    <a:pt x="81" y="1927"/>
                    <a:pt x="1" y="1927"/>
                  </a:cubicBezTo>
                  <a:lnTo>
                    <a:pt x="1" y="2094"/>
                  </a:lnTo>
                  <a:cubicBezTo>
                    <a:pt x="1" y="2175"/>
                    <a:pt x="1" y="2175"/>
                    <a:pt x="81" y="2262"/>
                  </a:cubicBezTo>
                  <a:lnTo>
                    <a:pt x="3426" y="4938"/>
                  </a:lnTo>
                  <a:lnTo>
                    <a:pt x="6772" y="7614"/>
                  </a:lnTo>
                  <a:lnTo>
                    <a:pt x="10204" y="10371"/>
                  </a:lnTo>
                  <a:lnTo>
                    <a:pt x="13630" y="13134"/>
                  </a:lnTo>
                  <a:lnTo>
                    <a:pt x="16058" y="15054"/>
                  </a:lnTo>
                  <a:lnTo>
                    <a:pt x="16139" y="15141"/>
                  </a:lnTo>
                  <a:lnTo>
                    <a:pt x="16727" y="15141"/>
                  </a:lnTo>
                  <a:cubicBezTo>
                    <a:pt x="17309" y="15141"/>
                    <a:pt x="17898" y="15054"/>
                    <a:pt x="18400" y="14806"/>
                  </a:cubicBezTo>
                  <a:cubicBezTo>
                    <a:pt x="18815" y="14639"/>
                    <a:pt x="19149" y="14472"/>
                    <a:pt x="19404" y="14218"/>
                  </a:cubicBezTo>
                  <a:cubicBezTo>
                    <a:pt x="19571" y="14050"/>
                    <a:pt x="19738" y="13970"/>
                    <a:pt x="19818" y="13803"/>
                  </a:cubicBezTo>
                  <a:cubicBezTo>
                    <a:pt x="19905" y="13716"/>
                    <a:pt x="19905" y="13636"/>
                    <a:pt x="19986" y="13636"/>
                  </a:cubicBezTo>
                  <a:cubicBezTo>
                    <a:pt x="19986" y="13549"/>
                    <a:pt x="20073" y="13549"/>
                    <a:pt x="20073" y="13468"/>
                  </a:cubicBezTo>
                  <a:cubicBezTo>
                    <a:pt x="20073" y="13381"/>
                    <a:pt x="20153" y="13381"/>
                    <a:pt x="20153" y="13301"/>
                  </a:cubicBezTo>
                  <a:cubicBezTo>
                    <a:pt x="20153" y="13214"/>
                    <a:pt x="20153" y="13134"/>
                    <a:pt x="20073" y="13047"/>
                  </a:cubicBezTo>
                  <a:lnTo>
                    <a:pt x="19986" y="12967"/>
                  </a:lnTo>
                  <a:lnTo>
                    <a:pt x="17978" y="11374"/>
                  </a:lnTo>
                  <a:lnTo>
                    <a:pt x="14386" y="8531"/>
                  </a:lnTo>
                  <a:lnTo>
                    <a:pt x="11040" y="5774"/>
                  </a:lnTo>
                  <a:lnTo>
                    <a:pt x="7608" y="3098"/>
                  </a:lnTo>
                  <a:lnTo>
                    <a:pt x="5768" y="1593"/>
                  </a:lnTo>
                  <a:lnTo>
                    <a:pt x="3928" y="87"/>
                  </a:lnTo>
                  <a:cubicBezTo>
                    <a:pt x="3848" y="87"/>
                    <a:pt x="3848" y="0"/>
                    <a:pt x="3761" y="0"/>
                  </a:cubicBez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0" name="Google Shape;2120;p71">
              <a:extLst>
                <a:ext uri="{FF2B5EF4-FFF2-40B4-BE49-F238E27FC236}">
                  <a16:creationId xmlns:a16="http://schemas.microsoft.com/office/drawing/2014/main" id="{0AFE777E-AEC7-2CF3-53CE-7A8D79002477}"/>
                </a:ext>
              </a:extLst>
            </p:cNvPr>
            <p:cNvSpPr/>
            <p:nvPr/>
          </p:nvSpPr>
          <p:spPr>
            <a:xfrm>
              <a:off x="2043575" y="3162200"/>
              <a:ext cx="104575" cy="62750"/>
            </a:xfrm>
            <a:custGeom>
              <a:avLst/>
              <a:gdLst/>
              <a:ahLst/>
              <a:cxnLst/>
              <a:rect l="l" t="t" r="r" b="b"/>
              <a:pathLst>
                <a:path w="4183" h="2510" extrusionOk="0">
                  <a:moveTo>
                    <a:pt x="3935" y="1"/>
                  </a:moveTo>
                  <a:cubicBezTo>
                    <a:pt x="3848" y="1"/>
                    <a:pt x="3767" y="81"/>
                    <a:pt x="3767" y="168"/>
                  </a:cubicBezTo>
                  <a:lnTo>
                    <a:pt x="3680" y="248"/>
                  </a:lnTo>
                  <a:cubicBezTo>
                    <a:pt x="3680" y="415"/>
                    <a:pt x="3513" y="583"/>
                    <a:pt x="3433" y="670"/>
                  </a:cubicBezTo>
                  <a:cubicBezTo>
                    <a:pt x="3266" y="917"/>
                    <a:pt x="3098" y="1171"/>
                    <a:pt x="2844" y="1252"/>
                  </a:cubicBezTo>
                  <a:cubicBezTo>
                    <a:pt x="2596" y="1506"/>
                    <a:pt x="2262" y="1673"/>
                    <a:pt x="1840" y="1841"/>
                  </a:cubicBezTo>
                  <a:cubicBezTo>
                    <a:pt x="1593" y="2008"/>
                    <a:pt x="1339" y="2008"/>
                    <a:pt x="1091" y="2088"/>
                  </a:cubicBezTo>
                  <a:lnTo>
                    <a:pt x="670" y="2088"/>
                  </a:lnTo>
                  <a:cubicBezTo>
                    <a:pt x="589" y="2088"/>
                    <a:pt x="502" y="2008"/>
                    <a:pt x="422" y="2008"/>
                  </a:cubicBezTo>
                  <a:lnTo>
                    <a:pt x="335" y="2008"/>
                  </a:lnTo>
                  <a:cubicBezTo>
                    <a:pt x="335" y="1921"/>
                    <a:pt x="255" y="1921"/>
                    <a:pt x="255" y="1921"/>
                  </a:cubicBezTo>
                  <a:cubicBezTo>
                    <a:pt x="168" y="1921"/>
                    <a:pt x="87" y="2008"/>
                    <a:pt x="87" y="2088"/>
                  </a:cubicBezTo>
                  <a:cubicBezTo>
                    <a:pt x="0" y="2088"/>
                    <a:pt x="0" y="2175"/>
                    <a:pt x="0" y="2175"/>
                  </a:cubicBezTo>
                  <a:cubicBezTo>
                    <a:pt x="87" y="2255"/>
                    <a:pt x="87" y="2342"/>
                    <a:pt x="168" y="2342"/>
                  </a:cubicBezTo>
                  <a:cubicBezTo>
                    <a:pt x="255" y="2423"/>
                    <a:pt x="422" y="2423"/>
                    <a:pt x="670" y="2510"/>
                  </a:cubicBezTo>
                  <a:lnTo>
                    <a:pt x="1171" y="2510"/>
                  </a:lnTo>
                  <a:cubicBezTo>
                    <a:pt x="1593" y="2423"/>
                    <a:pt x="1927" y="2255"/>
                    <a:pt x="2429" y="2088"/>
                  </a:cubicBezTo>
                  <a:cubicBezTo>
                    <a:pt x="2764" y="1841"/>
                    <a:pt x="3098" y="1673"/>
                    <a:pt x="3346" y="1419"/>
                  </a:cubicBezTo>
                  <a:cubicBezTo>
                    <a:pt x="3513" y="1252"/>
                    <a:pt x="3600" y="1171"/>
                    <a:pt x="3767" y="917"/>
                  </a:cubicBezTo>
                  <a:cubicBezTo>
                    <a:pt x="3935" y="670"/>
                    <a:pt x="4102" y="502"/>
                    <a:pt x="4102" y="248"/>
                  </a:cubicBezTo>
                  <a:cubicBezTo>
                    <a:pt x="4182" y="248"/>
                    <a:pt x="4102" y="168"/>
                    <a:pt x="4102" y="81"/>
                  </a:cubicBezTo>
                  <a:lnTo>
                    <a:pt x="4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2121;p71">
              <a:extLst>
                <a:ext uri="{FF2B5EF4-FFF2-40B4-BE49-F238E27FC236}">
                  <a16:creationId xmlns:a16="http://schemas.microsoft.com/office/drawing/2014/main" id="{D8946DCF-6811-9045-78D0-322BEC678C0A}"/>
                </a:ext>
              </a:extLst>
            </p:cNvPr>
            <p:cNvSpPr/>
            <p:nvPr/>
          </p:nvSpPr>
          <p:spPr>
            <a:xfrm>
              <a:off x="2256850" y="2976050"/>
              <a:ext cx="621075" cy="447450"/>
            </a:xfrm>
            <a:custGeom>
              <a:avLst/>
              <a:gdLst/>
              <a:ahLst/>
              <a:cxnLst/>
              <a:rect l="l" t="t" r="r" b="b"/>
              <a:pathLst>
                <a:path w="24843" h="17898" extrusionOk="0">
                  <a:moveTo>
                    <a:pt x="11374" y="0"/>
                  </a:moveTo>
                  <a:cubicBezTo>
                    <a:pt x="10625" y="254"/>
                    <a:pt x="9869" y="589"/>
                    <a:pt x="9032" y="923"/>
                  </a:cubicBezTo>
                  <a:cubicBezTo>
                    <a:pt x="8785" y="1004"/>
                    <a:pt x="8450" y="1171"/>
                    <a:pt x="8196" y="1338"/>
                  </a:cubicBezTo>
                  <a:lnTo>
                    <a:pt x="8029" y="1338"/>
                  </a:lnTo>
                  <a:lnTo>
                    <a:pt x="7025" y="1840"/>
                  </a:lnTo>
                  <a:cubicBezTo>
                    <a:pt x="5520" y="2596"/>
                    <a:pt x="4269" y="3345"/>
                    <a:pt x="3178" y="4014"/>
                  </a:cubicBezTo>
                  <a:cubicBezTo>
                    <a:pt x="2094" y="4770"/>
                    <a:pt x="1171" y="5439"/>
                    <a:pt x="335" y="6189"/>
                  </a:cubicBezTo>
                  <a:cubicBezTo>
                    <a:pt x="254" y="6276"/>
                    <a:pt x="254" y="6356"/>
                    <a:pt x="254" y="6356"/>
                  </a:cubicBezTo>
                  <a:cubicBezTo>
                    <a:pt x="254" y="6443"/>
                    <a:pt x="335" y="6523"/>
                    <a:pt x="335" y="6610"/>
                  </a:cubicBezTo>
                  <a:cubicBezTo>
                    <a:pt x="422" y="6610"/>
                    <a:pt x="422" y="6610"/>
                    <a:pt x="502" y="6691"/>
                  </a:cubicBezTo>
                  <a:lnTo>
                    <a:pt x="669" y="6858"/>
                  </a:lnTo>
                  <a:cubicBezTo>
                    <a:pt x="669" y="6945"/>
                    <a:pt x="756" y="7112"/>
                    <a:pt x="756" y="7192"/>
                  </a:cubicBezTo>
                  <a:cubicBezTo>
                    <a:pt x="836" y="7360"/>
                    <a:pt x="836" y="7527"/>
                    <a:pt x="836" y="7694"/>
                  </a:cubicBezTo>
                  <a:cubicBezTo>
                    <a:pt x="836" y="8029"/>
                    <a:pt x="836" y="8283"/>
                    <a:pt x="756" y="8530"/>
                  </a:cubicBezTo>
                  <a:cubicBezTo>
                    <a:pt x="669" y="8785"/>
                    <a:pt x="589" y="8952"/>
                    <a:pt x="502" y="9200"/>
                  </a:cubicBezTo>
                  <a:cubicBezTo>
                    <a:pt x="422" y="9287"/>
                    <a:pt x="335" y="9454"/>
                    <a:pt x="254" y="9534"/>
                  </a:cubicBezTo>
                  <a:cubicBezTo>
                    <a:pt x="254" y="9621"/>
                    <a:pt x="167" y="9621"/>
                    <a:pt x="87" y="9701"/>
                  </a:cubicBezTo>
                  <a:lnTo>
                    <a:pt x="87" y="9788"/>
                  </a:lnTo>
                  <a:cubicBezTo>
                    <a:pt x="0" y="9788"/>
                    <a:pt x="0" y="9869"/>
                    <a:pt x="0" y="9869"/>
                  </a:cubicBezTo>
                  <a:cubicBezTo>
                    <a:pt x="0" y="9956"/>
                    <a:pt x="0" y="10036"/>
                    <a:pt x="87" y="10036"/>
                  </a:cubicBezTo>
                  <a:lnTo>
                    <a:pt x="6022" y="15054"/>
                  </a:lnTo>
                  <a:lnTo>
                    <a:pt x="6858" y="15810"/>
                  </a:lnTo>
                  <a:lnTo>
                    <a:pt x="7694" y="16479"/>
                  </a:lnTo>
                  <a:cubicBezTo>
                    <a:pt x="8196" y="16894"/>
                    <a:pt x="8785" y="17396"/>
                    <a:pt x="9367" y="17897"/>
                  </a:cubicBezTo>
                  <a:lnTo>
                    <a:pt x="9621" y="17897"/>
                  </a:lnTo>
                  <a:cubicBezTo>
                    <a:pt x="9701" y="17897"/>
                    <a:pt x="9701" y="17897"/>
                    <a:pt x="9701" y="17817"/>
                  </a:cubicBezTo>
                  <a:lnTo>
                    <a:pt x="9788" y="17817"/>
                  </a:lnTo>
                  <a:cubicBezTo>
                    <a:pt x="9869" y="17650"/>
                    <a:pt x="10036" y="17482"/>
                    <a:pt x="10290" y="17396"/>
                  </a:cubicBezTo>
                  <a:cubicBezTo>
                    <a:pt x="10457" y="17315"/>
                    <a:pt x="10705" y="17148"/>
                    <a:pt x="10959" y="17061"/>
                  </a:cubicBezTo>
                  <a:cubicBezTo>
                    <a:pt x="11207" y="16981"/>
                    <a:pt x="11461" y="16981"/>
                    <a:pt x="11709" y="16981"/>
                  </a:cubicBezTo>
                  <a:lnTo>
                    <a:pt x="11796" y="16981"/>
                  </a:lnTo>
                  <a:cubicBezTo>
                    <a:pt x="12043" y="16981"/>
                    <a:pt x="12297" y="16981"/>
                    <a:pt x="12465" y="17061"/>
                  </a:cubicBezTo>
                  <a:cubicBezTo>
                    <a:pt x="12712" y="17061"/>
                    <a:pt x="12879" y="17148"/>
                    <a:pt x="13047" y="17228"/>
                  </a:cubicBezTo>
                  <a:cubicBezTo>
                    <a:pt x="13214" y="17315"/>
                    <a:pt x="13381" y="17396"/>
                    <a:pt x="13468" y="17563"/>
                  </a:cubicBezTo>
                  <a:cubicBezTo>
                    <a:pt x="13549" y="17563"/>
                    <a:pt x="13549" y="17650"/>
                    <a:pt x="13636" y="17650"/>
                  </a:cubicBezTo>
                  <a:lnTo>
                    <a:pt x="13716" y="17650"/>
                  </a:lnTo>
                  <a:cubicBezTo>
                    <a:pt x="13803" y="17650"/>
                    <a:pt x="13883" y="17650"/>
                    <a:pt x="13883" y="17563"/>
                  </a:cubicBezTo>
                  <a:cubicBezTo>
                    <a:pt x="14050" y="17396"/>
                    <a:pt x="14218" y="17228"/>
                    <a:pt x="14385" y="16981"/>
                  </a:cubicBezTo>
                  <a:cubicBezTo>
                    <a:pt x="15308" y="15977"/>
                    <a:pt x="16479" y="15141"/>
                    <a:pt x="17897" y="14217"/>
                  </a:cubicBezTo>
                  <a:cubicBezTo>
                    <a:pt x="18821" y="13635"/>
                    <a:pt x="19737" y="13134"/>
                    <a:pt x="20741" y="12632"/>
                  </a:cubicBezTo>
                  <a:cubicBezTo>
                    <a:pt x="21243" y="12465"/>
                    <a:pt x="21745" y="12210"/>
                    <a:pt x="22246" y="12043"/>
                  </a:cubicBezTo>
                  <a:cubicBezTo>
                    <a:pt x="22501" y="11963"/>
                    <a:pt x="22748" y="11876"/>
                    <a:pt x="23002" y="11709"/>
                  </a:cubicBezTo>
                  <a:lnTo>
                    <a:pt x="23752" y="11461"/>
                  </a:lnTo>
                  <a:lnTo>
                    <a:pt x="23839" y="11461"/>
                  </a:lnTo>
                  <a:cubicBezTo>
                    <a:pt x="23919" y="11461"/>
                    <a:pt x="23919" y="11461"/>
                    <a:pt x="24006" y="11374"/>
                  </a:cubicBezTo>
                  <a:cubicBezTo>
                    <a:pt x="24086" y="11374"/>
                    <a:pt x="24086" y="11207"/>
                    <a:pt x="24006" y="11126"/>
                  </a:cubicBezTo>
                  <a:lnTo>
                    <a:pt x="23839" y="10959"/>
                  </a:lnTo>
                  <a:cubicBezTo>
                    <a:pt x="23752" y="10792"/>
                    <a:pt x="23752" y="10705"/>
                    <a:pt x="23671" y="10538"/>
                  </a:cubicBezTo>
                  <a:cubicBezTo>
                    <a:pt x="23671" y="10370"/>
                    <a:pt x="23584" y="10290"/>
                    <a:pt x="23584" y="10123"/>
                  </a:cubicBezTo>
                  <a:cubicBezTo>
                    <a:pt x="23584" y="9956"/>
                    <a:pt x="23584" y="9869"/>
                    <a:pt x="23671" y="9788"/>
                  </a:cubicBezTo>
                  <a:cubicBezTo>
                    <a:pt x="23671" y="9701"/>
                    <a:pt x="23671" y="9534"/>
                    <a:pt x="23752" y="9454"/>
                  </a:cubicBezTo>
                  <a:cubicBezTo>
                    <a:pt x="23839" y="9367"/>
                    <a:pt x="23839" y="9287"/>
                    <a:pt x="23919" y="9200"/>
                  </a:cubicBezTo>
                  <a:cubicBezTo>
                    <a:pt x="24006" y="9119"/>
                    <a:pt x="24086" y="9119"/>
                    <a:pt x="24173" y="9032"/>
                  </a:cubicBezTo>
                  <a:cubicBezTo>
                    <a:pt x="24254" y="8952"/>
                    <a:pt x="24341" y="8952"/>
                    <a:pt x="24508" y="8865"/>
                  </a:cubicBezTo>
                  <a:lnTo>
                    <a:pt x="24588" y="8865"/>
                  </a:lnTo>
                  <a:cubicBezTo>
                    <a:pt x="24675" y="8865"/>
                    <a:pt x="24675" y="8865"/>
                    <a:pt x="24675" y="8785"/>
                  </a:cubicBezTo>
                  <a:lnTo>
                    <a:pt x="24755" y="8785"/>
                  </a:lnTo>
                  <a:cubicBezTo>
                    <a:pt x="24755" y="8698"/>
                    <a:pt x="24842" y="8617"/>
                    <a:pt x="24842" y="8617"/>
                  </a:cubicBezTo>
                  <a:cubicBezTo>
                    <a:pt x="24842" y="8530"/>
                    <a:pt x="24755" y="8530"/>
                    <a:pt x="24755" y="8450"/>
                  </a:cubicBezTo>
                  <a:cubicBezTo>
                    <a:pt x="23083" y="7112"/>
                    <a:pt x="21497" y="5687"/>
                    <a:pt x="19824" y="4349"/>
                  </a:cubicBezTo>
                  <a:lnTo>
                    <a:pt x="19236" y="3847"/>
                  </a:lnTo>
                  <a:lnTo>
                    <a:pt x="17228" y="2094"/>
                  </a:lnTo>
                  <a:lnTo>
                    <a:pt x="15141" y="335"/>
                  </a:lnTo>
                  <a:lnTo>
                    <a:pt x="14887" y="335"/>
                  </a:lnTo>
                  <a:cubicBezTo>
                    <a:pt x="14887" y="335"/>
                    <a:pt x="14887" y="422"/>
                    <a:pt x="14806" y="422"/>
                  </a:cubicBezTo>
                  <a:cubicBezTo>
                    <a:pt x="14806" y="502"/>
                    <a:pt x="14719" y="502"/>
                    <a:pt x="14719" y="589"/>
                  </a:cubicBezTo>
                  <a:cubicBezTo>
                    <a:pt x="14639" y="669"/>
                    <a:pt x="14472" y="756"/>
                    <a:pt x="14385" y="836"/>
                  </a:cubicBezTo>
                  <a:cubicBezTo>
                    <a:pt x="14218" y="923"/>
                    <a:pt x="14050" y="923"/>
                    <a:pt x="13883" y="1004"/>
                  </a:cubicBezTo>
                  <a:cubicBezTo>
                    <a:pt x="13716" y="1091"/>
                    <a:pt x="13468" y="1091"/>
                    <a:pt x="13301" y="1091"/>
                  </a:cubicBezTo>
                  <a:cubicBezTo>
                    <a:pt x="13047" y="1091"/>
                    <a:pt x="12879" y="1091"/>
                    <a:pt x="12712" y="1004"/>
                  </a:cubicBezTo>
                  <a:cubicBezTo>
                    <a:pt x="12545" y="1004"/>
                    <a:pt x="12378" y="923"/>
                    <a:pt x="12297" y="836"/>
                  </a:cubicBezTo>
                  <a:lnTo>
                    <a:pt x="12043" y="589"/>
                  </a:lnTo>
                  <a:lnTo>
                    <a:pt x="11796" y="335"/>
                  </a:lnTo>
                  <a:cubicBezTo>
                    <a:pt x="11796" y="254"/>
                    <a:pt x="11709" y="167"/>
                    <a:pt x="11709" y="87"/>
                  </a:cubicBezTo>
                  <a:cubicBezTo>
                    <a:pt x="11709" y="87"/>
                    <a:pt x="11628" y="0"/>
                    <a:pt x="11541" y="0"/>
                  </a:cubicBez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2122;p71">
              <a:extLst>
                <a:ext uri="{FF2B5EF4-FFF2-40B4-BE49-F238E27FC236}">
                  <a16:creationId xmlns:a16="http://schemas.microsoft.com/office/drawing/2014/main" id="{14EF6D98-5506-2403-72B7-64E82C2FFC2C}"/>
                </a:ext>
              </a:extLst>
            </p:cNvPr>
            <p:cNvSpPr/>
            <p:nvPr/>
          </p:nvSpPr>
          <p:spPr>
            <a:xfrm>
              <a:off x="2256850" y="2976050"/>
              <a:ext cx="621075" cy="447450"/>
            </a:xfrm>
            <a:custGeom>
              <a:avLst/>
              <a:gdLst/>
              <a:ahLst/>
              <a:cxnLst/>
              <a:rect l="l" t="t" r="r" b="b"/>
              <a:pathLst>
                <a:path w="24843" h="17898" extrusionOk="0">
                  <a:moveTo>
                    <a:pt x="11374" y="422"/>
                  </a:moveTo>
                  <a:cubicBezTo>
                    <a:pt x="11541" y="669"/>
                    <a:pt x="11709" y="923"/>
                    <a:pt x="12043" y="1171"/>
                  </a:cubicBezTo>
                  <a:cubicBezTo>
                    <a:pt x="12297" y="1338"/>
                    <a:pt x="12712" y="1425"/>
                    <a:pt x="13134" y="1505"/>
                  </a:cubicBezTo>
                  <a:lnTo>
                    <a:pt x="13301" y="1505"/>
                  </a:lnTo>
                  <a:cubicBezTo>
                    <a:pt x="13970" y="1505"/>
                    <a:pt x="14639" y="1258"/>
                    <a:pt x="15054" y="756"/>
                  </a:cubicBezTo>
                  <a:lnTo>
                    <a:pt x="15723" y="1425"/>
                  </a:lnTo>
                  <a:lnTo>
                    <a:pt x="16312" y="1840"/>
                  </a:lnTo>
                  <a:lnTo>
                    <a:pt x="16814" y="2261"/>
                  </a:lnTo>
                  <a:lnTo>
                    <a:pt x="17315" y="2763"/>
                  </a:lnTo>
                  <a:cubicBezTo>
                    <a:pt x="18821" y="3934"/>
                    <a:pt x="20239" y="5185"/>
                    <a:pt x="21745" y="6443"/>
                  </a:cubicBezTo>
                  <a:lnTo>
                    <a:pt x="22166" y="6858"/>
                  </a:lnTo>
                  <a:lnTo>
                    <a:pt x="22668" y="7279"/>
                  </a:lnTo>
                  <a:lnTo>
                    <a:pt x="23584" y="8029"/>
                  </a:lnTo>
                  <a:lnTo>
                    <a:pt x="23839" y="8196"/>
                  </a:lnTo>
                  <a:lnTo>
                    <a:pt x="24254" y="8530"/>
                  </a:lnTo>
                  <a:cubicBezTo>
                    <a:pt x="24173" y="8617"/>
                    <a:pt x="24086" y="8617"/>
                    <a:pt x="24086" y="8617"/>
                  </a:cubicBezTo>
                  <a:cubicBezTo>
                    <a:pt x="23919" y="8698"/>
                    <a:pt x="23752" y="8785"/>
                    <a:pt x="23671" y="8952"/>
                  </a:cubicBezTo>
                  <a:cubicBezTo>
                    <a:pt x="23504" y="9119"/>
                    <a:pt x="23337" y="9367"/>
                    <a:pt x="23250" y="9701"/>
                  </a:cubicBezTo>
                  <a:cubicBezTo>
                    <a:pt x="23170" y="10123"/>
                    <a:pt x="23250" y="10705"/>
                    <a:pt x="23504" y="11126"/>
                  </a:cubicBezTo>
                  <a:cubicBezTo>
                    <a:pt x="23417" y="11207"/>
                    <a:pt x="23250" y="11207"/>
                    <a:pt x="23170" y="11294"/>
                  </a:cubicBezTo>
                  <a:cubicBezTo>
                    <a:pt x="23002" y="11294"/>
                    <a:pt x="22835" y="11374"/>
                    <a:pt x="22668" y="11461"/>
                  </a:cubicBezTo>
                  <a:cubicBezTo>
                    <a:pt x="22333" y="11541"/>
                    <a:pt x="22079" y="11709"/>
                    <a:pt x="21745" y="11795"/>
                  </a:cubicBezTo>
                  <a:cubicBezTo>
                    <a:pt x="21076" y="12043"/>
                    <a:pt x="20493" y="12378"/>
                    <a:pt x="19824" y="12632"/>
                  </a:cubicBezTo>
                  <a:cubicBezTo>
                    <a:pt x="18486" y="13381"/>
                    <a:pt x="17315" y="14050"/>
                    <a:pt x="16225" y="14887"/>
                  </a:cubicBezTo>
                  <a:cubicBezTo>
                    <a:pt x="15221" y="15556"/>
                    <a:pt x="14385" y="16392"/>
                    <a:pt x="13716" y="17228"/>
                  </a:cubicBezTo>
                  <a:cubicBezTo>
                    <a:pt x="13549" y="17148"/>
                    <a:pt x="13468" y="16981"/>
                    <a:pt x="13301" y="16981"/>
                  </a:cubicBezTo>
                  <a:cubicBezTo>
                    <a:pt x="13134" y="16813"/>
                    <a:pt x="12966" y="16726"/>
                    <a:pt x="12799" y="16726"/>
                  </a:cubicBezTo>
                  <a:cubicBezTo>
                    <a:pt x="12465" y="16559"/>
                    <a:pt x="12130" y="16559"/>
                    <a:pt x="11876" y="16559"/>
                  </a:cubicBezTo>
                  <a:lnTo>
                    <a:pt x="11541" y="16559"/>
                  </a:lnTo>
                  <a:cubicBezTo>
                    <a:pt x="11127" y="16559"/>
                    <a:pt x="10705" y="16726"/>
                    <a:pt x="10371" y="16894"/>
                  </a:cubicBezTo>
                  <a:cubicBezTo>
                    <a:pt x="10036" y="17061"/>
                    <a:pt x="9788" y="17228"/>
                    <a:pt x="9534" y="17482"/>
                  </a:cubicBezTo>
                  <a:cubicBezTo>
                    <a:pt x="8363" y="16559"/>
                    <a:pt x="7279" y="15556"/>
                    <a:pt x="6189" y="14639"/>
                  </a:cubicBezTo>
                  <a:lnTo>
                    <a:pt x="5440" y="14050"/>
                  </a:lnTo>
                  <a:lnTo>
                    <a:pt x="3680" y="12545"/>
                  </a:lnTo>
                  <a:lnTo>
                    <a:pt x="2596" y="11709"/>
                  </a:lnTo>
                  <a:lnTo>
                    <a:pt x="502" y="9869"/>
                  </a:lnTo>
                  <a:cubicBezTo>
                    <a:pt x="669" y="9701"/>
                    <a:pt x="836" y="9534"/>
                    <a:pt x="923" y="9287"/>
                  </a:cubicBezTo>
                  <a:cubicBezTo>
                    <a:pt x="1091" y="8952"/>
                    <a:pt x="1171" y="8530"/>
                    <a:pt x="1258" y="8196"/>
                  </a:cubicBezTo>
                  <a:lnTo>
                    <a:pt x="1258" y="7614"/>
                  </a:lnTo>
                  <a:cubicBezTo>
                    <a:pt x="1258" y="7447"/>
                    <a:pt x="1171" y="7279"/>
                    <a:pt x="1171" y="7112"/>
                  </a:cubicBezTo>
                  <a:cubicBezTo>
                    <a:pt x="1091" y="6778"/>
                    <a:pt x="923" y="6523"/>
                    <a:pt x="756" y="6356"/>
                  </a:cubicBezTo>
                  <a:cubicBezTo>
                    <a:pt x="1091" y="6108"/>
                    <a:pt x="1425" y="5774"/>
                    <a:pt x="1760" y="5520"/>
                  </a:cubicBezTo>
                  <a:cubicBezTo>
                    <a:pt x="2844" y="4683"/>
                    <a:pt x="4014" y="3934"/>
                    <a:pt x="5520" y="3098"/>
                  </a:cubicBezTo>
                  <a:cubicBezTo>
                    <a:pt x="6109" y="2763"/>
                    <a:pt x="6691" y="2429"/>
                    <a:pt x="7447" y="2094"/>
                  </a:cubicBezTo>
                  <a:cubicBezTo>
                    <a:pt x="8196" y="1760"/>
                    <a:pt x="8865" y="1425"/>
                    <a:pt x="9454" y="1171"/>
                  </a:cubicBezTo>
                  <a:lnTo>
                    <a:pt x="9788" y="1004"/>
                  </a:lnTo>
                  <a:lnTo>
                    <a:pt x="9869" y="1004"/>
                  </a:lnTo>
                  <a:cubicBezTo>
                    <a:pt x="10371" y="756"/>
                    <a:pt x="10872" y="589"/>
                    <a:pt x="11374" y="422"/>
                  </a:cubicBezTo>
                  <a:close/>
                  <a:moveTo>
                    <a:pt x="11374" y="0"/>
                  </a:moveTo>
                  <a:cubicBezTo>
                    <a:pt x="10625" y="254"/>
                    <a:pt x="9869" y="502"/>
                    <a:pt x="9032" y="923"/>
                  </a:cubicBezTo>
                  <a:cubicBezTo>
                    <a:pt x="8785" y="1004"/>
                    <a:pt x="8450" y="1171"/>
                    <a:pt x="8196" y="1258"/>
                  </a:cubicBezTo>
                  <a:lnTo>
                    <a:pt x="8029" y="1338"/>
                  </a:lnTo>
                  <a:lnTo>
                    <a:pt x="7025" y="1840"/>
                  </a:lnTo>
                  <a:cubicBezTo>
                    <a:pt x="5520" y="2596"/>
                    <a:pt x="4269" y="3345"/>
                    <a:pt x="3178" y="4014"/>
                  </a:cubicBezTo>
                  <a:cubicBezTo>
                    <a:pt x="2094" y="4770"/>
                    <a:pt x="1171" y="5439"/>
                    <a:pt x="335" y="6189"/>
                  </a:cubicBezTo>
                  <a:cubicBezTo>
                    <a:pt x="254" y="6276"/>
                    <a:pt x="254" y="6356"/>
                    <a:pt x="254" y="6356"/>
                  </a:cubicBezTo>
                  <a:cubicBezTo>
                    <a:pt x="254" y="6443"/>
                    <a:pt x="335" y="6523"/>
                    <a:pt x="335" y="6610"/>
                  </a:cubicBezTo>
                  <a:cubicBezTo>
                    <a:pt x="422" y="6610"/>
                    <a:pt x="422" y="6610"/>
                    <a:pt x="502" y="6691"/>
                  </a:cubicBezTo>
                  <a:lnTo>
                    <a:pt x="669" y="6858"/>
                  </a:lnTo>
                  <a:cubicBezTo>
                    <a:pt x="669" y="6945"/>
                    <a:pt x="756" y="7112"/>
                    <a:pt x="756" y="7192"/>
                  </a:cubicBezTo>
                  <a:cubicBezTo>
                    <a:pt x="836" y="7360"/>
                    <a:pt x="836" y="7527"/>
                    <a:pt x="836" y="7694"/>
                  </a:cubicBezTo>
                  <a:cubicBezTo>
                    <a:pt x="836" y="8029"/>
                    <a:pt x="836" y="8283"/>
                    <a:pt x="756" y="8530"/>
                  </a:cubicBezTo>
                  <a:cubicBezTo>
                    <a:pt x="669" y="8785"/>
                    <a:pt x="589" y="8952"/>
                    <a:pt x="502" y="9200"/>
                  </a:cubicBezTo>
                  <a:cubicBezTo>
                    <a:pt x="422" y="9287"/>
                    <a:pt x="335" y="9454"/>
                    <a:pt x="254" y="9534"/>
                  </a:cubicBezTo>
                  <a:cubicBezTo>
                    <a:pt x="254" y="9621"/>
                    <a:pt x="167" y="9621"/>
                    <a:pt x="87" y="9701"/>
                  </a:cubicBezTo>
                  <a:lnTo>
                    <a:pt x="87" y="9788"/>
                  </a:lnTo>
                  <a:cubicBezTo>
                    <a:pt x="0" y="9788"/>
                    <a:pt x="0" y="9869"/>
                    <a:pt x="0" y="9869"/>
                  </a:cubicBezTo>
                  <a:cubicBezTo>
                    <a:pt x="0" y="9956"/>
                    <a:pt x="0" y="10036"/>
                    <a:pt x="87" y="10036"/>
                  </a:cubicBezTo>
                  <a:lnTo>
                    <a:pt x="6022" y="15054"/>
                  </a:lnTo>
                  <a:lnTo>
                    <a:pt x="6858" y="15810"/>
                  </a:lnTo>
                  <a:lnTo>
                    <a:pt x="7694" y="16479"/>
                  </a:lnTo>
                  <a:lnTo>
                    <a:pt x="8196" y="16894"/>
                  </a:lnTo>
                  <a:cubicBezTo>
                    <a:pt x="8618" y="17228"/>
                    <a:pt x="8952" y="17563"/>
                    <a:pt x="9367" y="17897"/>
                  </a:cubicBezTo>
                  <a:lnTo>
                    <a:pt x="9621" y="17897"/>
                  </a:lnTo>
                  <a:cubicBezTo>
                    <a:pt x="9701" y="17897"/>
                    <a:pt x="9701" y="17817"/>
                    <a:pt x="9701" y="17817"/>
                  </a:cubicBezTo>
                  <a:lnTo>
                    <a:pt x="9788" y="17817"/>
                  </a:lnTo>
                  <a:cubicBezTo>
                    <a:pt x="9956" y="17650"/>
                    <a:pt x="10036" y="17482"/>
                    <a:pt x="10290" y="17396"/>
                  </a:cubicBezTo>
                  <a:cubicBezTo>
                    <a:pt x="10457" y="17315"/>
                    <a:pt x="10705" y="17148"/>
                    <a:pt x="10959" y="17061"/>
                  </a:cubicBezTo>
                  <a:cubicBezTo>
                    <a:pt x="11207" y="16981"/>
                    <a:pt x="11461" y="16981"/>
                    <a:pt x="11709" y="16981"/>
                  </a:cubicBezTo>
                  <a:lnTo>
                    <a:pt x="11796" y="16981"/>
                  </a:lnTo>
                  <a:cubicBezTo>
                    <a:pt x="12043" y="16981"/>
                    <a:pt x="12297" y="16981"/>
                    <a:pt x="12465" y="17061"/>
                  </a:cubicBezTo>
                  <a:cubicBezTo>
                    <a:pt x="12712" y="17061"/>
                    <a:pt x="12879" y="17148"/>
                    <a:pt x="13047" y="17228"/>
                  </a:cubicBezTo>
                  <a:cubicBezTo>
                    <a:pt x="13214" y="17315"/>
                    <a:pt x="13381" y="17396"/>
                    <a:pt x="13468" y="17563"/>
                  </a:cubicBezTo>
                  <a:cubicBezTo>
                    <a:pt x="13549" y="17563"/>
                    <a:pt x="13549" y="17650"/>
                    <a:pt x="13636" y="17650"/>
                  </a:cubicBezTo>
                  <a:lnTo>
                    <a:pt x="13716" y="17650"/>
                  </a:lnTo>
                  <a:cubicBezTo>
                    <a:pt x="13803" y="17650"/>
                    <a:pt x="13883" y="17650"/>
                    <a:pt x="13883" y="17563"/>
                  </a:cubicBezTo>
                  <a:cubicBezTo>
                    <a:pt x="14050" y="17396"/>
                    <a:pt x="14218" y="17228"/>
                    <a:pt x="14385" y="16981"/>
                  </a:cubicBezTo>
                  <a:cubicBezTo>
                    <a:pt x="15308" y="15977"/>
                    <a:pt x="16479" y="15141"/>
                    <a:pt x="17897" y="14217"/>
                  </a:cubicBezTo>
                  <a:cubicBezTo>
                    <a:pt x="18734" y="13635"/>
                    <a:pt x="19737" y="13134"/>
                    <a:pt x="20741" y="12712"/>
                  </a:cubicBezTo>
                  <a:cubicBezTo>
                    <a:pt x="21243" y="12465"/>
                    <a:pt x="21745" y="12210"/>
                    <a:pt x="22246" y="12043"/>
                  </a:cubicBezTo>
                  <a:cubicBezTo>
                    <a:pt x="22501" y="11963"/>
                    <a:pt x="22748" y="11876"/>
                    <a:pt x="23002" y="11709"/>
                  </a:cubicBezTo>
                  <a:lnTo>
                    <a:pt x="23752" y="11461"/>
                  </a:lnTo>
                  <a:lnTo>
                    <a:pt x="23839" y="11461"/>
                  </a:lnTo>
                  <a:cubicBezTo>
                    <a:pt x="23919" y="11461"/>
                    <a:pt x="23919" y="11461"/>
                    <a:pt x="24006" y="11374"/>
                  </a:cubicBezTo>
                  <a:cubicBezTo>
                    <a:pt x="24086" y="11374"/>
                    <a:pt x="24086" y="11207"/>
                    <a:pt x="24006" y="11126"/>
                  </a:cubicBezTo>
                  <a:lnTo>
                    <a:pt x="23839" y="10959"/>
                  </a:lnTo>
                  <a:cubicBezTo>
                    <a:pt x="23752" y="10792"/>
                    <a:pt x="23752" y="10705"/>
                    <a:pt x="23671" y="10538"/>
                  </a:cubicBezTo>
                  <a:cubicBezTo>
                    <a:pt x="23671" y="10370"/>
                    <a:pt x="23584" y="10290"/>
                    <a:pt x="23584" y="10123"/>
                  </a:cubicBezTo>
                  <a:cubicBezTo>
                    <a:pt x="23584" y="9956"/>
                    <a:pt x="23584" y="9869"/>
                    <a:pt x="23671" y="9788"/>
                  </a:cubicBezTo>
                  <a:cubicBezTo>
                    <a:pt x="23671" y="9701"/>
                    <a:pt x="23671" y="9534"/>
                    <a:pt x="23752" y="9454"/>
                  </a:cubicBezTo>
                  <a:cubicBezTo>
                    <a:pt x="23839" y="9367"/>
                    <a:pt x="23839" y="9287"/>
                    <a:pt x="23919" y="9200"/>
                  </a:cubicBezTo>
                  <a:cubicBezTo>
                    <a:pt x="24006" y="9119"/>
                    <a:pt x="24086" y="9119"/>
                    <a:pt x="24173" y="9032"/>
                  </a:cubicBezTo>
                  <a:cubicBezTo>
                    <a:pt x="24254" y="8952"/>
                    <a:pt x="24341" y="8952"/>
                    <a:pt x="24508" y="8865"/>
                  </a:cubicBezTo>
                  <a:lnTo>
                    <a:pt x="24588" y="8865"/>
                  </a:lnTo>
                  <a:cubicBezTo>
                    <a:pt x="24675" y="8865"/>
                    <a:pt x="24675" y="8865"/>
                    <a:pt x="24755" y="8785"/>
                  </a:cubicBezTo>
                  <a:cubicBezTo>
                    <a:pt x="24755" y="8698"/>
                    <a:pt x="24842" y="8617"/>
                    <a:pt x="24842" y="8617"/>
                  </a:cubicBezTo>
                  <a:cubicBezTo>
                    <a:pt x="24842" y="8530"/>
                    <a:pt x="24755" y="8530"/>
                    <a:pt x="24755" y="8450"/>
                  </a:cubicBezTo>
                  <a:cubicBezTo>
                    <a:pt x="23083" y="7112"/>
                    <a:pt x="21497" y="5687"/>
                    <a:pt x="19824" y="4349"/>
                  </a:cubicBezTo>
                  <a:lnTo>
                    <a:pt x="19236" y="3847"/>
                  </a:lnTo>
                  <a:lnTo>
                    <a:pt x="17228" y="2094"/>
                  </a:lnTo>
                  <a:lnTo>
                    <a:pt x="15141" y="335"/>
                  </a:lnTo>
                  <a:lnTo>
                    <a:pt x="14887" y="335"/>
                  </a:lnTo>
                  <a:cubicBezTo>
                    <a:pt x="14887" y="335"/>
                    <a:pt x="14887" y="422"/>
                    <a:pt x="14806" y="422"/>
                  </a:cubicBezTo>
                  <a:cubicBezTo>
                    <a:pt x="14806" y="502"/>
                    <a:pt x="14719" y="502"/>
                    <a:pt x="14719" y="589"/>
                  </a:cubicBezTo>
                  <a:cubicBezTo>
                    <a:pt x="14639" y="669"/>
                    <a:pt x="14472" y="756"/>
                    <a:pt x="14385" y="836"/>
                  </a:cubicBezTo>
                  <a:cubicBezTo>
                    <a:pt x="14218" y="923"/>
                    <a:pt x="14050" y="923"/>
                    <a:pt x="13883" y="1004"/>
                  </a:cubicBezTo>
                  <a:cubicBezTo>
                    <a:pt x="13716" y="1091"/>
                    <a:pt x="13468" y="1091"/>
                    <a:pt x="13301" y="1091"/>
                  </a:cubicBezTo>
                  <a:cubicBezTo>
                    <a:pt x="13134" y="1091"/>
                    <a:pt x="12879" y="1091"/>
                    <a:pt x="12712" y="1004"/>
                  </a:cubicBezTo>
                  <a:cubicBezTo>
                    <a:pt x="12545" y="923"/>
                    <a:pt x="12465" y="923"/>
                    <a:pt x="12297" y="836"/>
                  </a:cubicBezTo>
                  <a:lnTo>
                    <a:pt x="12043" y="589"/>
                  </a:lnTo>
                  <a:lnTo>
                    <a:pt x="11796" y="335"/>
                  </a:lnTo>
                  <a:cubicBezTo>
                    <a:pt x="11796" y="254"/>
                    <a:pt x="11709" y="167"/>
                    <a:pt x="11709" y="87"/>
                  </a:cubicBezTo>
                  <a:cubicBezTo>
                    <a:pt x="11709" y="87"/>
                    <a:pt x="11628" y="0"/>
                    <a:pt x="115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2123;p71">
              <a:extLst>
                <a:ext uri="{FF2B5EF4-FFF2-40B4-BE49-F238E27FC236}">
                  <a16:creationId xmlns:a16="http://schemas.microsoft.com/office/drawing/2014/main" id="{3A64EB31-E0F9-E67C-FD12-4C0F2959CBA1}"/>
                </a:ext>
              </a:extLst>
            </p:cNvPr>
            <p:cNvSpPr/>
            <p:nvPr/>
          </p:nvSpPr>
          <p:spPr>
            <a:xfrm>
              <a:off x="1769750" y="3241650"/>
              <a:ext cx="524750" cy="259300"/>
            </a:xfrm>
            <a:custGeom>
              <a:avLst/>
              <a:gdLst/>
              <a:ahLst/>
              <a:cxnLst/>
              <a:rect l="l" t="t" r="r" b="b"/>
              <a:pathLst>
                <a:path w="20990" h="10372" extrusionOk="0">
                  <a:moveTo>
                    <a:pt x="6605" y="1"/>
                  </a:moveTo>
                  <a:cubicBezTo>
                    <a:pt x="4932" y="1"/>
                    <a:pt x="3259" y="1"/>
                    <a:pt x="1587" y="81"/>
                  </a:cubicBezTo>
                  <a:lnTo>
                    <a:pt x="1419" y="81"/>
                  </a:lnTo>
                  <a:cubicBezTo>
                    <a:pt x="1339" y="168"/>
                    <a:pt x="1339" y="248"/>
                    <a:pt x="1339" y="415"/>
                  </a:cubicBezTo>
                  <a:cubicBezTo>
                    <a:pt x="1419" y="415"/>
                    <a:pt x="1419" y="415"/>
                    <a:pt x="1419" y="502"/>
                  </a:cubicBezTo>
                  <a:cubicBezTo>
                    <a:pt x="1506" y="583"/>
                    <a:pt x="1506" y="670"/>
                    <a:pt x="1506" y="837"/>
                  </a:cubicBezTo>
                  <a:cubicBezTo>
                    <a:pt x="1587" y="917"/>
                    <a:pt x="1587" y="1004"/>
                    <a:pt x="1587" y="1085"/>
                  </a:cubicBezTo>
                  <a:cubicBezTo>
                    <a:pt x="1506" y="1171"/>
                    <a:pt x="1506" y="1339"/>
                    <a:pt x="1506" y="1419"/>
                  </a:cubicBezTo>
                  <a:cubicBezTo>
                    <a:pt x="1419" y="1506"/>
                    <a:pt x="1419" y="1586"/>
                    <a:pt x="1339" y="1673"/>
                  </a:cubicBezTo>
                  <a:lnTo>
                    <a:pt x="1085" y="1921"/>
                  </a:lnTo>
                  <a:cubicBezTo>
                    <a:pt x="1005" y="2008"/>
                    <a:pt x="918" y="2088"/>
                    <a:pt x="837" y="2088"/>
                  </a:cubicBezTo>
                  <a:cubicBezTo>
                    <a:pt x="670" y="2175"/>
                    <a:pt x="583" y="2175"/>
                    <a:pt x="503" y="2255"/>
                  </a:cubicBezTo>
                  <a:lnTo>
                    <a:pt x="248" y="2255"/>
                  </a:lnTo>
                  <a:cubicBezTo>
                    <a:pt x="248" y="2255"/>
                    <a:pt x="168" y="2255"/>
                    <a:pt x="168" y="2342"/>
                  </a:cubicBezTo>
                  <a:cubicBezTo>
                    <a:pt x="81" y="2342"/>
                    <a:pt x="81" y="2342"/>
                    <a:pt x="1" y="2423"/>
                  </a:cubicBezTo>
                  <a:lnTo>
                    <a:pt x="1" y="2510"/>
                  </a:lnTo>
                  <a:cubicBezTo>
                    <a:pt x="1" y="2590"/>
                    <a:pt x="81" y="2677"/>
                    <a:pt x="81" y="2677"/>
                  </a:cubicBezTo>
                  <a:cubicBezTo>
                    <a:pt x="1921" y="3593"/>
                    <a:pt x="3681" y="4684"/>
                    <a:pt x="5266" y="5855"/>
                  </a:cubicBezTo>
                  <a:cubicBezTo>
                    <a:pt x="6772" y="6939"/>
                    <a:pt x="8197" y="8110"/>
                    <a:pt x="9368" y="9367"/>
                  </a:cubicBezTo>
                  <a:lnTo>
                    <a:pt x="9702" y="9367"/>
                  </a:lnTo>
                  <a:cubicBezTo>
                    <a:pt x="9783" y="9367"/>
                    <a:pt x="9783" y="9280"/>
                    <a:pt x="9870" y="9280"/>
                  </a:cubicBezTo>
                  <a:lnTo>
                    <a:pt x="10117" y="9033"/>
                  </a:lnTo>
                  <a:cubicBezTo>
                    <a:pt x="10204" y="9033"/>
                    <a:pt x="10284" y="8946"/>
                    <a:pt x="10371" y="8946"/>
                  </a:cubicBezTo>
                  <a:cubicBezTo>
                    <a:pt x="10539" y="8946"/>
                    <a:pt x="10706" y="8866"/>
                    <a:pt x="10786" y="8866"/>
                  </a:cubicBezTo>
                  <a:cubicBezTo>
                    <a:pt x="10953" y="8866"/>
                    <a:pt x="11121" y="8946"/>
                    <a:pt x="11288" y="8946"/>
                  </a:cubicBezTo>
                  <a:cubicBezTo>
                    <a:pt x="11455" y="9033"/>
                    <a:pt x="11623" y="9033"/>
                    <a:pt x="11710" y="9113"/>
                  </a:cubicBezTo>
                  <a:cubicBezTo>
                    <a:pt x="11877" y="9200"/>
                    <a:pt x="11957" y="9280"/>
                    <a:pt x="12044" y="9367"/>
                  </a:cubicBezTo>
                  <a:lnTo>
                    <a:pt x="12292" y="9615"/>
                  </a:lnTo>
                  <a:cubicBezTo>
                    <a:pt x="12292" y="9782"/>
                    <a:pt x="12379" y="9869"/>
                    <a:pt x="12379" y="9950"/>
                  </a:cubicBezTo>
                  <a:lnTo>
                    <a:pt x="12379" y="10204"/>
                  </a:lnTo>
                  <a:cubicBezTo>
                    <a:pt x="12459" y="10284"/>
                    <a:pt x="12546" y="10371"/>
                    <a:pt x="12626" y="10371"/>
                  </a:cubicBezTo>
                  <a:lnTo>
                    <a:pt x="12713" y="10371"/>
                  </a:lnTo>
                  <a:cubicBezTo>
                    <a:pt x="14132" y="10117"/>
                    <a:pt x="15637" y="9950"/>
                    <a:pt x="17564" y="9950"/>
                  </a:cubicBezTo>
                  <a:lnTo>
                    <a:pt x="17644" y="9950"/>
                  </a:lnTo>
                  <a:cubicBezTo>
                    <a:pt x="18567" y="9950"/>
                    <a:pt x="19404" y="9950"/>
                    <a:pt x="20153" y="10037"/>
                  </a:cubicBezTo>
                  <a:cubicBezTo>
                    <a:pt x="20240" y="10037"/>
                    <a:pt x="20240" y="10037"/>
                    <a:pt x="20320" y="9950"/>
                  </a:cubicBezTo>
                  <a:cubicBezTo>
                    <a:pt x="20320" y="9950"/>
                    <a:pt x="20320" y="9869"/>
                    <a:pt x="20407" y="9869"/>
                  </a:cubicBezTo>
                  <a:cubicBezTo>
                    <a:pt x="20407" y="9782"/>
                    <a:pt x="20407" y="9702"/>
                    <a:pt x="20320" y="9615"/>
                  </a:cubicBezTo>
                  <a:cubicBezTo>
                    <a:pt x="20320" y="9535"/>
                    <a:pt x="20240" y="9535"/>
                    <a:pt x="20240" y="9448"/>
                  </a:cubicBezTo>
                  <a:lnTo>
                    <a:pt x="20240" y="9367"/>
                  </a:lnTo>
                  <a:lnTo>
                    <a:pt x="20240" y="9200"/>
                  </a:lnTo>
                  <a:cubicBezTo>
                    <a:pt x="20320" y="9200"/>
                    <a:pt x="20320" y="9113"/>
                    <a:pt x="20320" y="9113"/>
                  </a:cubicBezTo>
                  <a:cubicBezTo>
                    <a:pt x="20407" y="9033"/>
                    <a:pt x="20407" y="8946"/>
                    <a:pt x="20488" y="8866"/>
                  </a:cubicBezTo>
                  <a:cubicBezTo>
                    <a:pt x="20575" y="8779"/>
                    <a:pt x="20742" y="8698"/>
                    <a:pt x="20822" y="8611"/>
                  </a:cubicBezTo>
                  <a:cubicBezTo>
                    <a:pt x="20909" y="8611"/>
                    <a:pt x="20989" y="8531"/>
                    <a:pt x="20989" y="8531"/>
                  </a:cubicBezTo>
                  <a:lnTo>
                    <a:pt x="20989" y="8444"/>
                  </a:lnTo>
                  <a:cubicBezTo>
                    <a:pt x="20989" y="8364"/>
                    <a:pt x="20989" y="8277"/>
                    <a:pt x="20909" y="8197"/>
                  </a:cubicBezTo>
                  <a:lnTo>
                    <a:pt x="20909" y="8110"/>
                  </a:lnTo>
                  <a:cubicBezTo>
                    <a:pt x="20407" y="7775"/>
                    <a:pt x="19986" y="7360"/>
                    <a:pt x="19484" y="6939"/>
                  </a:cubicBezTo>
                  <a:lnTo>
                    <a:pt x="18982" y="6524"/>
                  </a:lnTo>
                  <a:lnTo>
                    <a:pt x="17397" y="5186"/>
                  </a:lnTo>
                  <a:lnTo>
                    <a:pt x="15724" y="3761"/>
                  </a:lnTo>
                  <a:lnTo>
                    <a:pt x="14219" y="2510"/>
                  </a:lnTo>
                  <a:lnTo>
                    <a:pt x="12626" y="1171"/>
                  </a:lnTo>
                  <a:lnTo>
                    <a:pt x="12546" y="1171"/>
                  </a:lnTo>
                  <a:cubicBezTo>
                    <a:pt x="12546" y="1085"/>
                    <a:pt x="12459" y="1085"/>
                    <a:pt x="12459" y="1085"/>
                  </a:cubicBezTo>
                  <a:cubicBezTo>
                    <a:pt x="12379" y="1085"/>
                    <a:pt x="12379" y="1085"/>
                    <a:pt x="12292" y="1171"/>
                  </a:cubicBezTo>
                  <a:cubicBezTo>
                    <a:pt x="12292" y="1171"/>
                    <a:pt x="12211" y="1171"/>
                    <a:pt x="12211" y="1252"/>
                  </a:cubicBezTo>
                  <a:cubicBezTo>
                    <a:pt x="12124" y="1339"/>
                    <a:pt x="11957" y="1419"/>
                    <a:pt x="11877" y="1419"/>
                  </a:cubicBezTo>
                  <a:cubicBezTo>
                    <a:pt x="11710" y="1506"/>
                    <a:pt x="11542" y="1586"/>
                    <a:pt x="11375" y="1586"/>
                  </a:cubicBezTo>
                  <a:lnTo>
                    <a:pt x="10873" y="1586"/>
                  </a:lnTo>
                  <a:cubicBezTo>
                    <a:pt x="10706" y="1586"/>
                    <a:pt x="10539" y="1586"/>
                    <a:pt x="10371" y="1506"/>
                  </a:cubicBezTo>
                  <a:cubicBezTo>
                    <a:pt x="10204" y="1419"/>
                    <a:pt x="10117" y="1419"/>
                    <a:pt x="9950" y="1339"/>
                  </a:cubicBezTo>
                  <a:lnTo>
                    <a:pt x="9702" y="1085"/>
                  </a:lnTo>
                  <a:cubicBezTo>
                    <a:pt x="9615" y="1004"/>
                    <a:pt x="9535" y="917"/>
                    <a:pt x="9535" y="750"/>
                  </a:cubicBezTo>
                  <a:cubicBezTo>
                    <a:pt x="9448" y="670"/>
                    <a:pt x="9448" y="583"/>
                    <a:pt x="9368" y="415"/>
                  </a:cubicBezTo>
                  <a:lnTo>
                    <a:pt x="9368" y="248"/>
                  </a:lnTo>
                  <a:cubicBezTo>
                    <a:pt x="9368" y="168"/>
                    <a:pt x="9281" y="81"/>
                    <a:pt x="9201" y="1"/>
                  </a:cubicBez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2124;p71">
              <a:extLst>
                <a:ext uri="{FF2B5EF4-FFF2-40B4-BE49-F238E27FC236}">
                  <a16:creationId xmlns:a16="http://schemas.microsoft.com/office/drawing/2014/main" id="{014940C9-922D-FCA0-7D5D-FE64F1EC1448}"/>
                </a:ext>
              </a:extLst>
            </p:cNvPr>
            <p:cNvSpPr/>
            <p:nvPr/>
          </p:nvSpPr>
          <p:spPr>
            <a:xfrm>
              <a:off x="1769750" y="3241650"/>
              <a:ext cx="524750" cy="259300"/>
            </a:xfrm>
            <a:custGeom>
              <a:avLst/>
              <a:gdLst/>
              <a:ahLst/>
              <a:cxnLst/>
              <a:rect l="l" t="t" r="r" b="b"/>
              <a:pathLst>
                <a:path w="20990" h="10372" extrusionOk="0">
                  <a:moveTo>
                    <a:pt x="6605" y="335"/>
                  </a:moveTo>
                  <a:cubicBezTo>
                    <a:pt x="7361" y="335"/>
                    <a:pt x="8197" y="415"/>
                    <a:pt x="9033" y="415"/>
                  </a:cubicBezTo>
                  <a:cubicBezTo>
                    <a:pt x="9033" y="502"/>
                    <a:pt x="9033" y="670"/>
                    <a:pt x="9114" y="837"/>
                  </a:cubicBezTo>
                  <a:cubicBezTo>
                    <a:pt x="9201" y="1004"/>
                    <a:pt x="9281" y="1171"/>
                    <a:pt x="9448" y="1339"/>
                  </a:cubicBezTo>
                  <a:cubicBezTo>
                    <a:pt x="9702" y="1673"/>
                    <a:pt x="10117" y="1841"/>
                    <a:pt x="10371" y="1921"/>
                  </a:cubicBezTo>
                  <a:cubicBezTo>
                    <a:pt x="10539" y="2008"/>
                    <a:pt x="10706" y="2008"/>
                    <a:pt x="10953" y="2008"/>
                  </a:cubicBezTo>
                  <a:lnTo>
                    <a:pt x="11542" y="2008"/>
                  </a:lnTo>
                  <a:cubicBezTo>
                    <a:pt x="11877" y="1921"/>
                    <a:pt x="12211" y="1754"/>
                    <a:pt x="12459" y="1506"/>
                  </a:cubicBezTo>
                  <a:lnTo>
                    <a:pt x="15637" y="4263"/>
                  </a:lnTo>
                  <a:lnTo>
                    <a:pt x="18902" y="6939"/>
                  </a:lnTo>
                  <a:lnTo>
                    <a:pt x="19484" y="7441"/>
                  </a:lnTo>
                  <a:lnTo>
                    <a:pt x="19571" y="7528"/>
                  </a:lnTo>
                  <a:cubicBezTo>
                    <a:pt x="19906" y="7775"/>
                    <a:pt x="20153" y="8110"/>
                    <a:pt x="20488" y="8364"/>
                  </a:cubicBezTo>
                  <a:cubicBezTo>
                    <a:pt x="20240" y="8531"/>
                    <a:pt x="20073" y="8698"/>
                    <a:pt x="19986" y="8946"/>
                  </a:cubicBezTo>
                  <a:cubicBezTo>
                    <a:pt x="19906" y="9033"/>
                    <a:pt x="19819" y="9200"/>
                    <a:pt x="19819" y="9367"/>
                  </a:cubicBezTo>
                  <a:cubicBezTo>
                    <a:pt x="19819" y="9448"/>
                    <a:pt x="19906" y="9535"/>
                    <a:pt x="19906" y="9615"/>
                  </a:cubicBezTo>
                  <a:cubicBezTo>
                    <a:pt x="18982" y="9535"/>
                    <a:pt x="18233" y="9535"/>
                    <a:pt x="17564" y="9535"/>
                  </a:cubicBezTo>
                  <a:cubicBezTo>
                    <a:pt x="15637" y="9535"/>
                    <a:pt x="14132" y="9702"/>
                    <a:pt x="12793" y="9950"/>
                  </a:cubicBezTo>
                  <a:cubicBezTo>
                    <a:pt x="12713" y="9702"/>
                    <a:pt x="12626" y="9367"/>
                    <a:pt x="12379" y="9200"/>
                  </a:cubicBezTo>
                  <a:cubicBezTo>
                    <a:pt x="12211" y="8946"/>
                    <a:pt x="11877" y="8698"/>
                    <a:pt x="11542" y="8611"/>
                  </a:cubicBezTo>
                  <a:cubicBezTo>
                    <a:pt x="11288" y="8531"/>
                    <a:pt x="11040" y="8531"/>
                    <a:pt x="10786" y="8531"/>
                  </a:cubicBezTo>
                  <a:lnTo>
                    <a:pt x="10452" y="8531"/>
                  </a:lnTo>
                  <a:cubicBezTo>
                    <a:pt x="10284" y="8531"/>
                    <a:pt x="10117" y="8611"/>
                    <a:pt x="9950" y="8698"/>
                  </a:cubicBezTo>
                  <a:cubicBezTo>
                    <a:pt x="9870" y="8779"/>
                    <a:pt x="9702" y="8866"/>
                    <a:pt x="9615" y="8946"/>
                  </a:cubicBezTo>
                  <a:cubicBezTo>
                    <a:pt x="8531" y="7942"/>
                    <a:pt x="7361" y="6939"/>
                    <a:pt x="6103" y="6022"/>
                  </a:cubicBezTo>
                  <a:cubicBezTo>
                    <a:pt x="4852" y="5019"/>
                    <a:pt x="3514" y="4182"/>
                    <a:pt x="2175" y="3346"/>
                  </a:cubicBezTo>
                  <a:cubicBezTo>
                    <a:pt x="1754" y="3092"/>
                    <a:pt x="1252" y="2844"/>
                    <a:pt x="750" y="2590"/>
                  </a:cubicBezTo>
                  <a:cubicBezTo>
                    <a:pt x="918" y="2510"/>
                    <a:pt x="1005" y="2510"/>
                    <a:pt x="1085" y="2423"/>
                  </a:cubicBezTo>
                  <a:cubicBezTo>
                    <a:pt x="1339" y="2255"/>
                    <a:pt x="1587" y="2088"/>
                    <a:pt x="1754" y="1841"/>
                  </a:cubicBezTo>
                  <a:cubicBezTo>
                    <a:pt x="1841" y="1586"/>
                    <a:pt x="1921" y="1339"/>
                    <a:pt x="1921" y="1004"/>
                  </a:cubicBezTo>
                  <a:cubicBezTo>
                    <a:pt x="1921" y="837"/>
                    <a:pt x="1921" y="670"/>
                    <a:pt x="1841" y="502"/>
                  </a:cubicBezTo>
                  <a:cubicBezTo>
                    <a:pt x="3427" y="415"/>
                    <a:pt x="5019" y="335"/>
                    <a:pt x="6605" y="335"/>
                  </a:cubicBezTo>
                  <a:close/>
                  <a:moveTo>
                    <a:pt x="6605" y="1"/>
                  </a:moveTo>
                  <a:cubicBezTo>
                    <a:pt x="4932" y="1"/>
                    <a:pt x="3259" y="1"/>
                    <a:pt x="1587" y="81"/>
                  </a:cubicBezTo>
                  <a:lnTo>
                    <a:pt x="1419" y="81"/>
                  </a:lnTo>
                  <a:cubicBezTo>
                    <a:pt x="1339" y="168"/>
                    <a:pt x="1339" y="248"/>
                    <a:pt x="1339" y="415"/>
                  </a:cubicBezTo>
                  <a:cubicBezTo>
                    <a:pt x="1419" y="415"/>
                    <a:pt x="1419" y="415"/>
                    <a:pt x="1419" y="502"/>
                  </a:cubicBezTo>
                  <a:cubicBezTo>
                    <a:pt x="1506" y="583"/>
                    <a:pt x="1506" y="670"/>
                    <a:pt x="1506" y="837"/>
                  </a:cubicBezTo>
                  <a:cubicBezTo>
                    <a:pt x="1587" y="917"/>
                    <a:pt x="1587" y="1004"/>
                    <a:pt x="1587" y="1085"/>
                  </a:cubicBezTo>
                  <a:cubicBezTo>
                    <a:pt x="1506" y="1171"/>
                    <a:pt x="1506" y="1339"/>
                    <a:pt x="1506" y="1419"/>
                  </a:cubicBezTo>
                  <a:cubicBezTo>
                    <a:pt x="1419" y="1506"/>
                    <a:pt x="1419" y="1586"/>
                    <a:pt x="1339" y="1673"/>
                  </a:cubicBezTo>
                  <a:lnTo>
                    <a:pt x="1085" y="1921"/>
                  </a:lnTo>
                  <a:cubicBezTo>
                    <a:pt x="1005" y="2008"/>
                    <a:pt x="918" y="2088"/>
                    <a:pt x="837" y="2088"/>
                  </a:cubicBezTo>
                  <a:cubicBezTo>
                    <a:pt x="670" y="2175"/>
                    <a:pt x="583" y="2175"/>
                    <a:pt x="503" y="2255"/>
                  </a:cubicBezTo>
                  <a:lnTo>
                    <a:pt x="248" y="2255"/>
                  </a:lnTo>
                  <a:cubicBezTo>
                    <a:pt x="248" y="2255"/>
                    <a:pt x="168" y="2255"/>
                    <a:pt x="168" y="2342"/>
                  </a:cubicBezTo>
                  <a:cubicBezTo>
                    <a:pt x="81" y="2342"/>
                    <a:pt x="81" y="2342"/>
                    <a:pt x="1" y="2423"/>
                  </a:cubicBezTo>
                  <a:lnTo>
                    <a:pt x="1" y="2510"/>
                  </a:lnTo>
                  <a:cubicBezTo>
                    <a:pt x="1" y="2590"/>
                    <a:pt x="81" y="2677"/>
                    <a:pt x="81" y="2677"/>
                  </a:cubicBezTo>
                  <a:cubicBezTo>
                    <a:pt x="1921" y="3593"/>
                    <a:pt x="3681" y="4684"/>
                    <a:pt x="5266" y="5855"/>
                  </a:cubicBezTo>
                  <a:cubicBezTo>
                    <a:pt x="6772" y="6939"/>
                    <a:pt x="8197" y="8110"/>
                    <a:pt x="9368" y="9367"/>
                  </a:cubicBezTo>
                  <a:lnTo>
                    <a:pt x="9702" y="9367"/>
                  </a:lnTo>
                  <a:cubicBezTo>
                    <a:pt x="9783" y="9367"/>
                    <a:pt x="9783" y="9367"/>
                    <a:pt x="9870" y="9280"/>
                  </a:cubicBezTo>
                  <a:lnTo>
                    <a:pt x="10117" y="9033"/>
                  </a:lnTo>
                  <a:cubicBezTo>
                    <a:pt x="10204" y="9033"/>
                    <a:pt x="10284" y="8946"/>
                    <a:pt x="10371" y="8946"/>
                  </a:cubicBezTo>
                  <a:cubicBezTo>
                    <a:pt x="10539" y="8946"/>
                    <a:pt x="10706" y="8866"/>
                    <a:pt x="10786" y="8866"/>
                  </a:cubicBezTo>
                  <a:cubicBezTo>
                    <a:pt x="10953" y="8866"/>
                    <a:pt x="11121" y="8946"/>
                    <a:pt x="11288" y="8946"/>
                  </a:cubicBezTo>
                  <a:cubicBezTo>
                    <a:pt x="11455" y="9033"/>
                    <a:pt x="11623" y="9033"/>
                    <a:pt x="11710" y="9113"/>
                  </a:cubicBezTo>
                  <a:cubicBezTo>
                    <a:pt x="11877" y="9200"/>
                    <a:pt x="11957" y="9280"/>
                    <a:pt x="12044" y="9367"/>
                  </a:cubicBezTo>
                  <a:lnTo>
                    <a:pt x="12292" y="9615"/>
                  </a:lnTo>
                  <a:cubicBezTo>
                    <a:pt x="12292" y="9782"/>
                    <a:pt x="12379" y="9869"/>
                    <a:pt x="12379" y="9950"/>
                  </a:cubicBezTo>
                  <a:lnTo>
                    <a:pt x="12379" y="10204"/>
                  </a:lnTo>
                  <a:cubicBezTo>
                    <a:pt x="12379" y="10284"/>
                    <a:pt x="12546" y="10371"/>
                    <a:pt x="12626" y="10371"/>
                  </a:cubicBezTo>
                  <a:lnTo>
                    <a:pt x="12713" y="10371"/>
                  </a:lnTo>
                  <a:cubicBezTo>
                    <a:pt x="14132" y="10117"/>
                    <a:pt x="15637" y="9950"/>
                    <a:pt x="17564" y="9950"/>
                  </a:cubicBezTo>
                  <a:lnTo>
                    <a:pt x="17644" y="9950"/>
                  </a:lnTo>
                  <a:cubicBezTo>
                    <a:pt x="18567" y="9950"/>
                    <a:pt x="19484" y="9950"/>
                    <a:pt x="20153" y="10037"/>
                  </a:cubicBezTo>
                  <a:cubicBezTo>
                    <a:pt x="20240" y="10037"/>
                    <a:pt x="20240" y="10037"/>
                    <a:pt x="20320" y="9950"/>
                  </a:cubicBezTo>
                  <a:cubicBezTo>
                    <a:pt x="20320" y="9950"/>
                    <a:pt x="20320" y="9869"/>
                    <a:pt x="20407" y="9869"/>
                  </a:cubicBezTo>
                  <a:cubicBezTo>
                    <a:pt x="20407" y="9782"/>
                    <a:pt x="20407" y="9702"/>
                    <a:pt x="20320" y="9615"/>
                  </a:cubicBezTo>
                  <a:cubicBezTo>
                    <a:pt x="20320" y="9535"/>
                    <a:pt x="20320" y="9535"/>
                    <a:pt x="20240" y="9448"/>
                  </a:cubicBezTo>
                  <a:lnTo>
                    <a:pt x="20240" y="9367"/>
                  </a:lnTo>
                  <a:lnTo>
                    <a:pt x="20240" y="9200"/>
                  </a:lnTo>
                  <a:cubicBezTo>
                    <a:pt x="20320" y="9200"/>
                    <a:pt x="20320" y="9113"/>
                    <a:pt x="20320" y="9113"/>
                  </a:cubicBezTo>
                  <a:cubicBezTo>
                    <a:pt x="20407" y="9033"/>
                    <a:pt x="20407" y="8946"/>
                    <a:pt x="20488" y="8866"/>
                  </a:cubicBezTo>
                  <a:cubicBezTo>
                    <a:pt x="20575" y="8779"/>
                    <a:pt x="20742" y="8698"/>
                    <a:pt x="20822" y="8611"/>
                  </a:cubicBezTo>
                  <a:cubicBezTo>
                    <a:pt x="20909" y="8611"/>
                    <a:pt x="20989" y="8531"/>
                    <a:pt x="20989" y="8531"/>
                  </a:cubicBezTo>
                  <a:lnTo>
                    <a:pt x="20989" y="8444"/>
                  </a:lnTo>
                  <a:cubicBezTo>
                    <a:pt x="20989" y="8364"/>
                    <a:pt x="20989" y="8277"/>
                    <a:pt x="20909" y="8197"/>
                  </a:cubicBezTo>
                  <a:lnTo>
                    <a:pt x="20909" y="8110"/>
                  </a:lnTo>
                  <a:cubicBezTo>
                    <a:pt x="20407" y="7775"/>
                    <a:pt x="19986" y="7360"/>
                    <a:pt x="19484" y="6939"/>
                  </a:cubicBezTo>
                  <a:lnTo>
                    <a:pt x="18982" y="6524"/>
                  </a:lnTo>
                  <a:lnTo>
                    <a:pt x="17397" y="5186"/>
                  </a:lnTo>
                  <a:lnTo>
                    <a:pt x="15724" y="3761"/>
                  </a:lnTo>
                  <a:lnTo>
                    <a:pt x="14219" y="2510"/>
                  </a:lnTo>
                  <a:lnTo>
                    <a:pt x="12626" y="1171"/>
                  </a:lnTo>
                  <a:lnTo>
                    <a:pt x="12546" y="1171"/>
                  </a:lnTo>
                  <a:cubicBezTo>
                    <a:pt x="12546" y="1085"/>
                    <a:pt x="12459" y="1085"/>
                    <a:pt x="12459" y="1085"/>
                  </a:cubicBezTo>
                  <a:cubicBezTo>
                    <a:pt x="12379" y="1085"/>
                    <a:pt x="12379" y="1085"/>
                    <a:pt x="12292" y="1171"/>
                  </a:cubicBezTo>
                  <a:cubicBezTo>
                    <a:pt x="12292" y="1171"/>
                    <a:pt x="12211" y="1171"/>
                    <a:pt x="12211" y="1252"/>
                  </a:cubicBezTo>
                  <a:cubicBezTo>
                    <a:pt x="12124" y="1339"/>
                    <a:pt x="11957" y="1419"/>
                    <a:pt x="11877" y="1419"/>
                  </a:cubicBezTo>
                  <a:cubicBezTo>
                    <a:pt x="11710" y="1506"/>
                    <a:pt x="11542" y="1586"/>
                    <a:pt x="11375" y="1586"/>
                  </a:cubicBezTo>
                  <a:lnTo>
                    <a:pt x="10873" y="1586"/>
                  </a:lnTo>
                  <a:cubicBezTo>
                    <a:pt x="10706" y="1586"/>
                    <a:pt x="10539" y="1586"/>
                    <a:pt x="10371" y="1506"/>
                  </a:cubicBezTo>
                  <a:cubicBezTo>
                    <a:pt x="10204" y="1419"/>
                    <a:pt x="10117" y="1419"/>
                    <a:pt x="9950" y="1339"/>
                  </a:cubicBezTo>
                  <a:lnTo>
                    <a:pt x="9702" y="1085"/>
                  </a:lnTo>
                  <a:cubicBezTo>
                    <a:pt x="9615" y="1004"/>
                    <a:pt x="9535" y="917"/>
                    <a:pt x="9535" y="750"/>
                  </a:cubicBezTo>
                  <a:cubicBezTo>
                    <a:pt x="9448" y="670"/>
                    <a:pt x="9448" y="583"/>
                    <a:pt x="9368" y="415"/>
                  </a:cubicBezTo>
                  <a:lnTo>
                    <a:pt x="9368" y="248"/>
                  </a:lnTo>
                  <a:cubicBezTo>
                    <a:pt x="9368" y="168"/>
                    <a:pt x="9281" y="81"/>
                    <a:pt x="9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2125;p71">
              <a:extLst>
                <a:ext uri="{FF2B5EF4-FFF2-40B4-BE49-F238E27FC236}">
                  <a16:creationId xmlns:a16="http://schemas.microsoft.com/office/drawing/2014/main" id="{FC5C4E9E-6529-BCDE-9C12-A925FE6E05AE}"/>
                </a:ext>
              </a:extLst>
            </p:cNvPr>
            <p:cNvSpPr/>
            <p:nvPr/>
          </p:nvSpPr>
          <p:spPr>
            <a:xfrm>
              <a:off x="2516100" y="3120375"/>
              <a:ext cx="75300" cy="75300"/>
            </a:xfrm>
            <a:custGeom>
              <a:avLst/>
              <a:gdLst/>
              <a:ahLst/>
              <a:cxnLst/>
              <a:rect l="l" t="t" r="r" b="b"/>
              <a:pathLst>
                <a:path w="3012" h="3012" extrusionOk="0">
                  <a:moveTo>
                    <a:pt x="2342" y="1"/>
                  </a:moveTo>
                  <a:lnTo>
                    <a:pt x="2342" y="1"/>
                  </a:lnTo>
                  <a:cubicBezTo>
                    <a:pt x="2095" y="249"/>
                    <a:pt x="1760" y="503"/>
                    <a:pt x="1426" y="750"/>
                  </a:cubicBezTo>
                  <a:cubicBezTo>
                    <a:pt x="1171" y="583"/>
                    <a:pt x="837" y="416"/>
                    <a:pt x="589" y="168"/>
                  </a:cubicBezTo>
                  <a:lnTo>
                    <a:pt x="502" y="168"/>
                  </a:lnTo>
                  <a:cubicBezTo>
                    <a:pt x="670" y="670"/>
                    <a:pt x="757" y="1005"/>
                    <a:pt x="837" y="1252"/>
                  </a:cubicBezTo>
                  <a:cubicBezTo>
                    <a:pt x="589" y="1506"/>
                    <a:pt x="255" y="1674"/>
                    <a:pt x="1" y="1921"/>
                  </a:cubicBezTo>
                  <a:lnTo>
                    <a:pt x="1171" y="1921"/>
                  </a:lnTo>
                  <a:cubicBezTo>
                    <a:pt x="1258" y="2256"/>
                    <a:pt x="1426" y="2677"/>
                    <a:pt x="1593" y="3012"/>
                  </a:cubicBezTo>
                  <a:cubicBezTo>
                    <a:pt x="1673" y="2590"/>
                    <a:pt x="1760" y="2256"/>
                    <a:pt x="1927" y="1921"/>
                  </a:cubicBezTo>
                  <a:cubicBezTo>
                    <a:pt x="2262" y="1841"/>
                    <a:pt x="2677" y="1841"/>
                    <a:pt x="3011" y="1841"/>
                  </a:cubicBezTo>
                  <a:cubicBezTo>
                    <a:pt x="2931" y="1754"/>
                    <a:pt x="2095" y="1172"/>
                    <a:pt x="2095" y="1172"/>
                  </a:cubicBezTo>
                  <a:cubicBezTo>
                    <a:pt x="2175" y="750"/>
                    <a:pt x="2262" y="416"/>
                    <a:pt x="2342" y="1"/>
                  </a:cubicBez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2126;p71">
              <a:extLst>
                <a:ext uri="{FF2B5EF4-FFF2-40B4-BE49-F238E27FC236}">
                  <a16:creationId xmlns:a16="http://schemas.microsoft.com/office/drawing/2014/main" id="{2BE2A1F0-EE90-8C7A-06BB-03E9B03E3FF5}"/>
                </a:ext>
              </a:extLst>
            </p:cNvPr>
            <p:cNvSpPr/>
            <p:nvPr/>
          </p:nvSpPr>
          <p:spPr>
            <a:xfrm>
              <a:off x="2449200" y="3164200"/>
              <a:ext cx="129650" cy="106750"/>
            </a:xfrm>
            <a:custGeom>
              <a:avLst/>
              <a:gdLst/>
              <a:ahLst/>
              <a:cxnLst/>
              <a:rect l="l" t="t" r="r" b="b"/>
              <a:pathLst>
                <a:path w="5186" h="4270" extrusionOk="0">
                  <a:moveTo>
                    <a:pt x="0" y="1"/>
                  </a:moveTo>
                  <a:cubicBezTo>
                    <a:pt x="87" y="335"/>
                    <a:pt x="87" y="590"/>
                    <a:pt x="168" y="924"/>
                  </a:cubicBezTo>
                  <a:cubicBezTo>
                    <a:pt x="168" y="1004"/>
                    <a:pt x="254" y="1091"/>
                    <a:pt x="254" y="1172"/>
                  </a:cubicBezTo>
                  <a:cubicBezTo>
                    <a:pt x="254" y="1339"/>
                    <a:pt x="335" y="1426"/>
                    <a:pt x="335" y="1506"/>
                  </a:cubicBezTo>
                  <a:cubicBezTo>
                    <a:pt x="422" y="1593"/>
                    <a:pt x="422" y="1674"/>
                    <a:pt x="502" y="1841"/>
                  </a:cubicBezTo>
                  <a:cubicBezTo>
                    <a:pt x="502" y="1928"/>
                    <a:pt x="589" y="2008"/>
                    <a:pt x="589" y="2095"/>
                  </a:cubicBezTo>
                  <a:cubicBezTo>
                    <a:pt x="669" y="2262"/>
                    <a:pt x="837" y="2430"/>
                    <a:pt x="924" y="2510"/>
                  </a:cubicBezTo>
                  <a:cubicBezTo>
                    <a:pt x="1091" y="2764"/>
                    <a:pt x="1258" y="2931"/>
                    <a:pt x="1425" y="3099"/>
                  </a:cubicBezTo>
                  <a:lnTo>
                    <a:pt x="1506" y="3099"/>
                  </a:lnTo>
                  <a:lnTo>
                    <a:pt x="1506" y="3179"/>
                  </a:lnTo>
                  <a:lnTo>
                    <a:pt x="1593" y="3266"/>
                  </a:lnTo>
                  <a:cubicBezTo>
                    <a:pt x="1673" y="3346"/>
                    <a:pt x="1760" y="3346"/>
                    <a:pt x="1840" y="3433"/>
                  </a:cubicBezTo>
                  <a:cubicBezTo>
                    <a:pt x="2007" y="3513"/>
                    <a:pt x="2094" y="3600"/>
                    <a:pt x="2262" y="3681"/>
                  </a:cubicBezTo>
                  <a:cubicBezTo>
                    <a:pt x="2509" y="3848"/>
                    <a:pt x="2844" y="4015"/>
                    <a:pt x="3178" y="4102"/>
                  </a:cubicBezTo>
                  <a:lnTo>
                    <a:pt x="3346" y="4102"/>
                  </a:lnTo>
                  <a:cubicBezTo>
                    <a:pt x="3433" y="4102"/>
                    <a:pt x="3433" y="4102"/>
                    <a:pt x="3513" y="4183"/>
                  </a:cubicBezTo>
                  <a:lnTo>
                    <a:pt x="4015" y="4183"/>
                  </a:lnTo>
                  <a:cubicBezTo>
                    <a:pt x="4015" y="4269"/>
                    <a:pt x="4015" y="4269"/>
                    <a:pt x="4102" y="4269"/>
                  </a:cubicBezTo>
                  <a:lnTo>
                    <a:pt x="4684" y="4269"/>
                  </a:lnTo>
                  <a:cubicBezTo>
                    <a:pt x="4771" y="4269"/>
                    <a:pt x="4771" y="4269"/>
                    <a:pt x="4851" y="4183"/>
                  </a:cubicBezTo>
                  <a:lnTo>
                    <a:pt x="5018" y="4183"/>
                  </a:lnTo>
                  <a:cubicBezTo>
                    <a:pt x="5105" y="4183"/>
                    <a:pt x="5105" y="4183"/>
                    <a:pt x="5105" y="4102"/>
                  </a:cubicBezTo>
                  <a:cubicBezTo>
                    <a:pt x="5185" y="4102"/>
                    <a:pt x="5185" y="4015"/>
                    <a:pt x="5185" y="4015"/>
                  </a:cubicBezTo>
                  <a:cubicBezTo>
                    <a:pt x="5185" y="3935"/>
                    <a:pt x="5185" y="3935"/>
                    <a:pt x="5105" y="3935"/>
                  </a:cubicBezTo>
                  <a:lnTo>
                    <a:pt x="5105" y="3848"/>
                  </a:lnTo>
                  <a:lnTo>
                    <a:pt x="4182" y="3848"/>
                  </a:lnTo>
                  <a:cubicBezTo>
                    <a:pt x="3847" y="3848"/>
                    <a:pt x="3433" y="3848"/>
                    <a:pt x="3098" y="3681"/>
                  </a:cubicBezTo>
                  <a:lnTo>
                    <a:pt x="2931" y="3681"/>
                  </a:lnTo>
                  <a:cubicBezTo>
                    <a:pt x="2677" y="3600"/>
                    <a:pt x="2342" y="3433"/>
                    <a:pt x="2094" y="3266"/>
                  </a:cubicBezTo>
                  <a:cubicBezTo>
                    <a:pt x="2007" y="3179"/>
                    <a:pt x="1927" y="3099"/>
                    <a:pt x="1840" y="3099"/>
                  </a:cubicBezTo>
                  <a:cubicBezTo>
                    <a:pt x="1760" y="3012"/>
                    <a:pt x="1760" y="3012"/>
                    <a:pt x="1673" y="3012"/>
                  </a:cubicBezTo>
                  <a:cubicBezTo>
                    <a:pt x="1673" y="2931"/>
                    <a:pt x="1673" y="2931"/>
                    <a:pt x="1593" y="2931"/>
                  </a:cubicBezTo>
                  <a:lnTo>
                    <a:pt x="1593" y="2844"/>
                  </a:lnTo>
                  <a:cubicBezTo>
                    <a:pt x="1425" y="2764"/>
                    <a:pt x="1338" y="2677"/>
                    <a:pt x="1171" y="2510"/>
                  </a:cubicBezTo>
                  <a:cubicBezTo>
                    <a:pt x="1171" y="2510"/>
                    <a:pt x="1171" y="2430"/>
                    <a:pt x="1091" y="2430"/>
                  </a:cubicBezTo>
                  <a:cubicBezTo>
                    <a:pt x="1004" y="2343"/>
                    <a:pt x="1004" y="2262"/>
                    <a:pt x="924" y="2175"/>
                  </a:cubicBezTo>
                  <a:lnTo>
                    <a:pt x="837" y="2095"/>
                  </a:lnTo>
                  <a:lnTo>
                    <a:pt x="837" y="2008"/>
                  </a:lnTo>
                  <a:cubicBezTo>
                    <a:pt x="756" y="2008"/>
                    <a:pt x="756" y="1928"/>
                    <a:pt x="756" y="1928"/>
                  </a:cubicBezTo>
                  <a:lnTo>
                    <a:pt x="669" y="1761"/>
                  </a:lnTo>
                  <a:lnTo>
                    <a:pt x="589" y="1674"/>
                  </a:lnTo>
                  <a:lnTo>
                    <a:pt x="502" y="1593"/>
                  </a:lnTo>
                  <a:cubicBezTo>
                    <a:pt x="502" y="1426"/>
                    <a:pt x="422" y="1339"/>
                    <a:pt x="335" y="1172"/>
                  </a:cubicBezTo>
                  <a:cubicBezTo>
                    <a:pt x="335" y="1091"/>
                    <a:pt x="335" y="1091"/>
                    <a:pt x="254" y="1004"/>
                  </a:cubicBezTo>
                  <a:lnTo>
                    <a:pt x="254" y="924"/>
                  </a:lnTo>
                  <a:lnTo>
                    <a:pt x="254" y="837"/>
                  </a:lnTo>
                  <a:lnTo>
                    <a:pt x="168" y="757"/>
                  </a:lnTo>
                  <a:cubicBezTo>
                    <a:pt x="168" y="503"/>
                    <a:pt x="87" y="255"/>
                    <a:pt x="87" y="1"/>
                  </a:cubicBezTo>
                  <a:close/>
                </a:path>
              </a:pathLst>
            </a:custGeom>
            <a:solidFill>
              <a:srgbClr val="F7C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2127;p71">
              <a:extLst>
                <a:ext uri="{FF2B5EF4-FFF2-40B4-BE49-F238E27FC236}">
                  <a16:creationId xmlns:a16="http://schemas.microsoft.com/office/drawing/2014/main" id="{338B4DB1-B7DE-9C4F-4998-24F0D0B58C82}"/>
                </a:ext>
              </a:extLst>
            </p:cNvPr>
            <p:cNvSpPr/>
            <p:nvPr/>
          </p:nvSpPr>
          <p:spPr>
            <a:xfrm>
              <a:off x="2587200" y="3254200"/>
              <a:ext cx="10550" cy="8375"/>
            </a:xfrm>
            <a:custGeom>
              <a:avLst/>
              <a:gdLst/>
              <a:ahLst/>
              <a:cxnLst/>
              <a:rect l="l" t="t" r="r" b="b"/>
              <a:pathLst>
                <a:path w="422" h="335" extrusionOk="0">
                  <a:moveTo>
                    <a:pt x="87" y="0"/>
                  </a:moveTo>
                  <a:cubicBezTo>
                    <a:pt x="0" y="81"/>
                    <a:pt x="0" y="168"/>
                    <a:pt x="87" y="248"/>
                  </a:cubicBezTo>
                  <a:cubicBezTo>
                    <a:pt x="87" y="335"/>
                    <a:pt x="167" y="335"/>
                    <a:pt x="254" y="335"/>
                  </a:cubicBezTo>
                  <a:lnTo>
                    <a:pt x="335" y="335"/>
                  </a:lnTo>
                  <a:cubicBezTo>
                    <a:pt x="422" y="248"/>
                    <a:pt x="422" y="168"/>
                    <a:pt x="422" y="81"/>
                  </a:cubicBezTo>
                  <a:cubicBezTo>
                    <a:pt x="335" y="0"/>
                    <a:pt x="254" y="0"/>
                    <a:pt x="167" y="0"/>
                  </a:cubicBezTo>
                  <a:close/>
                </a:path>
              </a:pathLst>
            </a:custGeom>
            <a:solidFill>
              <a:srgbClr val="F7C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2128;p71">
              <a:extLst>
                <a:ext uri="{FF2B5EF4-FFF2-40B4-BE49-F238E27FC236}">
                  <a16:creationId xmlns:a16="http://schemas.microsoft.com/office/drawing/2014/main" id="{F8FC6150-FF00-E613-0E5A-AC9664B98427}"/>
                </a:ext>
              </a:extLst>
            </p:cNvPr>
            <p:cNvSpPr/>
            <p:nvPr/>
          </p:nvSpPr>
          <p:spPr>
            <a:xfrm>
              <a:off x="2449200" y="3164200"/>
              <a:ext cx="129650" cy="106750"/>
            </a:xfrm>
            <a:custGeom>
              <a:avLst/>
              <a:gdLst/>
              <a:ahLst/>
              <a:cxnLst/>
              <a:rect l="l" t="t" r="r" b="b"/>
              <a:pathLst>
                <a:path w="5186" h="4270" extrusionOk="0">
                  <a:moveTo>
                    <a:pt x="0" y="1"/>
                  </a:moveTo>
                  <a:cubicBezTo>
                    <a:pt x="87" y="335"/>
                    <a:pt x="87" y="590"/>
                    <a:pt x="168" y="924"/>
                  </a:cubicBezTo>
                  <a:cubicBezTo>
                    <a:pt x="168" y="1004"/>
                    <a:pt x="254" y="1091"/>
                    <a:pt x="254" y="1172"/>
                  </a:cubicBezTo>
                  <a:cubicBezTo>
                    <a:pt x="254" y="1339"/>
                    <a:pt x="335" y="1426"/>
                    <a:pt x="335" y="1506"/>
                  </a:cubicBezTo>
                  <a:cubicBezTo>
                    <a:pt x="422" y="1593"/>
                    <a:pt x="422" y="1674"/>
                    <a:pt x="502" y="1841"/>
                  </a:cubicBezTo>
                  <a:cubicBezTo>
                    <a:pt x="502" y="1928"/>
                    <a:pt x="589" y="2008"/>
                    <a:pt x="589" y="2095"/>
                  </a:cubicBezTo>
                  <a:cubicBezTo>
                    <a:pt x="669" y="2262"/>
                    <a:pt x="837" y="2430"/>
                    <a:pt x="924" y="2510"/>
                  </a:cubicBezTo>
                  <a:cubicBezTo>
                    <a:pt x="1091" y="2764"/>
                    <a:pt x="1258" y="2931"/>
                    <a:pt x="1425" y="3099"/>
                  </a:cubicBezTo>
                  <a:lnTo>
                    <a:pt x="1506" y="3099"/>
                  </a:lnTo>
                  <a:lnTo>
                    <a:pt x="1506" y="3179"/>
                  </a:lnTo>
                  <a:lnTo>
                    <a:pt x="1593" y="3266"/>
                  </a:lnTo>
                  <a:cubicBezTo>
                    <a:pt x="1673" y="3346"/>
                    <a:pt x="1760" y="3346"/>
                    <a:pt x="1840" y="3433"/>
                  </a:cubicBezTo>
                  <a:cubicBezTo>
                    <a:pt x="2007" y="3513"/>
                    <a:pt x="2094" y="3600"/>
                    <a:pt x="2262" y="3681"/>
                  </a:cubicBezTo>
                  <a:cubicBezTo>
                    <a:pt x="2509" y="3848"/>
                    <a:pt x="2844" y="4015"/>
                    <a:pt x="3178" y="4102"/>
                  </a:cubicBezTo>
                  <a:lnTo>
                    <a:pt x="3346" y="4102"/>
                  </a:lnTo>
                  <a:cubicBezTo>
                    <a:pt x="3433" y="4102"/>
                    <a:pt x="3433" y="4102"/>
                    <a:pt x="3513" y="4183"/>
                  </a:cubicBezTo>
                  <a:lnTo>
                    <a:pt x="4015" y="4183"/>
                  </a:lnTo>
                  <a:cubicBezTo>
                    <a:pt x="4015" y="4269"/>
                    <a:pt x="4015" y="4269"/>
                    <a:pt x="4102" y="4269"/>
                  </a:cubicBezTo>
                  <a:lnTo>
                    <a:pt x="4684" y="4269"/>
                  </a:lnTo>
                  <a:cubicBezTo>
                    <a:pt x="4771" y="4269"/>
                    <a:pt x="4771" y="4269"/>
                    <a:pt x="4851" y="4183"/>
                  </a:cubicBezTo>
                  <a:lnTo>
                    <a:pt x="5018" y="4183"/>
                  </a:lnTo>
                  <a:cubicBezTo>
                    <a:pt x="5105" y="4183"/>
                    <a:pt x="5105" y="4183"/>
                    <a:pt x="5105" y="4102"/>
                  </a:cubicBezTo>
                  <a:cubicBezTo>
                    <a:pt x="5185" y="4102"/>
                    <a:pt x="5185" y="4015"/>
                    <a:pt x="5185" y="4015"/>
                  </a:cubicBezTo>
                  <a:cubicBezTo>
                    <a:pt x="5185" y="3935"/>
                    <a:pt x="5185" y="3935"/>
                    <a:pt x="5105" y="3935"/>
                  </a:cubicBezTo>
                  <a:lnTo>
                    <a:pt x="5105" y="3848"/>
                  </a:lnTo>
                  <a:lnTo>
                    <a:pt x="4182" y="3848"/>
                  </a:lnTo>
                  <a:cubicBezTo>
                    <a:pt x="3847" y="3848"/>
                    <a:pt x="3433" y="3848"/>
                    <a:pt x="3098" y="3681"/>
                  </a:cubicBezTo>
                  <a:lnTo>
                    <a:pt x="2931" y="3681"/>
                  </a:lnTo>
                  <a:cubicBezTo>
                    <a:pt x="2677" y="3600"/>
                    <a:pt x="2342" y="3433"/>
                    <a:pt x="2094" y="3266"/>
                  </a:cubicBezTo>
                  <a:cubicBezTo>
                    <a:pt x="2007" y="3179"/>
                    <a:pt x="1927" y="3099"/>
                    <a:pt x="1840" y="3099"/>
                  </a:cubicBezTo>
                  <a:cubicBezTo>
                    <a:pt x="1760" y="3012"/>
                    <a:pt x="1760" y="3012"/>
                    <a:pt x="1673" y="3012"/>
                  </a:cubicBezTo>
                  <a:cubicBezTo>
                    <a:pt x="1673" y="2931"/>
                    <a:pt x="1673" y="2931"/>
                    <a:pt x="1593" y="2931"/>
                  </a:cubicBezTo>
                  <a:lnTo>
                    <a:pt x="1593" y="2844"/>
                  </a:lnTo>
                  <a:cubicBezTo>
                    <a:pt x="1425" y="2764"/>
                    <a:pt x="1338" y="2677"/>
                    <a:pt x="1171" y="2510"/>
                  </a:cubicBezTo>
                  <a:cubicBezTo>
                    <a:pt x="1171" y="2510"/>
                    <a:pt x="1171" y="2430"/>
                    <a:pt x="1091" y="2430"/>
                  </a:cubicBezTo>
                  <a:cubicBezTo>
                    <a:pt x="1004" y="2343"/>
                    <a:pt x="1004" y="2262"/>
                    <a:pt x="924" y="2175"/>
                  </a:cubicBezTo>
                  <a:lnTo>
                    <a:pt x="837" y="2095"/>
                  </a:lnTo>
                  <a:lnTo>
                    <a:pt x="837" y="2008"/>
                  </a:lnTo>
                  <a:cubicBezTo>
                    <a:pt x="756" y="2008"/>
                    <a:pt x="756" y="1928"/>
                    <a:pt x="756" y="1928"/>
                  </a:cubicBezTo>
                  <a:lnTo>
                    <a:pt x="669" y="1761"/>
                  </a:lnTo>
                  <a:lnTo>
                    <a:pt x="589" y="1674"/>
                  </a:lnTo>
                  <a:lnTo>
                    <a:pt x="502" y="1593"/>
                  </a:lnTo>
                  <a:cubicBezTo>
                    <a:pt x="502" y="1426"/>
                    <a:pt x="422" y="1339"/>
                    <a:pt x="335" y="1172"/>
                  </a:cubicBezTo>
                  <a:cubicBezTo>
                    <a:pt x="335" y="1091"/>
                    <a:pt x="335" y="1091"/>
                    <a:pt x="254" y="1004"/>
                  </a:cubicBezTo>
                  <a:lnTo>
                    <a:pt x="254" y="924"/>
                  </a:lnTo>
                  <a:lnTo>
                    <a:pt x="254" y="837"/>
                  </a:lnTo>
                  <a:lnTo>
                    <a:pt x="168" y="757"/>
                  </a:lnTo>
                  <a:cubicBezTo>
                    <a:pt x="168" y="503"/>
                    <a:pt x="87" y="255"/>
                    <a:pt x="87"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2129;p71">
              <a:extLst>
                <a:ext uri="{FF2B5EF4-FFF2-40B4-BE49-F238E27FC236}">
                  <a16:creationId xmlns:a16="http://schemas.microsoft.com/office/drawing/2014/main" id="{EDBD72C5-B9EA-3B96-A9F2-9878C953E695}"/>
                </a:ext>
              </a:extLst>
            </p:cNvPr>
            <p:cNvSpPr/>
            <p:nvPr/>
          </p:nvSpPr>
          <p:spPr>
            <a:xfrm>
              <a:off x="2587200" y="3254200"/>
              <a:ext cx="10550" cy="8375"/>
            </a:xfrm>
            <a:custGeom>
              <a:avLst/>
              <a:gdLst/>
              <a:ahLst/>
              <a:cxnLst/>
              <a:rect l="l" t="t" r="r" b="b"/>
              <a:pathLst>
                <a:path w="422" h="335" extrusionOk="0">
                  <a:moveTo>
                    <a:pt x="87" y="0"/>
                  </a:moveTo>
                  <a:cubicBezTo>
                    <a:pt x="0" y="81"/>
                    <a:pt x="0" y="168"/>
                    <a:pt x="87" y="248"/>
                  </a:cubicBezTo>
                  <a:cubicBezTo>
                    <a:pt x="87" y="335"/>
                    <a:pt x="167" y="335"/>
                    <a:pt x="254" y="335"/>
                  </a:cubicBezTo>
                  <a:lnTo>
                    <a:pt x="335" y="335"/>
                  </a:lnTo>
                  <a:cubicBezTo>
                    <a:pt x="422" y="248"/>
                    <a:pt x="422" y="168"/>
                    <a:pt x="422" y="81"/>
                  </a:cubicBezTo>
                  <a:cubicBezTo>
                    <a:pt x="335" y="0"/>
                    <a:pt x="254" y="0"/>
                    <a:pt x="16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2130;p71">
              <a:extLst>
                <a:ext uri="{FF2B5EF4-FFF2-40B4-BE49-F238E27FC236}">
                  <a16:creationId xmlns:a16="http://schemas.microsoft.com/office/drawing/2014/main" id="{EF07F572-8AB0-BEDF-5B65-5521544D19D7}"/>
                </a:ext>
              </a:extLst>
            </p:cNvPr>
            <p:cNvSpPr/>
            <p:nvPr/>
          </p:nvSpPr>
          <p:spPr>
            <a:xfrm>
              <a:off x="2413725" y="3072225"/>
              <a:ext cx="267650" cy="253075"/>
            </a:xfrm>
            <a:custGeom>
              <a:avLst/>
              <a:gdLst/>
              <a:ahLst/>
              <a:cxnLst/>
              <a:rect l="l" t="t" r="r" b="b"/>
              <a:pathLst>
                <a:path w="10706" h="10123" extrusionOk="0">
                  <a:moveTo>
                    <a:pt x="3012" y="0"/>
                  </a:moveTo>
                  <a:cubicBezTo>
                    <a:pt x="2677" y="167"/>
                    <a:pt x="2343" y="422"/>
                    <a:pt x="2008" y="669"/>
                  </a:cubicBezTo>
                  <a:cubicBezTo>
                    <a:pt x="1841" y="836"/>
                    <a:pt x="1673" y="923"/>
                    <a:pt x="1587" y="1091"/>
                  </a:cubicBezTo>
                  <a:lnTo>
                    <a:pt x="1506" y="1091"/>
                  </a:lnTo>
                  <a:lnTo>
                    <a:pt x="1506" y="1171"/>
                  </a:lnTo>
                  <a:lnTo>
                    <a:pt x="1419" y="1171"/>
                  </a:lnTo>
                  <a:lnTo>
                    <a:pt x="1419" y="1258"/>
                  </a:lnTo>
                  <a:lnTo>
                    <a:pt x="1172" y="1505"/>
                  </a:lnTo>
                  <a:cubicBezTo>
                    <a:pt x="917" y="1760"/>
                    <a:pt x="670" y="2094"/>
                    <a:pt x="503" y="2509"/>
                  </a:cubicBezTo>
                  <a:cubicBezTo>
                    <a:pt x="335" y="2931"/>
                    <a:pt x="168" y="3345"/>
                    <a:pt x="81" y="3767"/>
                  </a:cubicBezTo>
                  <a:cubicBezTo>
                    <a:pt x="1" y="4182"/>
                    <a:pt x="1" y="4603"/>
                    <a:pt x="1" y="5018"/>
                  </a:cubicBezTo>
                  <a:cubicBezTo>
                    <a:pt x="1" y="5440"/>
                    <a:pt x="81" y="5854"/>
                    <a:pt x="168" y="6356"/>
                  </a:cubicBezTo>
                  <a:cubicBezTo>
                    <a:pt x="416" y="7112"/>
                    <a:pt x="917" y="7862"/>
                    <a:pt x="1506" y="8531"/>
                  </a:cubicBezTo>
                  <a:cubicBezTo>
                    <a:pt x="2088" y="9119"/>
                    <a:pt x="2844" y="9621"/>
                    <a:pt x="3681" y="9869"/>
                  </a:cubicBezTo>
                  <a:cubicBezTo>
                    <a:pt x="4182" y="10036"/>
                    <a:pt x="4765" y="10123"/>
                    <a:pt x="5266" y="10123"/>
                  </a:cubicBezTo>
                  <a:cubicBezTo>
                    <a:pt x="5601" y="10123"/>
                    <a:pt x="5935" y="10123"/>
                    <a:pt x="6270" y="10036"/>
                  </a:cubicBezTo>
                  <a:cubicBezTo>
                    <a:pt x="7106" y="9869"/>
                    <a:pt x="7943" y="9534"/>
                    <a:pt x="8612" y="8952"/>
                  </a:cubicBezTo>
                  <a:cubicBezTo>
                    <a:pt x="8946" y="8698"/>
                    <a:pt x="9281" y="8363"/>
                    <a:pt x="9535" y="8029"/>
                  </a:cubicBezTo>
                  <a:cubicBezTo>
                    <a:pt x="9783" y="7694"/>
                    <a:pt x="10037" y="7360"/>
                    <a:pt x="10204" y="6945"/>
                  </a:cubicBezTo>
                  <a:cubicBezTo>
                    <a:pt x="10619" y="5941"/>
                    <a:pt x="10706" y="4851"/>
                    <a:pt x="10452" y="3767"/>
                  </a:cubicBezTo>
                  <a:cubicBezTo>
                    <a:pt x="10452" y="3680"/>
                    <a:pt x="10452" y="3513"/>
                    <a:pt x="10371" y="3345"/>
                  </a:cubicBezTo>
                  <a:lnTo>
                    <a:pt x="10371" y="3265"/>
                  </a:lnTo>
                  <a:cubicBezTo>
                    <a:pt x="10284" y="3178"/>
                    <a:pt x="10284" y="3098"/>
                    <a:pt x="10284" y="3011"/>
                  </a:cubicBezTo>
                  <a:lnTo>
                    <a:pt x="10284" y="2931"/>
                  </a:lnTo>
                  <a:lnTo>
                    <a:pt x="10204" y="2931"/>
                  </a:lnTo>
                  <a:lnTo>
                    <a:pt x="10204" y="2844"/>
                  </a:lnTo>
                  <a:lnTo>
                    <a:pt x="10204" y="2763"/>
                  </a:lnTo>
                  <a:cubicBezTo>
                    <a:pt x="10204" y="2763"/>
                    <a:pt x="10117" y="2676"/>
                    <a:pt x="10117" y="2596"/>
                  </a:cubicBezTo>
                  <a:lnTo>
                    <a:pt x="9950" y="2596"/>
                  </a:lnTo>
                  <a:lnTo>
                    <a:pt x="9950" y="2676"/>
                  </a:lnTo>
                  <a:cubicBezTo>
                    <a:pt x="9870" y="2676"/>
                    <a:pt x="9870" y="2676"/>
                    <a:pt x="9870" y="2763"/>
                  </a:cubicBezTo>
                  <a:lnTo>
                    <a:pt x="9870" y="2844"/>
                  </a:lnTo>
                  <a:lnTo>
                    <a:pt x="9870" y="2931"/>
                  </a:lnTo>
                  <a:lnTo>
                    <a:pt x="9870" y="3011"/>
                  </a:lnTo>
                  <a:lnTo>
                    <a:pt x="9870" y="3098"/>
                  </a:lnTo>
                  <a:lnTo>
                    <a:pt x="9870" y="3265"/>
                  </a:lnTo>
                  <a:cubicBezTo>
                    <a:pt x="9870" y="3513"/>
                    <a:pt x="9783" y="3680"/>
                    <a:pt x="9783" y="3847"/>
                  </a:cubicBezTo>
                  <a:cubicBezTo>
                    <a:pt x="9702" y="4182"/>
                    <a:pt x="9615" y="4436"/>
                    <a:pt x="9448" y="4770"/>
                  </a:cubicBezTo>
                  <a:cubicBezTo>
                    <a:pt x="9281" y="5105"/>
                    <a:pt x="9033" y="5353"/>
                    <a:pt x="8866" y="5607"/>
                  </a:cubicBezTo>
                  <a:cubicBezTo>
                    <a:pt x="8699" y="5687"/>
                    <a:pt x="8612" y="5854"/>
                    <a:pt x="8444" y="5941"/>
                  </a:cubicBezTo>
                  <a:cubicBezTo>
                    <a:pt x="8277" y="6022"/>
                    <a:pt x="8197" y="6189"/>
                    <a:pt x="8030" y="6276"/>
                  </a:cubicBezTo>
                  <a:cubicBezTo>
                    <a:pt x="7695" y="6443"/>
                    <a:pt x="7441" y="6523"/>
                    <a:pt x="7106" y="6691"/>
                  </a:cubicBezTo>
                  <a:cubicBezTo>
                    <a:pt x="6772" y="6778"/>
                    <a:pt x="6437" y="6778"/>
                    <a:pt x="6103" y="6778"/>
                  </a:cubicBezTo>
                  <a:lnTo>
                    <a:pt x="6022" y="6778"/>
                  </a:lnTo>
                  <a:cubicBezTo>
                    <a:pt x="5688" y="6778"/>
                    <a:pt x="5434" y="6778"/>
                    <a:pt x="5099" y="6691"/>
                  </a:cubicBezTo>
                  <a:cubicBezTo>
                    <a:pt x="4765" y="6610"/>
                    <a:pt x="4430" y="6523"/>
                    <a:pt x="4182" y="6356"/>
                  </a:cubicBezTo>
                  <a:cubicBezTo>
                    <a:pt x="3848" y="6189"/>
                    <a:pt x="3594" y="6022"/>
                    <a:pt x="3346" y="5774"/>
                  </a:cubicBezTo>
                  <a:cubicBezTo>
                    <a:pt x="3092" y="5520"/>
                    <a:pt x="2844" y="5272"/>
                    <a:pt x="2677" y="4938"/>
                  </a:cubicBezTo>
                  <a:cubicBezTo>
                    <a:pt x="2510" y="4603"/>
                    <a:pt x="2343" y="4349"/>
                    <a:pt x="2256" y="4014"/>
                  </a:cubicBezTo>
                  <a:cubicBezTo>
                    <a:pt x="2175" y="3680"/>
                    <a:pt x="2088" y="3345"/>
                    <a:pt x="2088" y="3011"/>
                  </a:cubicBezTo>
                  <a:cubicBezTo>
                    <a:pt x="2088" y="2676"/>
                    <a:pt x="2175" y="2342"/>
                    <a:pt x="2175" y="2007"/>
                  </a:cubicBezTo>
                  <a:cubicBezTo>
                    <a:pt x="2256" y="1673"/>
                    <a:pt x="2423" y="1338"/>
                    <a:pt x="2590" y="1091"/>
                  </a:cubicBezTo>
                  <a:cubicBezTo>
                    <a:pt x="2677" y="836"/>
                    <a:pt x="2925" y="502"/>
                    <a:pt x="3092" y="335"/>
                  </a:cubicBezTo>
                  <a:lnTo>
                    <a:pt x="3179" y="254"/>
                  </a:lnTo>
                  <a:lnTo>
                    <a:pt x="3179" y="167"/>
                  </a:lnTo>
                  <a:lnTo>
                    <a:pt x="3179" y="87"/>
                  </a:lnTo>
                  <a:lnTo>
                    <a:pt x="3092" y="0"/>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2131;p71">
              <a:extLst>
                <a:ext uri="{FF2B5EF4-FFF2-40B4-BE49-F238E27FC236}">
                  <a16:creationId xmlns:a16="http://schemas.microsoft.com/office/drawing/2014/main" id="{77E3D24F-8180-060C-8D81-4C88E4ADB6A3}"/>
                </a:ext>
              </a:extLst>
            </p:cNvPr>
            <p:cNvSpPr/>
            <p:nvPr/>
          </p:nvSpPr>
          <p:spPr>
            <a:xfrm>
              <a:off x="2572625" y="3252025"/>
              <a:ext cx="41850" cy="10550"/>
            </a:xfrm>
            <a:custGeom>
              <a:avLst/>
              <a:gdLst/>
              <a:ahLst/>
              <a:cxnLst/>
              <a:rect l="l" t="t" r="r" b="b"/>
              <a:pathLst>
                <a:path w="1674" h="422" extrusionOk="0">
                  <a:moveTo>
                    <a:pt x="1419" y="0"/>
                  </a:moveTo>
                  <a:cubicBezTo>
                    <a:pt x="1339" y="0"/>
                    <a:pt x="1339" y="87"/>
                    <a:pt x="1252" y="87"/>
                  </a:cubicBezTo>
                  <a:cubicBezTo>
                    <a:pt x="1005" y="168"/>
                    <a:pt x="837" y="168"/>
                    <a:pt x="670" y="168"/>
                  </a:cubicBezTo>
                  <a:lnTo>
                    <a:pt x="81" y="168"/>
                  </a:lnTo>
                  <a:lnTo>
                    <a:pt x="1" y="255"/>
                  </a:lnTo>
                  <a:cubicBezTo>
                    <a:pt x="1" y="335"/>
                    <a:pt x="1" y="422"/>
                    <a:pt x="81" y="422"/>
                  </a:cubicBezTo>
                  <a:lnTo>
                    <a:pt x="837" y="422"/>
                  </a:lnTo>
                  <a:cubicBezTo>
                    <a:pt x="1085" y="422"/>
                    <a:pt x="1339" y="422"/>
                    <a:pt x="1506" y="335"/>
                  </a:cubicBezTo>
                  <a:cubicBezTo>
                    <a:pt x="1587" y="335"/>
                    <a:pt x="1587" y="255"/>
                    <a:pt x="1674" y="255"/>
                  </a:cubicBezTo>
                  <a:lnTo>
                    <a:pt x="1674" y="168"/>
                  </a:lnTo>
                  <a:cubicBezTo>
                    <a:pt x="1674" y="87"/>
                    <a:pt x="1587" y="0"/>
                    <a:pt x="1506" y="0"/>
                  </a:cubicBezTo>
                  <a:close/>
                </a:path>
              </a:pathLst>
            </a:custGeom>
            <a:solidFill>
              <a:srgbClr val="F7B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2132;p71">
              <a:extLst>
                <a:ext uri="{FF2B5EF4-FFF2-40B4-BE49-F238E27FC236}">
                  <a16:creationId xmlns:a16="http://schemas.microsoft.com/office/drawing/2014/main" id="{011E8F23-6459-ECE0-E16C-6688F4F159E2}"/>
                </a:ext>
              </a:extLst>
            </p:cNvPr>
            <p:cNvSpPr/>
            <p:nvPr/>
          </p:nvSpPr>
          <p:spPr>
            <a:xfrm>
              <a:off x="1560675" y="3116200"/>
              <a:ext cx="363825" cy="353300"/>
            </a:xfrm>
            <a:custGeom>
              <a:avLst/>
              <a:gdLst/>
              <a:ahLst/>
              <a:cxnLst/>
              <a:rect l="l" t="t" r="r" b="b"/>
              <a:pathLst>
                <a:path w="14553" h="14132" extrusionOk="0">
                  <a:moveTo>
                    <a:pt x="14051" y="1"/>
                  </a:moveTo>
                  <a:cubicBezTo>
                    <a:pt x="13884" y="1"/>
                    <a:pt x="13629" y="1"/>
                    <a:pt x="13462" y="81"/>
                  </a:cubicBezTo>
                  <a:cubicBezTo>
                    <a:pt x="13295" y="81"/>
                    <a:pt x="13128" y="81"/>
                    <a:pt x="12880" y="168"/>
                  </a:cubicBezTo>
                  <a:cubicBezTo>
                    <a:pt x="12793" y="168"/>
                    <a:pt x="12713" y="168"/>
                    <a:pt x="12626" y="248"/>
                  </a:cubicBezTo>
                  <a:lnTo>
                    <a:pt x="12546" y="248"/>
                  </a:lnTo>
                  <a:cubicBezTo>
                    <a:pt x="12211" y="416"/>
                    <a:pt x="11957" y="583"/>
                    <a:pt x="11622" y="837"/>
                  </a:cubicBezTo>
                  <a:cubicBezTo>
                    <a:pt x="11120" y="1172"/>
                    <a:pt x="10706" y="1586"/>
                    <a:pt x="10284" y="2088"/>
                  </a:cubicBezTo>
                  <a:cubicBezTo>
                    <a:pt x="9869" y="2510"/>
                    <a:pt x="9615" y="3011"/>
                    <a:pt x="9281" y="3594"/>
                  </a:cubicBezTo>
                  <a:cubicBezTo>
                    <a:pt x="9033" y="4182"/>
                    <a:pt x="8779" y="4764"/>
                    <a:pt x="8531" y="5601"/>
                  </a:cubicBezTo>
                  <a:cubicBezTo>
                    <a:pt x="8444" y="5768"/>
                    <a:pt x="8364" y="6022"/>
                    <a:pt x="8364" y="6189"/>
                  </a:cubicBezTo>
                  <a:lnTo>
                    <a:pt x="8277" y="6357"/>
                  </a:lnTo>
                  <a:cubicBezTo>
                    <a:pt x="8277" y="6437"/>
                    <a:pt x="8197" y="6604"/>
                    <a:pt x="8197" y="6691"/>
                  </a:cubicBezTo>
                  <a:cubicBezTo>
                    <a:pt x="8029" y="7026"/>
                    <a:pt x="7942" y="7360"/>
                    <a:pt x="7775" y="7695"/>
                  </a:cubicBezTo>
                  <a:cubicBezTo>
                    <a:pt x="7608" y="8197"/>
                    <a:pt x="7360" y="8611"/>
                    <a:pt x="7026" y="9033"/>
                  </a:cubicBezTo>
                  <a:cubicBezTo>
                    <a:pt x="7026" y="9113"/>
                    <a:pt x="6939" y="9281"/>
                    <a:pt x="6859" y="9368"/>
                  </a:cubicBezTo>
                  <a:cubicBezTo>
                    <a:pt x="6691" y="9615"/>
                    <a:pt x="6437" y="9950"/>
                    <a:pt x="6189" y="10204"/>
                  </a:cubicBezTo>
                  <a:lnTo>
                    <a:pt x="5768" y="10619"/>
                  </a:lnTo>
                  <a:cubicBezTo>
                    <a:pt x="5688" y="10706"/>
                    <a:pt x="5601" y="10786"/>
                    <a:pt x="5433" y="10873"/>
                  </a:cubicBezTo>
                  <a:cubicBezTo>
                    <a:pt x="5266" y="10953"/>
                    <a:pt x="5019" y="11120"/>
                    <a:pt x="4851" y="11288"/>
                  </a:cubicBezTo>
                  <a:cubicBezTo>
                    <a:pt x="4263" y="11542"/>
                    <a:pt x="3761" y="11790"/>
                    <a:pt x="3179" y="12044"/>
                  </a:cubicBezTo>
                  <a:cubicBezTo>
                    <a:pt x="2844" y="12124"/>
                    <a:pt x="2590" y="12211"/>
                    <a:pt x="2255" y="12291"/>
                  </a:cubicBezTo>
                  <a:cubicBezTo>
                    <a:pt x="2008" y="12291"/>
                    <a:pt x="1673" y="12378"/>
                    <a:pt x="1419" y="12378"/>
                  </a:cubicBezTo>
                  <a:lnTo>
                    <a:pt x="583" y="12378"/>
                  </a:lnTo>
                  <a:cubicBezTo>
                    <a:pt x="415" y="12291"/>
                    <a:pt x="335" y="12291"/>
                    <a:pt x="248" y="12291"/>
                  </a:cubicBezTo>
                  <a:cubicBezTo>
                    <a:pt x="335" y="12378"/>
                    <a:pt x="502" y="12459"/>
                    <a:pt x="583" y="12546"/>
                  </a:cubicBezTo>
                  <a:cubicBezTo>
                    <a:pt x="837" y="12713"/>
                    <a:pt x="1085" y="12793"/>
                    <a:pt x="1339" y="12960"/>
                  </a:cubicBezTo>
                  <a:cubicBezTo>
                    <a:pt x="1586" y="13047"/>
                    <a:pt x="1841" y="13128"/>
                    <a:pt x="2175" y="13215"/>
                  </a:cubicBezTo>
                  <a:lnTo>
                    <a:pt x="2510" y="13215"/>
                  </a:lnTo>
                  <a:cubicBezTo>
                    <a:pt x="2175" y="13382"/>
                    <a:pt x="1754" y="13462"/>
                    <a:pt x="1419" y="13549"/>
                  </a:cubicBezTo>
                  <a:lnTo>
                    <a:pt x="1252" y="13549"/>
                  </a:lnTo>
                  <a:lnTo>
                    <a:pt x="1172" y="13629"/>
                  </a:lnTo>
                  <a:cubicBezTo>
                    <a:pt x="1004" y="13629"/>
                    <a:pt x="837" y="13629"/>
                    <a:pt x="670" y="13716"/>
                  </a:cubicBezTo>
                  <a:lnTo>
                    <a:pt x="1" y="13716"/>
                  </a:lnTo>
                  <a:cubicBezTo>
                    <a:pt x="81" y="13797"/>
                    <a:pt x="168" y="13797"/>
                    <a:pt x="168" y="13797"/>
                  </a:cubicBezTo>
                  <a:cubicBezTo>
                    <a:pt x="335" y="13884"/>
                    <a:pt x="415" y="13964"/>
                    <a:pt x="583" y="13964"/>
                  </a:cubicBezTo>
                  <a:cubicBezTo>
                    <a:pt x="750" y="14051"/>
                    <a:pt x="837" y="14051"/>
                    <a:pt x="1004" y="14051"/>
                  </a:cubicBezTo>
                  <a:cubicBezTo>
                    <a:pt x="1506" y="14131"/>
                    <a:pt x="2008" y="14131"/>
                    <a:pt x="2510" y="14131"/>
                  </a:cubicBezTo>
                  <a:cubicBezTo>
                    <a:pt x="2924" y="14051"/>
                    <a:pt x="3346" y="14051"/>
                    <a:pt x="3680" y="13884"/>
                  </a:cubicBezTo>
                  <a:cubicBezTo>
                    <a:pt x="4015" y="13884"/>
                    <a:pt x="4350" y="13716"/>
                    <a:pt x="4684" y="13629"/>
                  </a:cubicBezTo>
                  <a:cubicBezTo>
                    <a:pt x="5019" y="13549"/>
                    <a:pt x="5353" y="13382"/>
                    <a:pt x="5688" y="13215"/>
                  </a:cubicBezTo>
                  <a:cubicBezTo>
                    <a:pt x="5935" y="13047"/>
                    <a:pt x="6189" y="12880"/>
                    <a:pt x="6524" y="12713"/>
                  </a:cubicBezTo>
                  <a:lnTo>
                    <a:pt x="6524" y="12626"/>
                  </a:lnTo>
                  <a:cubicBezTo>
                    <a:pt x="6859" y="12378"/>
                    <a:pt x="7273" y="12044"/>
                    <a:pt x="7608" y="11790"/>
                  </a:cubicBezTo>
                  <a:cubicBezTo>
                    <a:pt x="7942" y="11455"/>
                    <a:pt x="8277" y="11120"/>
                    <a:pt x="8531" y="10706"/>
                  </a:cubicBezTo>
                  <a:cubicBezTo>
                    <a:pt x="8698" y="10538"/>
                    <a:pt x="8779" y="10451"/>
                    <a:pt x="8866" y="10284"/>
                  </a:cubicBezTo>
                  <a:cubicBezTo>
                    <a:pt x="9033" y="10117"/>
                    <a:pt x="9113" y="9950"/>
                    <a:pt x="9200" y="9782"/>
                  </a:cubicBezTo>
                  <a:cubicBezTo>
                    <a:pt x="9368" y="9535"/>
                    <a:pt x="9448" y="9368"/>
                    <a:pt x="9615" y="9113"/>
                  </a:cubicBezTo>
                  <a:cubicBezTo>
                    <a:pt x="9869" y="8611"/>
                    <a:pt x="10117" y="8029"/>
                    <a:pt x="10284" y="7441"/>
                  </a:cubicBezTo>
                  <a:cubicBezTo>
                    <a:pt x="10371" y="7193"/>
                    <a:pt x="10451" y="6939"/>
                    <a:pt x="10451" y="6691"/>
                  </a:cubicBezTo>
                  <a:lnTo>
                    <a:pt x="10538" y="6691"/>
                  </a:lnTo>
                  <a:cubicBezTo>
                    <a:pt x="10538" y="6357"/>
                    <a:pt x="10619" y="6022"/>
                    <a:pt x="10706" y="5688"/>
                  </a:cubicBezTo>
                  <a:cubicBezTo>
                    <a:pt x="10786" y="5433"/>
                    <a:pt x="10873" y="5266"/>
                    <a:pt x="10953" y="5019"/>
                  </a:cubicBezTo>
                  <a:cubicBezTo>
                    <a:pt x="10953" y="4851"/>
                    <a:pt x="11040" y="4684"/>
                    <a:pt x="11120" y="4517"/>
                  </a:cubicBezTo>
                  <a:cubicBezTo>
                    <a:pt x="11207" y="4182"/>
                    <a:pt x="11375" y="3761"/>
                    <a:pt x="11542" y="3426"/>
                  </a:cubicBezTo>
                  <a:lnTo>
                    <a:pt x="11622" y="3346"/>
                  </a:lnTo>
                  <a:cubicBezTo>
                    <a:pt x="11622" y="3259"/>
                    <a:pt x="11622" y="3179"/>
                    <a:pt x="11709" y="3092"/>
                  </a:cubicBezTo>
                  <a:cubicBezTo>
                    <a:pt x="11790" y="2924"/>
                    <a:pt x="11957" y="2677"/>
                    <a:pt x="12124" y="2423"/>
                  </a:cubicBezTo>
                  <a:lnTo>
                    <a:pt x="12124" y="2342"/>
                  </a:lnTo>
                  <a:cubicBezTo>
                    <a:pt x="12291" y="2088"/>
                    <a:pt x="12459" y="1841"/>
                    <a:pt x="12713" y="1586"/>
                  </a:cubicBezTo>
                  <a:cubicBezTo>
                    <a:pt x="12880" y="1339"/>
                    <a:pt x="13128" y="1172"/>
                    <a:pt x="13382" y="917"/>
                  </a:cubicBezTo>
                  <a:cubicBezTo>
                    <a:pt x="13629" y="670"/>
                    <a:pt x="13884" y="502"/>
                    <a:pt x="14131" y="248"/>
                  </a:cubicBezTo>
                  <a:cubicBezTo>
                    <a:pt x="14299" y="168"/>
                    <a:pt x="14466" y="81"/>
                    <a:pt x="14553" y="1"/>
                  </a:cubicBez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2133;p71">
              <a:extLst>
                <a:ext uri="{FF2B5EF4-FFF2-40B4-BE49-F238E27FC236}">
                  <a16:creationId xmlns:a16="http://schemas.microsoft.com/office/drawing/2014/main" id="{7301092F-F8D8-F0C0-D68E-635A7535B46F}"/>
                </a:ext>
              </a:extLst>
            </p:cNvPr>
            <p:cNvSpPr/>
            <p:nvPr/>
          </p:nvSpPr>
          <p:spPr>
            <a:xfrm>
              <a:off x="1899400" y="3137125"/>
              <a:ext cx="4200" cy="2025"/>
            </a:xfrm>
            <a:custGeom>
              <a:avLst/>
              <a:gdLst/>
              <a:ahLst/>
              <a:cxnLst/>
              <a:rect l="l" t="t" r="r" b="b"/>
              <a:pathLst>
                <a:path w="168" h="81" extrusionOk="0">
                  <a:moveTo>
                    <a:pt x="80" y="0"/>
                  </a:moveTo>
                  <a:lnTo>
                    <a:pt x="0" y="80"/>
                  </a:lnTo>
                  <a:cubicBezTo>
                    <a:pt x="80" y="0"/>
                    <a:pt x="80" y="0"/>
                    <a:pt x="167" y="0"/>
                  </a:cubicBezTo>
                  <a:close/>
                </a:path>
              </a:pathLst>
            </a:custGeom>
            <a:solidFill>
              <a:srgbClr val="E24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2134;p71">
              <a:extLst>
                <a:ext uri="{FF2B5EF4-FFF2-40B4-BE49-F238E27FC236}">
                  <a16:creationId xmlns:a16="http://schemas.microsoft.com/office/drawing/2014/main" id="{9326B6F9-CB34-EDD8-138C-25061AFDD697}"/>
                </a:ext>
              </a:extLst>
            </p:cNvPr>
            <p:cNvSpPr/>
            <p:nvPr/>
          </p:nvSpPr>
          <p:spPr>
            <a:xfrm>
              <a:off x="1893025" y="3143300"/>
              <a:ext cx="2200" cy="2200"/>
            </a:xfrm>
            <a:custGeom>
              <a:avLst/>
              <a:gdLst/>
              <a:ahLst/>
              <a:cxnLst/>
              <a:rect l="l" t="t" r="r" b="b"/>
              <a:pathLst>
                <a:path w="88" h="88" extrusionOk="0">
                  <a:moveTo>
                    <a:pt x="1" y="88"/>
                  </a:moveTo>
                  <a:lnTo>
                    <a:pt x="1" y="88"/>
                  </a:lnTo>
                  <a:cubicBezTo>
                    <a:pt x="1" y="88"/>
                    <a:pt x="1" y="1"/>
                    <a:pt x="88" y="1"/>
                  </a:cubicBezTo>
                  <a:cubicBezTo>
                    <a:pt x="1" y="1"/>
                    <a:pt x="1" y="88"/>
                    <a:pt x="1" y="88"/>
                  </a:cubicBezTo>
                  <a:close/>
                </a:path>
              </a:pathLst>
            </a:custGeom>
            <a:solidFill>
              <a:srgbClr val="E24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2135;p71">
              <a:extLst>
                <a:ext uri="{FF2B5EF4-FFF2-40B4-BE49-F238E27FC236}">
                  <a16:creationId xmlns:a16="http://schemas.microsoft.com/office/drawing/2014/main" id="{66252D88-1E24-C46D-5C6F-FF72796D604D}"/>
                </a:ext>
              </a:extLst>
            </p:cNvPr>
            <p:cNvSpPr/>
            <p:nvPr/>
          </p:nvSpPr>
          <p:spPr>
            <a:xfrm>
              <a:off x="1723775" y="3431825"/>
              <a:ext cx="0" cy="25"/>
            </a:xfrm>
            <a:custGeom>
              <a:avLst/>
              <a:gdLst/>
              <a:ahLst/>
              <a:cxnLst/>
              <a:rect l="l" t="t" r="r" b="b"/>
              <a:pathLst>
                <a:path h="1" extrusionOk="0">
                  <a:moveTo>
                    <a:pt x="0" y="1"/>
                  </a:moveTo>
                  <a:lnTo>
                    <a:pt x="0" y="1"/>
                  </a:lnTo>
                  <a:close/>
                </a:path>
              </a:pathLst>
            </a:custGeom>
            <a:solidFill>
              <a:srgbClr val="E24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2136;p71">
              <a:extLst>
                <a:ext uri="{FF2B5EF4-FFF2-40B4-BE49-F238E27FC236}">
                  <a16:creationId xmlns:a16="http://schemas.microsoft.com/office/drawing/2014/main" id="{48A479E2-37D5-2AF3-9DF8-5780A6F28010}"/>
                </a:ext>
              </a:extLst>
            </p:cNvPr>
            <p:cNvSpPr/>
            <p:nvPr/>
          </p:nvSpPr>
          <p:spPr>
            <a:xfrm>
              <a:off x="1723775" y="3431825"/>
              <a:ext cx="0" cy="25"/>
            </a:xfrm>
            <a:custGeom>
              <a:avLst/>
              <a:gdLst/>
              <a:ahLst/>
              <a:cxnLst/>
              <a:rect l="l" t="t" r="r" b="b"/>
              <a:pathLst>
                <a:path h="1" extrusionOk="0">
                  <a:moveTo>
                    <a:pt x="0" y="1"/>
                  </a:moveTo>
                  <a:lnTo>
                    <a:pt x="0" y="1"/>
                  </a:lnTo>
                  <a:close/>
                </a:path>
              </a:pathLst>
            </a:custGeom>
            <a:solidFill>
              <a:srgbClr val="E24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7" name="مجموعة 636">
            <a:extLst>
              <a:ext uri="{FF2B5EF4-FFF2-40B4-BE49-F238E27FC236}">
                <a16:creationId xmlns:a16="http://schemas.microsoft.com/office/drawing/2014/main" id="{CD92767F-8A54-3551-9A5A-CBCA7AD0EBBA}"/>
              </a:ext>
            </a:extLst>
          </p:cNvPr>
          <p:cNvGrpSpPr/>
          <p:nvPr/>
        </p:nvGrpSpPr>
        <p:grpSpPr>
          <a:xfrm>
            <a:off x="4870297" y="4141615"/>
            <a:ext cx="2379119" cy="2248673"/>
            <a:chOff x="4420406" y="3458205"/>
            <a:chExt cx="3143364" cy="2971015"/>
          </a:xfrm>
        </p:grpSpPr>
        <p:sp>
          <p:nvSpPr>
            <p:cNvPr id="638" name="Google Shape;1367;p48">
              <a:extLst>
                <a:ext uri="{FF2B5EF4-FFF2-40B4-BE49-F238E27FC236}">
                  <a16:creationId xmlns:a16="http://schemas.microsoft.com/office/drawing/2014/main" id="{52A0A28E-0DFD-9084-DA57-2A9A01F4E739}"/>
                </a:ext>
              </a:extLst>
            </p:cNvPr>
            <p:cNvSpPr/>
            <p:nvPr/>
          </p:nvSpPr>
          <p:spPr>
            <a:xfrm>
              <a:off x="5716210" y="5292957"/>
              <a:ext cx="1476371" cy="407778"/>
            </a:xfrm>
            <a:custGeom>
              <a:avLst/>
              <a:gdLst/>
              <a:ahLst/>
              <a:cxnLst/>
              <a:rect l="l" t="t" r="r" b="b"/>
              <a:pathLst>
                <a:path w="35387" h="9774" extrusionOk="0">
                  <a:moveTo>
                    <a:pt x="29030" y="1"/>
                  </a:moveTo>
                  <a:cubicBezTo>
                    <a:pt x="25769" y="1"/>
                    <a:pt x="23363" y="2596"/>
                    <a:pt x="20603" y="2596"/>
                  </a:cubicBezTo>
                  <a:cubicBezTo>
                    <a:pt x="20366" y="2596"/>
                    <a:pt x="20126" y="2577"/>
                    <a:pt x="19883" y="2536"/>
                  </a:cubicBezTo>
                  <a:cubicBezTo>
                    <a:pt x="16722" y="1995"/>
                    <a:pt x="13737" y="652"/>
                    <a:pt x="9536" y="446"/>
                  </a:cubicBezTo>
                  <a:cubicBezTo>
                    <a:pt x="9286" y="433"/>
                    <a:pt x="9031" y="427"/>
                    <a:pt x="8773" y="427"/>
                  </a:cubicBezTo>
                  <a:cubicBezTo>
                    <a:pt x="4717" y="427"/>
                    <a:pt x="0" y="1868"/>
                    <a:pt x="0" y="1868"/>
                  </a:cubicBezTo>
                  <a:cubicBezTo>
                    <a:pt x="0" y="1868"/>
                    <a:pt x="8569" y="9398"/>
                    <a:pt x="19801" y="9761"/>
                  </a:cubicBezTo>
                  <a:cubicBezTo>
                    <a:pt x="20066" y="9770"/>
                    <a:pt x="20327" y="9774"/>
                    <a:pt x="20585" y="9774"/>
                  </a:cubicBezTo>
                  <a:cubicBezTo>
                    <a:pt x="31235" y="9774"/>
                    <a:pt x="35387" y="2609"/>
                    <a:pt x="35387" y="2609"/>
                  </a:cubicBezTo>
                  <a:cubicBezTo>
                    <a:pt x="35387" y="2609"/>
                    <a:pt x="33359" y="211"/>
                    <a:pt x="29340" y="9"/>
                  </a:cubicBezTo>
                  <a:cubicBezTo>
                    <a:pt x="29236" y="3"/>
                    <a:pt x="29132" y="1"/>
                    <a:pt x="29030" y="1"/>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9" name="Google Shape;1368;p48">
              <a:extLst>
                <a:ext uri="{FF2B5EF4-FFF2-40B4-BE49-F238E27FC236}">
                  <a16:creationId xmlns:a16="http://schemas.microsoft.com/office/drawing/2014/main" id="{B6AAB4D4-0675-B751-E769-621DD41AC420}"/>
                </a:ext>
              </a:extLst>
            </p:cNvPr>
            <p:cNvSpPr/>
            <p:nvPr/>
          </p:nvSpPr>
          <p:spPr>
            <a:xfrm>
              <a:off x="5855766" y="5000578"/>
              <a:ext cx="122951" cy="361968"/>
            </a:xfrm>
            <a:custGeom>
              <a:avLst/>
              <a:gdLst/>
              <a:ahLst/>
              <a:cxnLst/>
              <a:rect l="l" t="t" r="r" b="b"/>
              <a:pathLst>
                <a:path w="2947" h="8676" extrusionOk="0">
                  <a:moveTo>
                    <a:pt x="1085" y="0"/>
                  </a:moveTo>
                  <a:lnTo>
                    <a:pt x="1" y="5363"/>
                  </a:lnTo>
                  <a:lnTo>
                    <a:pt x="1230" y="8174"/>
                  </a:lnTo>
                  <a:lnTo>
                    <a:pt x="1651" y="8675"/>
                  </a:lnTo>
                  <a:lnTo>
                    <a:pt x="2904" y="8675"/>
                  </a:lnTo>
                  <a:cubicBezTo>
                    <a:pt x="2904" y="7904"/>
                    <a:pt x="2026" y="7743"/>
                    <a:pt x="1919" y="7743"/>
                  </a:cubicBezTo>
                  <a:cubicBezTo>
                    <a:pt x="1812" y="7743"/>
                    <a:pt x="1012" y="5553"/>
                    <a:pt x="1085" y="5159"/>
                  </a:cubicBezTo>
                  <a:cubicBezTo>
                    <a:pt x="1156" y="4764"/>
                    <a:pt x="2903" y="2082"/>
                    <a:pt x="2903" y="2082"/>
                  </a:cubicBezTo>
                  <a:lnTo>
                    <a:pt x="2947" y="716"/>
                  </a:lnTo>
                  <a:lnTo>
                    <a:pt x="1085" y="0"/>
                  </a:lnTo>
                  <a:close/>
                </a:path>
              </a:pathLst>
            </a:custGeom>
            <a:solidFill>
              <a:srgbClr val="CC67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0" name="Google Shape;1369;p48">
              <a:extLst>
                <a:ext uri="{FF2B5EF4-FFF2-40B4-BE49-F238E27FC236}">
                  <a16:creationId xmlns:a16="http://schemas.microsoft.com/office/drawing/2014/main" id="{E5FC23FA-0AC5-164D-B06E-43280CFAE724}"/>
                </a:ext>
              </a:extLst>
            </p:cNvPr>
            <p:cNvSpPr/>
            <p:nvPr/>
          </p:nvSpPr>
          <p:spPr>
            <a:xfrm>
              <a:off x="6194162" y="5051018"/>
              <a:ext cx="94539" cy="319873"/>
            </a:xfrm>
            <a:custGeom>
              <a:avLst/>
              <a:gdLst/>
              <a:ahLst/>
              <a:cxnLst/>
              <a:rect l="l" t="t" r="r" b="b"/>
              <a:pathLst>
                <a:path w="2266" h="7667" extrusionOk="0">
                  <a:moveTo>
                    <a:pt x="1818" y="0"/>
                  </a:moveTo>
                  <a:lnTo>
                    <a:pt x="724" y="414"/>
                  </a:lnTo>
                  <a:lnTo>
                    <a:pt x="782" y="3666"/>
                  </a:lnTo>
                  <a:lnTo>
                    <a:pt x="1" y="7018"/>
                  </a:lnTo>
                  <a:lnTo>
                    <a:pt x="486" y="7601"/>
                  </a:lnTo>
                  <a:lnTo>
                    <a:pt x="1278" y="7667"/>
                  </a:lnTo>
                  <a:cubicBezTo>
                    <a:pt x="1520" y="7040"/>
                    <a:pt x="718" y="6854"/>
                    <a:pt x="718" y="6854"/>
                  </a:cubicBezTo>
                  <a:cubicBezTo>
                    <a:pt x="718" y="6854"/>
                    <a:pt x="1659" y="4144"/>
                    <a:pt x="1714" y="3950"/>
                  </a:cubicBezTo>
                  <a:cubicBezTo>
                    <a:pt x="1769" y="3756"/>
                    <a:pt x="2266" y="702"/>
                    <a:pt x="2266" y="702"/>
                  </a:cubicBezTo>
                  <a:lnTo>
                    <a:pt x="1818" y="0"/>
                  </a:lnTo>
                  <a:close/>
                </a:path>
              </a:pathLst>
            </a:custGeom>
            <a:solidFill>
              <a:srgbClr val="CC67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1" name="Google Shape;1370;p48">
              <a:extLst>
                <a:ext uri="{FF2B5EF4-FFF2-40B4-BE49-F238E27FC236}">
                  <a16:creationId xmlns:a16="http://schemas.microsoft.com/office/drawing/2014/main" id="{BE5B1C4B-19B4-74C5-8764-20D9D575ECBE}"/>
                </a:ext>
              </a:extLst>
            </p:cNvPr>
            <p:cNvSpPr/>
            <p:nvPr/>
          </p:nvSpPr>
          <p:spPr>
            <a:xfrm>
              <a:off x="5750754" y="4572356"/>
              <a:ext cx="835457" cy="811843"/>
            </a:xfrm>
            <a:custGeom>
              <a:avLst/>
              <a:gdLst/>
              <a:ahLst/>
              <a:cxnLst/>
              <a:rect l="l" t="t" r="r" b="b"/>
              <a:pathLst>
                <a:path w="20025" h="19459" extrusionOk="0">
                  <a:moveTo>
                    <a:pt x="15863" y="1"/>
                  </a:moveTo>
                  <a:cubicBezTo>
                    <a:pt x="15708" y="1"/>
                    <a:pt x="15537" y="48"/>
                    <a:pt x="15333" y="165"/>
                  </a:cubicBezTo>
                  <a:cubicBezTo>
                    <a:pt x="14401" y="703"/>
                    <a:pt x="15190" y="1419"/>
                    <a:pt x="14939" y="2279"/>
                  </a:cubicBezTo>
                  <a:cubicBezTo>
                    <a:pt x="14695" y="3116"/>
                    <a:pt x="15844" y="7519"/>
                    <a:pt x="13556" y="7519"/>
                  </a:cubicBezTo>
                  <a:cubicBezTo>
                    <a:pt x="13494" y="7519"/>
                    <a:pt x="13430" y="7516"/>
                    <a:pt x="13363" y="7509"/>
                  </a:cubicBezTo>
                  <a:cubicBezTo>
                    <a:pt x="10889" y="7265"/>
                    <a:pt x="11357" y="4062"/>
                    <a:pt x="9394" y="4062"/>
                  </a:cubicBezTo>
                  <a:cubicBezTo>
                    <a:pt x="9339" y="4062"/>
                    <a:pt x="9282" y="4064"/>
                    <a:pt x="9224" y="4070"/>
                  </a:cubicBezTo>
                  <a:cubicBezTo>
                    <a:pt x="7173" y="4248"/>
                    <a:pt x="7417" y="5897"/>
                    <a:pt x="6485" y="5897"/>
                  </a:cubicBezTo>
                  <a:cubicBezTo>
                    <a:pt x="5579" y="5897"/>
                    <a:pt x="5249" y="4101"/>
                    <a:pt x="3749" y="4101"/>
                  </a:cubicBezTo>
                  <a:cubicBezTo>
                    <a:pt x="3707" y="4101"/>
                    <a:pt x="3664" y="4103"/>
                    <a:pt x="3620" y="4106"/>
                  </a:cubicBezTo>
                  <a:cubicBezTo>
                    <a:pt x="2007" y="4213"/>
                    <a:pt x="431" y="6972"/>
                    <a:pt x="915" y="10519"/>
                  </a:cubicBezTo>
                  <a:cubicBezTo>
                    <a:pt x="1398" y="14065"/>
                    <a:pt x="1" y="15193"/>
                    <a:pt x="431" y="16107"/>
                  </a:cubicBezTo>
                  <a:cubicBezTo>
                    <a:pt x="861" y="17020"/>
                    <a:pt x="1302" y="19407"/>
                    <a:pt x="1302" y="19407"/>
                  </a:cubicBezTo>
                  <a:lnTo>
                    <a:pt x="2716" y="19407"/>
                  </a:lnTo>
                  <a:cubicBezTo>
                    <a:pt x="2716" y="19407"/>
                    <a:pt x="2502" y="18655"/>
                    <a:pt x="1857" y="18440"/>
                  </a:cubicBezTo>
                  <a:lnTo>
                    <a:pt x="1831" y="15550"/>
                  </a:lnTo>
                  <a:cubicBezTo>
                    <a:pt x="1831" y="15550"/>
                    <a:pt x="4085" y="12667"/>
                    <a:pt x="4138" y="12345"/>
                  </a:cubicBezTo>
                  <a:cubicBezTo>
                    <a:pt x="4138" y="12345"/>
                    <a:pt x="8196" y="12594"/>
                    <a:pt x="10933" y="12594"/>
                  </a:cubicBezTo>
                  <a:cubicBezTo>
                    <a:pt x="11370" y="12594"/>
                    <a:pt x="11774" y="12587"/>
                    <a:pt x="12122" y="12573"/>
                  </a:cubicBezTo>
                  <a:lnTo>
                    <a:pt x="13260" y="15681"/>
                  </a:lnTo>
                  <a:lnTo>
                    <a:pt x="12728" y="18876"/>
                  </a:lnTo>
                  <a:lnTo>
                    <a:pt x="12787" y="19459"/>
                  </a:lnTo>
                  <a:lnTo>
                    <a:pt x="14179" y="19459"/>
                  </a:lnTo>
                  <a:cubicBezTo>
                    <a:pt x="14179" y="19459"/>
                    <a:pt x="14032" y="18876"/>
                    <a:pt x="13495" y="18876"/>
                  </a:cubicBezTo>
                  <a:cubicBezTo>
                    <a:pt x="13495" y="18876"/>
                    <a:pt x="14044" y="15892"/>
                    <a:pt x="14044" y="15623"/>
                  </a:cubicBezTo>
                  <a:cubicBezTo>
                    <a:pt x="14044" y="15355"/>
                    <a:pt x="13810" y="12423"/>
                    <a:pt x="13810" y="12423"/>
                  </a:cubicBezTo>
                  <a:lnTo>
                    <a:pt x="13810" y="12423"/>
                  </a:lnTo>
                  <a:cubicBezTo>
                    <a:pt x="13810" y="12423"/>
                    <a:pt x="13814" y="12423"/>
                    <a:pt x="13823" y="12423"/>
                  </a:cubicBezTo>
                  <a:cubicBezTo>
                    <a:pt x="14002" y="12423"/>
                    <a:pt x="15949" y="12348"/>
                    <a:pt x="16820" y="9121"/>
                  </a:cubicBezTo>
                  <a:cubicBezTo>
                    <a:pt x="17733" y="5735"/>
                    <a:pt x="16605" y="3640"/>
                    <a:pt x="17035" y="2834"/>
                  </a:cubicBezTo>
                  <a:cubicBezTo>
                    <a:pt x="17156" y="2608"/>
                    <a:pt x="17400" y="2537"/>
                    <a:pt x="17694" y="2537"/>
                  </a:cubicBezTo>
                  <a:cubicBezTo>
                    <a:pt x="18196" y="2537"/>
                    <a:pt x="18842" y="2744"/>
                    <a:pt x="19270" y="2744"/>
                  </a:cubicBezTo>
                  <a:cubicBezTo>
                    <a:pt x="19487" y="2744"/>
                    <a:pt x="19648" y="2690"/>
                    <a:pt x="19704" y="2530"/>
                  </a:cubicBezTo>
                  <a:cubicBezTo>
                    <a:pt x="20024" y="1617"/>
                    <a:pt x="18736" y="989"/>
                    <a:pt x="17626" y="774"/>
                  </a:cubicBezTo>
                  <a:cubicBezTo>
                    <a:pt x="16758" y="607"/>
                    <a:pt x="16416" y="1"/>
                    <a:pt x="15863" y="1"/>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2" name="Google Shape;1371;p48">
              <a:extLst>
                <a:ext uri="{FF2B5EF4-FFF2-40B4-BE49-F238E27FC236}">
                  <a16:creationId xmlns:a16="http://schemas.microsoft.com/office/drawing/2014/main" id="{2259B494-EE0C-17F5-2A09-2C9D30B9C34F}"/>
                </a:ext>
              </a:extLst>
            </p:cNvPr>
            <p:cNvSpPr/>
            <p:nvPr/>
          </p:nvSpPr>
          <p:spPr>
            <a:xfrm>
              <a:off x="6839749" y="4785883"/>
              <a:ext cx="100547" cy="123202"/>
            </a:xfrm>
            <a:custGeom>
              <a:avLst/>
              <a:gdLst/>
              <a:ahLst/>
              <a:cxnLst/>
              <a:rect l="l" t="t" r="r" b="b"/>
              <a:pathLst>
                <a:path w="2410" h="2953" extrusionOk="0">
                  <a:moveTo>
                    <a:pt x="1205" y="0"/>
                  </a:moveTo>
                  <a:cubicBezTo>
                    <a:pt x="540" y="0"/>
                    <a:pt x="0" y="661"/>
                    <a:pt x="0" y="1476"/>
                  </a:cubicBezTo>
                  <a:cubicBezTo>
                    <a:pt x="0" y="2292"/>
                    <a:pt x="540" y="2952"/>
                    <a:pt x="1205" y="2952"/>
                  </a:cubicBezTo>
                  <a:cubicBezTo>
                    <a:pt x="1871" y="2952"/>
                    <a:pt x="2410" y="2292"/>
                    <a:pt x="2410" y="1476"/>
                  </a:cubicBezTo>
                  <a:cubicBezTo>
                    <a:pt x="2410" y="661"/>
                    <a:pt x="1871" y="0"/>
                    <a:pt x="1205" y="0"/>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3" name="Google Shape;1372;p48">
              <a:extLst>
                <a:ext uri="{FF2B5EF4-FFF2-40B4-BE49-F238E27FC236}">
                  <a16:creationId xmlns:a16="http://schemas.microsoft.com/office/drawing/2014/main" id="{47F63846-13BA-B48D-8AF8-8D03B1479E03}"/>
                </a:ext>
              </a:extLst>
            </p:cNvPr>
            <p:cNvSpPr/>
            <p:nvPr/>
          </p:nvSpPr>
          <p:spPr>
            <a:xfrm>
              <a:off x="6833908" y="4777246"/>
              <a:ext cx="112229" cy="60245"/>
            </a:xfrm>
            <a:custGeom>
              <a:avLst/>
              <a:gdLst/>
              <a:ahLst/>
              <a:cxnLst/>
              <a:rect l="l" t="t" r="r" b="b"/>
              <a:pathLst>
                <a:path w="2690" h="1444" extrusionOk="0">
                  <a:moveTo>
                    <a:pt x="1345" y="1"/>
                  </a:moveTo>
                  <a:cubicBezTo>
                    <a:pt x="788" y="1"/>
                    <a:pt x="311" y="406"/>
                    <a:pt x="96" y="986"/>
                  </a:cubicBezTo>
                  <a:cubicBezTo>
                    <a:pt x="52" y="1099"/>
                    <a:pt x="21" y="1217"/>
                    <a:pt x="1" y="1337"/>
                  </a:cubicBezTo>
                  <a:cubicBezTo>
                    <a:pt x="45" y="1403"/>
                    <a:pt x="120" y="1444"/>
                    <a:pt x="201" y="1444"/>
                  </a:cubicBezTo>
                  <a:lnTo>
                    <a:pt x="2489" y="1444"/>
                  </a:lnTo>
                  <a:cubicBezTo>
                    <a:pt x="2570" y="1444"/>
                    <a:pt x="2645" y="1403"/>
                    <a:pt x="2690" y="1337"/>
                  </a:cubicBezTo>
                  <a:cubicBezTo>
                    <a:pt x="2669" y="1217"/>
                    <a:pt x="2638" y="1099"/>
                    <a:pt x="2594" y="986"/>
                  </a:cubicBezTo>
                  <a:cubicBezTo>
                    <a:pt x="2379" y="406"/>
                    <a:pt x="1902" y="1"/>
                    <a:pt x="1345" y="1"/>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4" name="Google Shape;1373;p48">
              <a:extLst>
                <a:ext uri="{FF2B5EF4-FFF2-40B4-BE49-F238E27FC236}">
                  <a16:creationId xmlns:a16="http://schemas.microsoft.com/office/drawing/2014/main" id="{83FFE7D6-1466-B22C-191A-98DDAE2768DF}"/>
                </a:ext>
              </a:extLst>
            </p:cNvPr>
            <p:cNvSpPr/>
            <p:nvPr/>
          </p:nvSpPr>
          <p:spPr>
            <a:xfrm>
              <a:off x="6756682" y="4847463"/>
              <a:ext cx="228338" cy="505030"/>
            </a:xfrm>
            <a:custGeom>
              <a:avLst/>
              <a:gdLst/>
              <a:ahLst/>
              <a:cxnLst/>
              <a:rect l="l" t="t" r="r" b="b"/>
              <a:pathLst>
                <a:path w="5473" h="12105" extrusionOk="0">
                  <a:moveTo>
                    <a:pt x="2838" y="1"/>
                  </a:moveTo>
                  <a:cubicBezTo>
                    <a:pt x="2452" y="1"/>
                    <a:pt x="2365" y="1143"/>
                    <a:pt x="2365" y="1143"/>
                  </a:cubicBezTo>
                  <a:cubicBezTo>
                    <a:pt x="2365" y="1143"/>
                    <a:pt x="1513" y="2829"/>
                    <a:pt x="1133" y="6408"/>
                  </a:cubicBezTo>
                  <a:cubicBezTo>
                    <a:pt x="1006" y="7590"/>
                    <a:pt x="1165" y="8009"/>
                    <a:pt x="904" y="8867"/>
                  </a:cubicBezTo>
                  <a:cubicBezTo>
                    <a:pt x="633" y="9749"/>
                    <a:pt x="378" y="10487"/>
                    <a:pt x="128" y="11129"/>
                  </a:cubicBezTo>
                  <a:cubicBezTo>
                    <a:pt x="0" y="11462"/>
                    <a:pt x="35" y="11835"/>
                    <a:pt x="379" y="11854"/>
                  </a:cubicBezTo>
                  <a:cubicBezTo>
                    <a:pt x="1381" y="11911"/>
                    <a:pt x="3181" y="12041"/>
                    <a:pt x="4013" y="12093"/>
                  </a:cubicBezTo>
                  <a:cubicBezTo>
                    <a:pt x="4146" y="12101"/>
                    <a:pt x="4264" y="12105"/>
                    <a:pt x="4369" y="12105"/>
                  </a:cubicBezTo>
                  <a:cubicBezTo>
                    <a:pt x="5118" y="12105"/>
                    <a:pt x="5181" y="11918"/>
                    <a:pt x="5181" y="11918"/>
                  </a:cubicBezTo>
                  <a:cubicBezTo>
                    <a:pt x="5181" y="11918"/>
                    <a:pt x="5473" y="10206"/>
                    <a:pt x="4838" y="8317"/>
                  </a:cubicBezTo>
                  <a:cubicBezTo>
                    <a:pt x="4658" y="7784"/>
                    <a:pt x="4545" y="7543"/>
                    <a:pt x="4520" y="6687"/>
                  </a:cubicBezTo>
                  <a:cubicBezTo>
                    <a:pt x="4463" y="4662"/>
                    <a:pt x="4226" y="2436"/>
                    <a:pt x="3669" y="1143"/>
                  </a:cubicBezTo>
                  <a:cubicBezTo>
                    <a:pt x="3300" y="286"/>
                    <a:pt x="3032" y="1"/>
                    <a:pt x="2838" y="1"/>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5" name="Google Shape;1374;p48">
              <a:extLst>
                <a:ext uri="{FF2B5EF4-FFF2-40B4-BE49-F238E27FC236}">
                  <a16:creationId xmlns:a16="http://schemas.microsoft.com/office/drawing/2014/main" id="{7DA3DB40-2154-A49C-1B3F-ABDAC06F2433}"/>
                </a:ext>
              </a:extLst>
            </p:cNvPr>
            <p:cNvSpPr/>
            <p:nvPr/>
          </p:nvSpPr>
          <p:spPr>
            <a:xfrm>
              <a:off x="6855853" y="4893856"/>
              <a:ext cx="180401" cy="177813"/>
            </a:xfrm>
            <a:custGeom>
              <a:avLst/>
              <a:gdLst/>
              <a:ahLst/>
              <a:cxnLst/>
              <a:rect l="l" t="t" r="r" b="b"/>
              <a:pathLst>
                <a:path w="4324" h="4262" extrusionOk="0">
                  <a:moveTo>
                    <a:pt x="700" y="0"/>
                  </a:moveTo>
                  <a:cubicBezTo>
                    <a:pt x="349" y="0"/>
                    <a:pt x="1" y="240"/>
                    <a:pt x="10" y="456"/>
                  </a:cubicBezTo>
                  <a:cubicBezTo>
                    <a:pt x="18" y="676"/>
                    <a:pt x="1068" y="2586"/>
                    <a:pt x="3968" y="4261"/>
                  </a:cubicBezTo>
                  <a:lnTo>
                    <a:pt x="4324" y="3849"/>
                  </a:lnTo>
                  <a:cubicBezTo>
                    <a:pt x="4324" y="3849"/>
                    <a:pt x="1624" y="1323"/>
                    <a:pt x="1333" y="481"/>
                  </a:cubicBezTo>
                  <a:cubicBezTo>
                    <a:pt x="1211" y="127"/>
                    <a:pt x="955" y="0"/>
                    <a:pt x="700" y="0"/>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6" name="Google Shape;1375;p48">
              <a:extLst>
                <a:ext uri="{FF2B5EF4-FFF2-40B4-BE49-F238E27FC236}">
                  <a16:creationId xmlns:a16="http://schemas.microsoft.com/office/drawing/2014/main" id="{5BDF1478-EED8-8809-45D8-6722DBC1137C}"/>
                </a:ext>
              </a:extLst>
            </p:cNvPr>
            <p:cNvSpPr/>
            <p:nvPr/>
          </p:nvSpPr>
          <p:spPr>
            <a:xfrm>
              <a:off x="7022944" y="5056733"/>
              <a:ext cx="33586" cy="26118"/>
            </a:xfrm>
            <a:custGeom>
              <a:avLst/>
              <a:gdLst/>
              <a:ahLst/>
              <a:cxnLst/>
              <a:rect l="l" t="t" r="r" b="b"/>
              <a:pathLst>
                <a:path w="805" h="626" extrusionOk="0">
                  <a:moveTo>
                    <a:pt x="270" y="1"/>
                  </a:moveTo>
                  <a:lnTo>
                    <a:pt x="0" y="314"/>
                  </a:lnTo>
                  <a:cubicBezTo>
                    <a:pt x="0" y="314"/>
                    <a:pt x="44" y="405"/>
                    <a:pt x="226" y="554"/>
                  </a:cubicBezTo>
                  <a:cubicBezTo>
                    <a:pt x="286" y="603"/>
                    <a:pt x="356" y="626"/>
                    <a:pt x="425" y="626"/>
                  </a:cubicBezTo>
                  <a:cubicBezTo>
                    <a:pt x="568" y="626"/>
                    <a:pt x="708" y="529"/>
                    <a:pt x="747" y="357"/>
                  </a:cubicBezTo>
                  <a:cubicBezTo>
                    <a:pt x="804" y="103"/>
                    <a:pt x="270" y="1"/>
                    <a:pt x="270" y="1"/>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7" name="Google Shape;1376;p48">
              <a:extLst>
                <a:ext uri="{FF2B5EF4-FFF2-40B4-BE49-F238E27FC236}">
                  <a16:creationId xmlns:a16="http://schemas.microsoft.com/office/drawing/2014/main" id="{24B5BBE5-5655-462C-3970-3928D6AB4A13}"/>
                </a:ext>
              </a:extLst>
            </p:cNvPr>
            <p:cNvSpPr/>
            <p:nvPr/>
          </p:nvSpPr>
          <p:spPr>
            <a:xfrm>
              <a:off x="6512659" y="4655798"/>
              <a:ext cx="524847" cy="479913"/>
            </a:xfrm>
            <a:custGeom>
              <a:avLst/>
              <a:gdLst/>
              <a:ahLst/>
              <a:cxnLst/>
              <a:rect l="l" t="t" r="r" b="b"/>
              <a:pathLst>
                <a:path w="12580" h="11503" extrusionOk="0">
                  <a:moveTo>
                    <a:pt x="180" y="1"/>
                  </a:moveTo>
                  <a:lnTo>
                    <a:pt x="0" y="19"/>
                  </a:lnTo>
                  <a:cubicBezTo>
                    <a:pt x="10" y="103"/>
                    <a:pt x="919" y="8433"/>
                    <a:pt x="5459" y="10844"/>
                  </a:cubicBezTo>
                  <a:cubicBezTo>
                    <a:pt x="6286" y="11283"/>
                    <a:pt x="7183" y="11503"/>
                    <a:pt x="8145" y="11503"/>
                  </a:cubicBezTo>
                  <a:cubicBezTo>
                    <a:pt x="9477" y="11503"/>
                    <a:pt x="11011" y="11042"/>
                    <a:pt x="12579" y="10204"/>
                  </a:cubicBezTo>
                  <a:lnTo>
                    <a:pt x="12415" y="10085"/>
                  </a:lnTo>
                  <a:cubicBezTo>
                    <a:pt x="10874" y="10909"/>
                    <a:pt x="9447" y="11322"/>
                    <a:pt x="8145" y="11322"/>
                  </a:cubicBezTo>
                  <a:cubicBezTo>
                    <a:pt x="7212" y="11322"/>
                    <a:pt x="6344" y="11110"/>
                    <a:pt x="5545" y="10685"/>
                  </a:cubicBezTo>
                  <a:cubicBezTo>
                    <a:pt x="1089" y="8318"/>
                    <a:pt x="190" y="84"/>
                    <a:pt x="180" y="1"/>
                  </a:cubicBezTo>
                  <a:close/>
                </a:path>
              </a:pathLst>
            </a:custGeom>
            <a:solidFill>
              <a:srgbClr val="0B1E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8" name="Google Shape;1381;p48">
              <a:extLst>
                <a:ext uri="{FF2B5EF4-FFF2-40B4-BE49-F238E27FC236}">
                  <a16:creationId xmlns:a16="http://schemas.microsoft.com/office/drawing/2014/main" id="{0EF95B19-E263-A4C3-2DB1-4073D3CA4756}"/>
                </a:ext>
              </a:extLst>
            </p:cNvPr>
            <p:cNvSpPr/>
            <p:nvPr/>
          </p:nvSpPr>
          <p:spPr>
            <a:xfrm>
              <a:off x="6368305" y="3992689"/>
              <a:ext cx="389212" cy="385875"/>
            </a:xfrm>
            <a:custGeom>
              <a:avLst/>
              <a:gdLst/>
              <a:ahLst/>
              <a:cxnLst/>
              <a:rect l="l" t="t" r="r" b="b"/>
              <a:pathLst>
                <a:path w="9329" h="9249" extrusionOk="0">
                  <a:moveTo>
                    <a:pt x="3660" y="1"/>
                  </a:moveTo>
                  <a:cubicBezTo>
                    <a:pt x="3398" y="1"/>
                    <a:pt x="3285" y="1742"/>
                    <a:pt x="3241" y="2724"/>
                  </a:cubicBezTo>
                  <a:cubicBezTo>
                    <a:pt x="3224" y="3113"/>
                    <a:pt x="2959" y="3447"/>
                    <a:pt x="2583" y="3551"/>
                  </a:cubicBezTo>
                  <a:cubicBezTo>
                    <a:pt x="1645" y="3814"/>
                    <a:pt x="0" y="4305"/>
                    <a:pt x="59" y="4497"/>
                  </a:cubicBezTo>
                  <a:cubicBezTo>
                    <a:pt x="115" y="4681"/>
                    <a:pt x="1640" y="5232"/>
                    <a:pt x="2550" y="5547"/>
                  </a:cubicBezTo>
                  <a:cubicBezTo>
                    <a:pt x="2951" y="5683"/>
                    <a:pt x="3231" y="6046"/>
                    <a:pt x="3264" y="6468"/>
                  </a:cubicBezTo>
                  <a:cubicBezTo>
                    <a:pt x="3333" y="7392"/>
                    <a:pt x="3477" y="8939"/>
                    <a:pt x="3681" y="9216"/>
                  </a:cubicBezTo>
                  <a:cubicBezTo>
                    <a:pt x="3697" y="9238"/>
                    <a:pt x="3718" y="9249"/>
                    <a:pt x="3743" y="9249"/>
                  </a:cubicBezTo>
                  <a:cubicBezTo>
                    <a:pt x="4046" y="9249"/>
                    <a:pt x="4932" y="7705"/>
                    <a:pt x="5407" y="6835"/>
                  </a:cubicBezTo>
                  <a:cubicBezTo>
                    <a:pt x="5548" y="6576"/>
                    <a:pt x="5818" y="6423"/>
                    <a:pt x="6100" y="6423"/>
                  </a:cubicBezTo>
                  <a:cubicBezTo>
                    <a:pt x="6181" y="6423"/>
                    <a:pt x="6262" y="6436"/>
                    <a:pt x="6342" y="6462"/>
                  </a:cubicBezTo>
                  <a:cubicBezTo>
                    <a:pt x="7164" y="6724"/>
                    <a:pt x="8558" y="7146"/>
                    <a:pt x="9036" y="7146"/>
                  </a:cubicBezTo>
                  <a:cubicBezTo>
                    <a:pt x="9126" y="7146"/>
                    <a:pt x="9183" y="7131"/>
                    <a:pt x="9199" y="7098"/>
                  </a:cubicBezTo>
                  <a:cubicBezTo>
                    <a:pt x="9328" y="6824"/>
                    <a:pt x="8626" y="5773"/>
                    <a:pt x="8090" y="5031"/>
                  </a:cubicBezTo>
                  <a:cubicBezTo>
                    <a:pt x="7746" y="4555"/>
                    <a:pt x="7685" y="3931"/>
                    <a:pt x="7927" y="3397"/>
                  </a:cubicBezTo>
                  <a:cubicBezTo>
                    <a:pt x="8211" y="2771"/>
                    <a:pt x="8514" y="2027"/>
                    <a:pt x="8383" y="1971"/>
                  </a:cubicBezTo>
                  <a:cubicBezTo>
                    <a:pt x="8379" y="1967"/>
                    <a:pt x="8366" y="1967"/>
                    <a:pt x="8353" y="1967"/>
                  </a:cubicBezTo>
                  <a:cubicBezTo>
                    <a:pt x="8184" y="1969"/>
                    <a:pt x="7427" y="2152"/>
                    <a:pt x="6815" y="2307"/>
                  </a:cubicBezTo>
                  <a:cubicBezTo>
                    <a:pt x="6706" y="2335"/>
                    <a:pt x="6596" y="2348"/>
                    <a:pt x="6487" y="2348"/>
                  </a:cubicBezTo>
                  <a:cubicBezTo>
                    <a:pt x="6095" y="2348"/>
                    <a:pt x="5716" y="2176"/>
                    <a:pt x="5458" y="1866"/>
                  </a:cubicBezTo>
                  <a:cubicBezTo>
                    <a:pt x="5048" y="1374"/>
                    <a:pt x="4487" y="721"/>
                    <a:pt x="4093" y="334"/>
                  </a:cubicBezTo>
                  <a:lnTo>
                    <a:pt x="4072" y="313"/>
                  </a:lnTo>
                  <a:cubicBezTo>
                    <a:pt x="3889" y="139"/>
                    <a:pt x="3749" y="19"/>
                    <a:pt x="3672" y="2"/>
                  </a:cubicBezTo>
                  <a:cubicBezTo>
                    <a:pt x="3668" y="1"/>
                    <a:pt x="3664" y="1"/>
                    <a:pt x="3660" y="1"/>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49" name="Google Shape;1382;p48">
              <a:extLst>
                <a:ext uri="{FF2B5EF4-FFF2-40B4-BE49-F238E27FC236}">
                  <a16:creationId xmlns:a16="http://schemas.microsoft.com/office/drawing/2014/main" id="{FA45BF19-A663-7A3B-FDFB-C9B2A11EECFE}"/>
                </a:ext>
              </a:extLst>
            </p:cNvPr>
            <p:cNvSpPr/>
            <p:nvPr/>
          </p:nvSpPr>
          <p:spPr>
            <a:xfrm>
              <a:off x="6367304" y="3992689"/>
              <a:ext cx="390130" cy="385875"/>
            </a:xfrm>
            <a:custGeom>
              <a:avLst/>
              <a:gdLst/>
              <a:ahLst/>
              <a:cxnLst/>
              <a:rect l="l" t="t" r="r" b="b"/>
              <a:pathLst>
                <a:path w="9351" h="9249" extrusionOk="0">
                  <a:moveTo>
                    <a:pt x="3683" y="1"/>
                  </a:moveTo>
                  <a:cubicBezTo>
                    <a:pt x="3319" y="1"/>
                    <a:pt x="3240" y="3378"/>
                    <a:pt x="3240" y="3378"/>
                  </a:cubicBezTo>
                  <a:cubicBezTo>
                    <a:pt x="3240" y="3378"/>
                    <a:pt x="1" y="4229"/>
                    <a:pt x="81" y="4496"/>
                  </a:cubicBezTo>
                  <a:cubicBezTo>
                    <a:pt x="162" y="4760"/>
                    <a:pt x="3240" y="5771"/>
                    <a:pt x="3240" y="5771"/>
                  </a:cubicBezTo>
                  <a:cubicBezTo>
                    <a:pt x="3240" y="5771"/>
                    <a:pt x="3411" y="8816"/>
                    <a:pt x="3705" y="9216"/>
                  </a:cubicBezTo>
                  <a:cubicBezTo>
                    <a:pt x="3721" y="9238"/>
                    <a:pt x="3742" y="9249"/>
                    <a:pt x="3767" y="9249"/>
                  </a:cubicBezTo>
                  <a:cubicBezTo>
                    <a:pt x="4189" y="9249"/>
                    <a:pt x="5741" y="6256"/>
                    <a:pt x="5741" y="6256"/>
                  </a:cubicBezTo>
                  <a:cubicBezTo>
                    <a:pt x="5741" y="6256"/>
                    <a:pt x="8365" y="7147"/>
                    <a:pt x="9060" y="7147"/>
                  </a:cubicBezTo>
                  <a:cubicBezTo>
                    <a:pt x="9150" y="7147"/>
                    <a:pt x="9207" y="7132"/>
                    <a:pt x="9223" y="7098"/>
                  </a:cubicBezTo>
                  <a:cubicBezTo>
                    <a:pt x="9350" y="6829"/>
                    <a:pt x="8668" y="5799"/>
                    <a:pt x="8133" y="5059"/>
                  </a:cubicBezTo>
                  <a:cubicBezTo>
                    <a:pt x="7778" y="4565"/>
                    <a:pt x="7714" y="3918"/>
                    <a:pt x="7965" y="3364"/>
                  </a:cubicBezTo>
                  <a:cubicBezTo>
                    <a:pt x="8244" y="2745"/>
                    <a:pt x="8535" y="2025"/>
                    <a:pt x="8406" y="1970"/>
                  </a:cubicBezTo>
                  <a:cubicBezTo>
                    <a:pt x="8402" y="1966"/>
                    <a:pt x="8389" y="1966"/>
                    <a:pt x="8377" y="1966"/>
                  </a:cubicBezTo>
                  <a:lnTo>
                    <a:pt x="8377" y="1970"/>
                  </a:lnTo>
                  <a:cubicBezTo>
                    <a:pt x="8346" y="2260"/>
                    <a:pt x="7440" y="3450"/>
                    <a:pt x="6663" y="4168"/>
                  </a:cubicBezTo>
                  <a:cubicBezTo>
                    <a:pt x="6292" y="4507"/>
                    <a:pt x="5833" y="4684"/>
                    <a:pt x="5409" y="4684"/>
                  </a:cubicBezTo>
                  <a:cubicBezTo>
                    <a:pt x="4941" y="4684"/>
                    <a:pt x="4516" y="4467"/>
                    <a:pt x="4304" y="4016"/>
                  </a:cubicBezTo>
                  <a:cubicBezTo>
                    <a:pt x="3960" y="3286"/>
                    <a:pt x="3704" y="1183"/>
                    <a:pt x="3729" y="588"/>
                  </a:cubicBezTo>
                  <a:cubicBezTo>
                    <a:pt x="3741" y="310"/>
                    <a:pt x="3827" y="236"/>
                    <a:pt x="3916" y="236"/>
                  </a:cubicBezTo>
                  <a:cubicBezTo>
                    <a:pt x="3988" y="236"/>
                    <a:pt x="4061" y="285"/>
                    <a:pt x="4095" y="312"/>
                  </a:cubicBezTo>
                  <a:cubicBezTo>
                    <a:pt x="3913" y="138"/>
                    <a:pt x="3772" y="19"/>
                    <a:pt x="3695" y="2"/>
                  </a:cubicBezTo>
                  <a:cubicBezTo>
                    <a:pt x="3691" y="1"/>
                    <a:pt x="3687" y="1"/>
                    <a:pt x="3683" y="1"/>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0" name="Google Shape;1384;p48">
              <a:extLst>
                <a:ext uri="{FF2B5EF4-FFF2-40B4-BE49-F238E27FC236}">
                  <a16:creationId xmlns:a16="http://schemas.microsoft.com/office/drawing/2014/main" id="{B954379A-0E97-72FA-D2B3-F96BD4724661}"/>
                </a:ext>
              </a:extLst>
            </p:cNvPr>
            <p:cNvSpPr/>
            <p:nvPr/>
          </p:nvSpPr>
          <p:spPr>
            <a:xfrm>
              <a:off x="5732564" y="3569099"/>
              <a:ext cx="65376" cy="65418"/>
            </a:xfrm>
            <a:custGeom>
              <a:avLst/>
              <a:gdLst/>
              <a:ahLst/>
              <a:cxnLst/>
              <a:rect l="l" t="t" r="r" b="b"/>
              <a:pathLst>
                <a:path w="1567" h="1568" extrusionOk="0">
                  <a:moveTo>
                    <a:pt x="784" y="1"/>
                  </a:moveTo>
                  <a:cubicBezTo>
                    <a:pt x="352" y="1"/>
                    <a:pt x="1" y="352"/>
                    <a:pt x="1" y="785"/>
                  </a:cubicBezTo>
                  <a:cubicBezTo>
                    <a:pt x="1" y="1217"/>
                    <a:pt x="352" y="1567"/>
                    <a:pt x="784" y="1567"/>
                  </a:cubicBezTo>
                  <a:cubicBezTo>
                    <a:pt x="1217" y="1567"/>
                    <a:pt x="1567" y="1217"/>
                    <a:pt x="1567" y="785"/>
                  </a:cubicBezTo>
                  <a:cubicBezTo>
                    <a:pt x="1567" y="352"/>
                    <a:pt x="1217" y="1"/>
                    <a:pt x="784" y="1"/>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1" name="Google Shape;1386;p48">
              <a:extLst>
                <a:ext uri="{FF2B5EF4-FFF2-40B4-BE49-F238E27FC236}">
                  <a16:creationId xmlns:a16="http://schemas.microsoft.com/office/drawing/2014/main" id="{3C42BF92-2769-9C12-F164-1DC6F99A49C5}"/>
                </a:ext>
              </a:extLst>
            </p:cNvPr>
            <p:cNvSpPr/>
            <p:nvPr/>
          </p:nvSpPr>
          <p:spPr>
            <a:xfrm>
              <a:off x="4420406" y="5859315"/>
              <a:ext cx="65376" cy="65418"/>
            </a:xfrm>
            <a:custGeom>
              <a:avLst/>
              <a:gdLst/>
              <a:ahLst/>
              <a:cxnLst/>
              <a:rect l="l" t="t" r="r" b="b"/>
              <a:pathLst>
                <a:path w="1567" h="1568" extrusionOk="0">
                  <a:moveTo>
                    <a:pt x="783" y="0"/>
                  </a:moveTo>
                  <a:cubicBezTo>
                    <a:pt x="350" y="0"/>
                    <a:pt x="0" y="351"/>
                    <a:pt x="0" y="784"/>
                  </a:cubicBezTo>
                  <a:cubicBezTo>
                    <a:pt x="0" y="1216"/>
                    <a:pt x="350" y="1567"/>
                    <a:pt x="783" y="1567"/>
                  </a:cubicBezTo>
                  <a:cubicBezTo>
                    <a:pt x="1215" y="1567"/>
                    <a:pt x="1566" y="1216"/>
                    <a:pt x="1566" y="784"/>
                  </a:cubicBezTo>
                  <a:cubicBezTo>
                    <a:pt x="1566" y="351"/>
                    <a:pt x="1215" y="0"/>
                    <a:pt x="783" y="0"/>
                  </a:cubicBezTo>
                  <a:close/>
                </a:path>
              </a:pathLst>
            </a:custGeom>
            <a:solidFill>
              <a:srgbClr val="FFE5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2" name="Google Shape;1387;p48">
              <a:extLst>
                <a:ext uri="{FF2B5EF4-FFF2-40B4-BE49-F238E27FC236}">
                  <a16:creationId xmlns:a16="http://schemas.microsoft.com/office/drawing/2014/main" id="{DDF48DFF-1AD0-9C58-1C3E-85283E632FC2}"/>
                </a:ext>
              </a:extLst>
            </p:cNvPr>
            <p:cNvSpPr/>
            <p:nvPr/>
          </p:nvSpPr>
          <p:spPr>
            <a:xfrm>
              <a:off x="4879917" y="3814625"/>
              <a:ext cx="33251" cy="33293"/>
            </a:xfrm>
            <a:custGeom>
              <a:avLst/>
              <a:gdLst/>
              <a:ahLst/>
              <a:cxnLst/>
              <a:rect l="l" t="t" r="r" b="b"/>
              <a:pathLst>
                <a:path w="797" h="798" extrusionOk="0">
                  <a:moveTo>
                    <a:pt x="398" y="1"/>
                  </a:moveTo>
                  <a:cubicBezTo>
                    <a:pt x="178" y="1"/>
                    <a:pt x="0" y="179"/>
                    <a:pt x="0" y="400"/>
                  </a:cubicBezTo>
                  <a:cubicBezTo>
                    <a:pt x="0" y="619"/>
                    <a:pt x="178" y="797"/>
                    <a:pt x="398" y="797"/>
                  </a:cubicBezTo>
                  <a:cubicBezTo>
                    <a:pt x="618" y="797"/>
                    <a:pt x="797" y="619"/>
                    <a:pt x="797" y="400"/>
                  </a:cubicBezTo>
                  <a:cubicBezTo>
                    <a:pt x="797" y="179"/>
                    <a:pt x="618" y="1"/>
                    <a:pt x="398" y="1"/>
                  </a:cubicBezTo>
                  <a:close/>
                </a:path>
              </a:pathLst>
            </a:custGeom>
            <a:solidFill>
              <a:srgbClr val="FFF7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3" name="Google Shape;1388;p48">
              <a:extLst>
                <a:ext uri="{FF2B5EF4-FFF2-40B4-BE49-F238E27FC236}">
                  <a16:creationId xmlns:a16="http://schemas.microsoft.com/office/drawing/2014/main" id="{7FEA72DF-5EAD-821C-016A-3EC923D50272}"/>
                </a:ext>
              </a:extLst>
            </p:cNvPr>
            <p:cNvSpPr/>
            <p:nvPr/>
          </p:nvSpPr>
          <p:spPr>
            <a:xfrm>
              <a:off x="7192539" y="5683588"/>
              <a:ext cx="33293" cy="33251"/>
            </a:xfrm>
            <a:custGeom>
              <a:avLst/>
              <a:gdLst/>
              <a:ahLst/>
              <a:cxnLst/>
              <a:rect l="l" t="t" r="r" b="b"/>
              <a:pathLst>
                <a:path w="798" h="797" extrusionOk="0">
                  <a:moveTo>
                    <a:pt x="399" y="0"/>
                  </a:moveTo>
                  <a:cubicBezTo>
                    <a:pt x="179" y="0"/>
                    <a:pt x="1" y="178"/>
                    <a:pt x="1" y="398"/>
                  </a:cubicBezTo>
                  <a:cubicBezTo>
                    <a:pt x="1" y="618"/>
                    <a:pt x="179" y="797"/>
                    <a:pt x="399" y="797"/>
                  </a:cubicBezTo>
                  <a:cubicBezTo>
                    <a:pt x="619" y="797"/>
                    <a:pt x="797" y="618"/>
                    <a:pt x="797" y="398"/>
                  </a:cubicBezTo>
                  <a:cubicBezTo>
                    <a:pt x="797" y="178"/>
                    <a:pt x="619" y="0"/>
                    <a:pt x="399" y="0"/>
                  </a:cubicBezTo>
                  <a:close/>
                </a:path>
              </a:pathLst>
            </a:custGeom>
            <a:solidFill>
              <a:srgbClr val="E5BA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4" name="Google Shape;1389;p48">
              <a:extLst>
                <a:ext uri="{FF2B5EF4-FFF2-40B4-BE49-F238E27FC236}">
                  <a16:creationId xmlns:a16="http://schemas.microsoft.com/office/drawing/2014/main" id="{B2C75176-0116-3326-7865-06E6A4751523}"/>
                </a:ext>
              </a:extLst>
            </p:cNvPr>
            <p:cNvSpPr/>
            <p:nvPr/>
          </p:nvSpPr>
          <p:spPr>
            <a:xfrm>
              <a:off x="7530519" y="5169923"/>
              <a:ext cx="33251" cy="33251"/>
            </a:xfrm>
            <a:custGeom>
              <a:avLst/>
              <a:gdLst/>
              <a:ahLst/>
              <a:cxnLst/>
              <a:rect l="l" t="t" r="r" b="b"/>
              <a:pathLst>
                <a:path w="797" h="797" extrusionOk="0">
                  <a:moveTo>
                    <a:pt x="399" y="0"/>
                  </a:moveTo>
                  <a:cubicBezTo>
                    <a:pt x="178" y="0"/>
                    <a:pt x="0" y="178"/>
                    <a:pt x="0" y="398"/>
                  </a:cubicBezTo>
                  <a:cubicBezTo>
                    <a:pt x="0" y="619"/>
                    <a:pt x="178" y="797"/>
                    <a:pt x="399" y="797"/>
                  </a:cubicBezTo>
                  <a:cubicBezTo>
                    <a:pt x="618" y="797"/>
                    <a:pt x="796" y="619"/>
                    <a:pt x="796" y="398"/>
                  </a:cubicBezTo>
                  <a:cubicBezTo>
                    <a:pt x="796" y="178"/>
                    <a:pt x="618" y="0"/>
                    <a:pt x="399" y="0"/>
                  </a:cubicBezTo>
                  <a:close/>
                </a:path>
              </a:pathLst>
            </a:custGeom>
            <a:solidFill>
              <a:srgbClr val="FFF7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5" name="Google Shape;1390;p48">
              <a:extLst>
                <a:ext uri="{FF2B5EF4-FFF2-40B4-BE49-F238E27FC236}">
                  <a16:creationId xmlns:a16="http://schemas.microsoft.com/office/drawing/2014/main" id="{276EA14E-AC71-3EAB-3ED1-89432725444F}"/>
                </a:ext>
              </a:extLst>
            </p:cNvPr>
            <p:cNvSpPr/>
            <p:nvPr/>
          </p:nvSpPr>
          <p:spPr>
            <a:xfrm>
              <a:off x="6768115" y="3761139"/>
              <a:ext cx="33293" cy="33293"/>
            </a:xfrm>
            <a:custGeom>
              <a:avLst/>
              <a:gdLst/>
              <a:ahLst/>
              <a:cxnLst/>
              <a:rect l="l" t="t" r="r" b="b"/>
              <a:pathLst>
                <a:path w="798" h="798" extrusionOk="0">
                  <a:moveTo>
                    <a:pt x="398" y="1"/>
                  </a:moveTo>
                  <a:cubicBezTo>
                    <a:pt x="179" y="1"/>
                    <a:pt x="1" y="179"/>
                    <a:pt x="1" y="399"/>
                  </a:cubicBezTo>
                  <a:cubicBezTo>
                    <a:pt x="1" y="619"/>
                    <a:pt x="179" y="797"/>
                    <a:pt x="398" y="797"/>
                  </a:cubicBezTo>
                  <a:cubicBezTo>
                    <a:pt x="619" y="797"/>
                    <a:pt x="797" y="619"/>
                    <a:pt x="797" y="399"/>
                  </a:cubicBezTo>
                  <a:cubicBezTo>
                    <a:pt x="797" y="179"/>
                    <a:pt x="619" y="1"/>
                    <a:pt x="398" y="1"/>
                  </a:cubicBezTo>
                  <a:close/>
                </a:path>
              </a:pathLst>
            </a:custGeom>
            <a:solidFill>
              <a:srgbClr val="FFF7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6" name="Google Shape;1391;p48">
              <a:extLst>
                <a:ext uri="{FF2B5EF4-FFF2-40B4-BE49-F238E27FC236}">
                  <a16:creationId xmlns:a16="http://schemas.microsoft.com/office/drawing/2014/main" id="{9F34BE4F-4B19-30D5-39E3-0B4781080FC8}"/>
                </a:ext>
              </a:extLst>
            </p:cNvPr>
            <p:cNvSpPr/>
            <p:nvPr/>
          </p:nvSpPr>
          <p:spPr>
            <a:xfrm>
              <a:off x="4667601" y="5547828"/>
              <a:ext cx="33293" cy="33251"/>
            </a:xfrm>
            <a:custGeom>
              <a:avLst/>
              <a:gdLst/>
              <a:ahLst/>
              <a:cxnLst/>
              <a:rect l="l" t="t" r="r" b="b"/>
              <a:pathLst>
                <a:path w="798" h="797" extrusionOk="0">
                  <a:moveTo>
                    <a:pt x="399" y="0"/>
                  </a:moveTo>
                  <a:cubicBezTo>
                    <a:pt x="180" y="0"/>
                    <a:pt x="1" y="178"/>
                    <a:pt x="1" y="399"/>
                  </a:cubicBezTo>
                  <a:cubicBezTo>
                    <a:pt x="1" y="618"/>
                    <a:pt x="180" y="796"/>
                    <a:pt x="399" y="796"/>
                  </a:cubicBezTo>
                  <a:cubicBezTo>
                    <a:pt x="619" y="796"/>
                    <a:pt x="798" y="618"/>
                    <a:pt x="798" y="399"/>
                  </a:cubicBezTo>
                  <a:cubicBezTo>
                    <a:pt x="798" y="178"/>
                    <a:pt x="619" y="0"/>
                    <a:pt x="399" y="0"/>
                  </a:cubicBezTo>
                  <a:close/>
                </a:path>
              </a:pathLst>
            </a:custGeom>
            <a:solidFill>
              <a:srgbClr val="FFF7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7" name="Google Shape;1392;p48">
              <a:extLst>
                <a:ext uri="{FF2B5EF4-FFF2-40B4-BE49-F238E27FC236}">
                  <a16:creationId xmlns:a16="http://schemas.microsoft.com/office/drawing/2014/main" id="{84B4FF14-9EAD-A1D2-FAA1-6E3E9C766386}"/>
                </a:ext>
              </a:extLst>
            </p:cNvPr>
            <p:cNvSpPr/>
            <p:nvPr/>
          </p:nvSpPr>
          <p:spPr>
            <a:xfrm>
              <a:off x="4708070" y="4169001"/>
              <a:ext cx="33293" cy="33251"/>
            </a:xfrm>
            <a:custGeom>
              <a:avLst/>
              <a:gdLst/>
              <a:ahLst/>
              <a:cxnLst/>
              <a:rect l="l" t="t" r="r" b="b"/>
              <a:pathLst>
                <a:path w="798" h="797" extrusionOk="0">
                  <a:moveTo>
                    <a:pt x="398" y="1"/>
                  </a:moveTo>
                  <a:cubicBezTo>
                    <a:pt x="179" y="1"/>
                    <a:pt x="1" y="179"/>
                    <a:pt x="1" y="398"/>
                  </a:cubicBezTo>
                  <a:cubicBezTo>
                    <a:pt x="1" y="619"/>
                    <a:pt x="179" y="797"/>
                    <a:pt x="398" y="797"/>
                  </a:cubicBezTo>
                  <a:cubicBezTo>
                    <a:pt x="619" y="797"/>
                    <a:pt x="797" y="619"/>
                    <a:pt x="797" y="398"/>
                  </a:cubicBezTo>
                  <a:cubicBezTo>
                    <a:pt x="797" y="179"/>
                    <a:pt x="619" y="1"/>
                    <a:pt x="398" y="1"/>
                  </a:cubicBezTo>
                  <a:close/>
                </a:path>
              </a:pathLst>
            </a:custGeom>
            <a:solidFill>
              <a:srgbClr val="FFF7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8" name="Google Shape;1393;p48">
              <a:extLst>
                <a:ext uri="{FF2B5EF4-FFF2-40B4-BE49-F238E27FC236}">
                  <a16:creationId xmlns:a16="http://schemas.microsoft.com/office/drawing/2014/main" id="{5B6A22AD-A6B1-74EE-B65F-5E52CD2412DA}"/>
                </a:ext>
              </a:extLst>
            </p:cNvPr>
            <p:cNvSpPr/>
            <p:nvPr/>
          </p:nvSpPr>
          <p:spPr>
            <a:xfrm>
              <a:off x="4689125" y="3828395"/>
              <a:ext cx="2609381" cy="2471368"/>
            </a:xfrm>
            <a:custGeom>
              <a:avLst/>
              <a:gdLst/>
              <a:ahLst/>
              <a:cxnLst/>
              <a:rect l="l" t="t" r="r" b="b"/>
              <a:pathLst>
                <a:path w="62544" h="59236" extrusionOk="0">
                  <a:moveTo>
                    <a:pt x="24976" y="0"/>
                  </a:moveTo>
                  <a:cubicBezTo>
                    <a:pt x="24406" y="0"/>
                    <a:pt x="23594" y="155"/>
                    <a:pt x="22555" y="489"/>
                  </a:cubicBezTo>
                  <a:cubicBezTo>
                    <a:pt x="22555" y="489"/>
                    <a:pt x="274" y="7057"/>
                    <a:pt x="117" y="30630"/>
                  </a:cubicBezTo>
                  <a:cubicBezTo>
                    <a:pt x="0" y="48531"/>
                    <a:pt x="14561" y="59236"/>
                    <a:pt x="30108" y="59236"/>
                  </a:cubicBezTo>
                  <a:cubicBezTo>
                    <a:pt x="42142" y="59236"/>
                    <a:pt x="54766" y="52822"/>
                    <a:pt x="61633" y="38367"/>
                  </a:cubicBezTo>
                  <a:cubicBezTo>
                    <a:pt x="61633" y="38367"/>
                    <a:pt x="62544" y="36818"/>
                    <a:pt x="61997" y="36644"/>
                  </a:cubicBezTo>
                  <a:cubicBezTo>
                    <a:pt x="61964" y="36633"/>
                    <a:pt x="61925" y="36627"/>
                    <a:pt x="61879" y="36627"/>
                  </a:cubicBezTo>
                  <a:cubicBezTo>
                    <a:pt x="61423" y="36627"/>
                    <a:pt x="60347" y="37232"/>
                    <a:pt x="58071" y="39154"/>
                  </a:cubicBezTo>
                  <a:cubicBezTo>
                    <a:pt x="55466" y="41352"/>
                    <a:pt x="50108" y="42850"/>
                    <a:pt x="44155" y="42850"/>
                  </a:cubicBezTo>
                  <a:cubicBezTo>
                    <a:pt x="36251" y="42850"/>
                    <a:pt x="27298" y="40209"/>
                    <a:pt x="22356" y="33065"/>
                  </a:cubicBezTo>
                  <a:cubicBezTo>
                    <a:pt x="13030" y="19589"/>
                    <a:pt x="22471" y="4406"/>
                    <a:pt x="24725" y="2337"/>
                  </a:cubicBezTo>
                  <a:cubicBezTo>
                    <a:pt x="25776" y="1367"/>
                    <a:pt x="26141" y="663"/>
                    <a:pt x="25876" y="290"/>
                  </a:cubicBezTo>
                  <a:cubicBezTo>
                    <a:pt x="25739" y="101"/>
                    <a:pt x="25436" y="0"/>
                    <a:pt x="24976" y="0"/>
                  </a:cubicBezTo>
                  <a:close/>
                </a:path>
              </a:pathLst>
            </a:custGeom>
            <a:solidFill>
              <a:srgbClr val="CCCA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59" name="Google Shape;1394;p48">
              <a:extLst>
                <a:ext uri="{FF2B5EF4-FFF2-40B4-BE49-F238E27FC236}">
                  <a16:creationId xmlns:a16="http://schemas.microsoft.com/office/drawing/2014/main" id="{16F5D418-9CD1-F7F3-323A-25A63D3C7B5C}"/>
                </a:ext>
              </a:extLst>
            </p:cNvPr>
            <p:cNvSpPr/>
            <p:nvPr/>
          </p:nvSpPr>
          <p:spPr>
            <a:xfrm>
              <a:off x="4683372" y="3831272"/>
              <a:ext cx="2609381" cy="2471368"/>
            </a:xfrm>
            <a:custGeom>
              <a:avLst/>
              <a:gdLst/>
              <a:ahLst/>
              <a:cxnLst/>
              <a:rect l="l" t="t" r="r" b="b"/>
              <a:pathLst>
                <a:path w="62544" h="59236" extrusionOk="0">
                  <a:moveTo>
                    <a:pt x="24976" y="0"/>
                  </a:moveTo>
                  <a:cubicBezTo>
                    <a:pt x="24406" y="0"/>
                    <a:pt x="23594" y="155"/>
                    <a:pt x="22555" y="489"/>
                  </a:cubicBezTo>
                  <a:cubicBezTo>
                    <a:pt x="22555" y="489"/>
                    <a:pt x="274" y="7057"/>
                    <a:pt x="117" y="30630"/>
                  </a:cubicBezTo>
                  <a:cubicBezTo>
                    <a:pt x="0" y="48531"/>
                    <a:pt x="14561" y="59236"/>
                    <a:pt x="30108" y="59236"/>
                  </a:cubicBezTo>
                  <a:cubicBezTo>
                    <a:pt x="42142" y="59236"/>
                    <a:pt x="54766" y="52822"/>
                    <a:pt x="61633" y="38367"/>
                  </a:cubicBezTo>
                  <a:cubicBezTo>
                    <a:pt x="61633" y="38367"/>
                    <a:pt x="62544" y="36818"/>
                    <a:pt x="61996" y="36644"/>
                  </a:cubicBezTo>
                  <a:lnTo>
                    <a:pt x="61996" y="36644"/>
                  </a:lnTo>
                  <a:cubicBezTo>
                    <a:pt x="59893" y="40578"/>
                    <a:pt x="50028" y="47751"/>
                    <a:pt x="45059" y="49548"/>
                  </a:cubicBezTo>
                  <a:cubicBezTo>
                    <a:pt x="41903" y="50685"/>
                    <a:pt x="38021" y="52102"/>
                    <a:pt x="33283" y="52102"/>
                  </a:cubicBezTo>
                  <a:cubicBezTo>
                    <a:pt x="30561" y="52102"/>
                    <a:pt x="27557" y="51634"/>
                    <a:pt x="24244" y="50377"/>
                  </a:cubicBezTo>
                  <a:cubicBezTo>
                    <a:pt x="20827" y="49076"/>
                    <a:pt x="18098" y="47012"/>
                    <a:pt x="16026" y="44944"/>
                  </a:cubicBezTo>
                  <a:cubicBezTo>
                    <a:pt x="11672" y="40599"/>
                    <a:pt x="8970" y="34786"/>
                    <a:pt x="8569" y="28648"/>
                  </a:cubicBezTo>
                  <a:cubicBezTo>
                    <a:pt x="7411" y="10924"/>
                    <a:pt x="25868" y="299"/>
                    <a:pt x="25868" y="299"/>
                  </a:cubicBezTo>
                  <a:lnTo>
                    <a:pt x="25876" y="290"/>
                  </a:lnTo>
                  <a:cubicBezTo>
                    <a:pt x="25739" y="101"/>
                    <a:pt x="25436" y="0"/>
                    <a:pt x="24976" y="0"/>
                  </a:cubicBezTo>
                  <a:close/>
                </a:path>
              </a:pathLst>
            </a:custGeom>
            <a:solidFill>
              <a:srgbClr val="6A97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0" name="Google Shape;1395;p48">
              <a:extLst>
                <a:ext uri="{FF2B5EF4-FFF2-40B4-BE49-F238E27FC236}">
                  <a16:creationId xmlns:a16="http://schemas.microsoft.com/office/drawing/2014/main" id="{DBAF5B1D-D72A-EBFB-375D-21EB6883FBF2}"/>
                </a:ext>
              </a:extLst>
            </p:cNvPr>
            <p:cNvSpPr/>
            <p:nvPr/>
          </p:nvSpPr>
          <p:spPr>
            <a:xfrm>
              <a:off x="5673613" y="5840207"/>
              <a:ext cx="326381" cy="101965"/>
            </a:xfrm>
            <a:custGeom>
              <a:avLst/>
              <a:gdLst/>
              <a:ahLst/>
              <a:cxnLst/>
              <a:rect l="l" t="t" r="r" b="b"/>
              <a:pathLst>
                <a:path w="7823" h="2444" extrusionOk="0">
                  <a:moveTo>
                    <a:pt x="268" y="0"/>
                  </a:moveTo>
                  <a:cubicBezTo>
                    <a:pt x="223" y="0"/>
                    <a:pt x="172" y="14"/>
                    <a:pt x="141" y="34"/>
                  </a:cubicBezTo>
                  <a:cubicBezTo>
                    <a:pt x="99" y="60"/>
                    <a:pt x="65" y="100"/>
                    <a:pt x="45" y="146"/>
                  </a:cubicBezTo>
                  <a:cubicBezTo>
                    <a:pt x="0" y="251"/>
                    <a:pt x="37" y="385"/>
                    <a:pt x="141" y="442"/>
                  </a:cubicBezTo>
                  <a:cubicBezTo>
                    <a:pt x="578" y="682"/>
                    <a:pt x="1025" y="904"/>
                    <a:pt x="1481" y="1109"/>
                  </a:cubicBezTo>
                  <a:cubicBezTo>
                    <a:pt x="1959" y="1323"/>
                    <a:pt x="2451" y="1505"/>
                    <a:pt x="2948" y="1670"/>
                  </a:cubicBezTo>
                  <a:cubicBezTo>
                    <a:pt x="3424" y="1828"/>
                    <a:pt x="3906" y="1966"/>
                    <a:pt x="4392" y="2085"/>
                  </a:cubicBezTo>
                  <a:cubicBezTo>
                    <a:pt x="4879" y="2202"/>
                    <a:pt x="5370" y="2303"/>
                    <a:pt x="5864" y="2385"/>
                  </a:cubicBezTo>
                  <a:cubicBezTo>
                    <a:pt x="5926" y="2395"/>
                    <a:pt x="5988" y="2404"/>
                    <a:pt x="6051" y="2413"/>
                  </a:cubicBezTo>
                  <a:cubicBezTo>
                    <a:pt x="6080" y="2418"/>
                    <a:pt x="6109" y="2421"/>
                    <a:pt x="6139" y="2425"/>
                  </a:cubicBezTo>
                  <a:cubicBezTo>
                    <a:pt x="6177" y="2431"/>
                    <a:pt x="6216" y="2440"/>
                    <a:pt x="6256" y="2440"/>
                  </a:cubicBezTo>
                  <a:cubicBezTo>
                    <a:pt x="6259" y="2440"/>
                    <a:pt x="6263" y="2440"/>
                    <a:pt x="6267" y="2440"/>
                  </a:cubicBezTo>
                  <a:cubicBezTo>
                    <a:pt x="6284" y="2439"/>
                    <a:pt x="6302" y="2436"/>
                    <a:pt x="6320" y="2435"/>
                  </a:cubicBezTo>
                  <a:cubicBezTo>
                    <a:pt x="6372" y="2429"/>
                    <a:pt x="6426" y="2420"/>
                    <a:pt x="6479" y="2420"/>
                  </a:cubicBezTo>
                  <a:cubicBezTo>
                    <a:pt x="6488" y="2420"/>
                    <a:pt x="6498" y="2420"/>
                    <a:pt x="6507" y="2421"/>
                  </a:cubicBezTo>
                  <a:cubicBezTo>
                    <a:pt x="6569" y="2424"/>
                    <a:pt x="6628" y="2427"/>
                    <a:pt x="6688" y="2430"/>
                  </a:cubicBezTo>
                  <a:cubicBezTo>
                    <a:pt x="6856" y="2440"/>
                    <a:pt x="7024" y="2443"/>
                    <a:pt x="7191" y="2443"/>
                  </a:cubicBezTo>
                  <a:cubicBezTo>
                    <a:pt x="7272" y="2443"/>
                    <a:pt x="7353" y="2442"/>
                    <a:pt x="7435" y="2441"/>
                  </a:cubicBezTo>
                  <a:cubicBezTo>
                    <a:pt x="7498" y="2440"/>
                    <a:pt x="7561" y="2439"/>
                    <a:pt x="7623" y="2437"/>
                  </a:cubicBezTo>
                  <a:cubicBezTo>
                    <a:pt x="7719" y="2436"/>
                    <a:pt x="7798" y="2366"/>
                    <a:pt x="7811" y="2271"/>
                  </a:cubicBezTo>
                  <a:cubicBezTo>
                    <a:pt x="7823" y="2183"/>
                    <a:pt x="7767" y="2080"/>
                    <a:pt x="7674" y="2062"/>
                  </a:cubicBezTo>
                  <a:cubicBezTo>
                    <a:pt x="7431" y="2014"/>
                    <a:pt x="7191" y="1958"/>
                    <a:pt x="6948" y="1910"/>
                  </a:cubicBezTo>
                  <a:cubicBezTo>
                    <a:pt x="6827" y="1885"/>
                    <a:pt x="6707" y="1860"/>
                    <a:pt x="6586" y="1833"/>
                  </a:cubicBezTo>
                  <a:cubicBezTo>
                    <a:pt x="6526" y="1821"/>
                    <a:pt x="6467" y="1791"/>
                    <a:pt x="6410" y="1768"/>
                  </a:cubicBezTo>
                  <a:cubicBezTo>
                    <a:pt x="6384" y="1755"/>
                    <a:pt x="6356" y="1745"/>
                    <a:pt x="6327" y="1738"/>
                  </a:cubicBezTo>
                  <a:cubicBezTo>
                    <a:pt x="6297" y="1733"/>
                    <a:pt x="6265" y="1728"/>
                    <a:pt x="6234" y="1722"/>
                  </a:cubicBezTo>
                  <a:cubicBezTo>
                    <a:pt x="5741" y="1638"/>
                    <a:pt x="5248" y="1550"/>
                    <a:pt x="4759" y="1438"/>
                  </a:cubicBezTo>
                  <a:cubicBezTo>
                    <a:pt x="4274" y="1327"/>
                    <a:pt x="3791" y="1199"/>
                    <a:pt x="3313" y="1060"/>
                  </a:cubicBezTo>
                  <a:cubicBezTo>
                    <a:pt x="3074" y="991"/>
                    <a:pt x="2837" y="918"/>
                    <a:pt x="2601" y="841"/>
                  </a:cubicBezTo>
                  <a:cubicBezTo>
                    <a:pt x="2364" y="762"/>
                    <a:pt x="2129" y="678"/>
                    <a:pt x="1892" y="598"/>
                  </a:cubicBezTo>
                  <a:cubicBezTo>
                    <a:pt x="1422" y="441"/>
                    <a:pt x="957" y="267"/>
                    <a:pt x="498" y="82"/>
                  </a:cubicBezTo>
                  <a:cubicBezTo>
                    <a:pt x="439" y="57"/>
                    <a:pt x="381" y="34"/>
                    <a:pt x="324" y="10"/>
                  </a:cubicBezTo>
                  <a:cubicBezTo>
                    <a:pt x="308" y="3"/>
                    <a:pt x="289" y="0"/>
                    <a:pt x="268" y="0"/>
                  </a:cubicBezTo>
                  <a:close/>
                </a:path>
              </a:pathLst>
            </a:custGeom>
            <a:solidFill>
              <a:srgbClr val="0B1E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1" name="Google Shape;1396;p48">
              <a:extLst>
                <a:ext uri="{FF2B5EF4-FFF2-40B4-BE49-F238E27FC236}">
                  <a16:creationId xmlns:a16="http://schemas.microsoft.com/office/drawing/2014/main" id="{EC5F9AA3-C677-B8D0-6FBC-8C2BA4E79811}"/>
                </a:ext>
              </a:extLst>
            </p:cNvPr>
            <p:cNvSpPr/>
            <p:nvPr/>
          </p:nvSpPr>
          <p:spPr>
            <a:xfrm>
              <a:off x="6084061" y="5896739"/>
              <a:ext cx="304895" cy="57408"/>
            </a:xfrm>
            <a:custGeom>
              <a:avLst/>
              <a:gdLst/>
              <a:ahLst/>
              <a:cxnLst/>
              <a:rect l="l" t="t" r="r" b="b"/>
              <a:pathLst>
                <a:path w="7308" h="1376" extrusionOk="0">
                  <a:moveTo>
                    <a:pt x="6859" y="1"/>
                  </a:moveTo>
                  <a:cubicBezTo>
                    <a:pt x="6833" y="1"/>
                    <a:pt x="6806" y="4"/>
                    <a:pt x="6768" y="13"/>
                  </a:cubicBezTo>
                  <a:cubicBezTo>
                    <a:pt x="6759" y="15"/>
                    <a:pt x="6752" y="17"/>
                    <a:pt x="6743" y="19"/>
                  </a:cubicBezTo>
                  <a:lnTo>
                    <a:pt x="6669" y="38"/>
                  </a:lnTo>
                  <a:cubicBezTo>
                    <a:pt x="6586" y="58"/>
                    <a:pt x="6504" y="79"/>
                    <a:pt x="6421" y="99"/>
                  </a:cubicBezTo>
                  <a:cubicBezTo>
                    <a:pt x="6249" y="139"/>
                    <a:pt x="6076" y="176"/>
                    <a:pt x="5903" y="211"/>
                  </a:cubicBezTo>
                  <a:cubicBezTo>
                    <a:pt x="5562" y="280"/>
                    <a:pt x="5222" y="353"/>
                    <a:pt x="4877" y="412"/>
                  </a:cubicBezTo>
                  <a:cubicBezTo>
                    <a:pt x="4683" y="445"/>
                    <a:pt x="4488" y="475"/>
                    <a:pt x="4292" y="501"/>
                  </a:cubicBezTo>
                  <a:lnTo>
                    <a:pt x="4391" y="488"/>
                  </a:lnTo>
                  <a:lnTo>
                    <a:pt x="4391" y="488"/>
                  </a:lnTo>
                  <a:cubicBezTo>
                    <a:pt x="3859" y="559"/>
                    <a:pt x="3322" y="606"/>
                    <a:pt x="2785" y="627"/>
                  </a:cubicBezTo>
                  <a:cubicBezTo>
                    <a:pt x="2421" y="641"/>
                    <a:pt x="2056" y="651"/>
                    <a:pt x="1692" y="651"/>
                  </a:cubicBezTo>
                  <a:cubicBezTo>
                    <a:pt x="1519" y="651"/>
                    <a:pt x="1345" y="649"/>
                    <a:pt x="1172" y="644"/>
                  </a:cubicBezTo>
                  <a:cubicBezTo>
                    <a:pt x="1085" y="641"/>
                    <a:pt x="997" y="640"/>
                    <a:pt x="910" y="640"/>
                  </a:cubicBezTo>
                  <a:cubicBezTo>
                    <a:pt x="753" y="640"/>
                    <a:pt x="595" y="643"/>
                    <a:pt x="438" y="643"/>
                  </a:cubicBezTo>
                  <a:cubicBezTo>
                    <a:pt x="382" y="643"/>
                    <a:pt x="326" y="643"/>
                    <a:pt x="271" y="642"/>
                  </a:cubicBezTo>
                  <a:cubicBezTo>
                    <a:pt x="269" y="642"/>
                    <a:pt x="268" y="642"/>
                    <a:pt x="267" y="642"/>
                  </a:cubicBezTo>
                  <a:cubicBezTo>
                    <a:pt x="140" y="642"/>
                    <a:pt x="33" y="743"/>
                    <a:pt x="17" y="865"/>
                  </a:cubicBezTo>
                  <a:cubicBezTo>
                    <a:pt x="0" y="986"/>
                    <a:pt x="76" y="1123"/>
                    <a:pt x="203" y="1150"/>
                  </a:cubicBezTo>
                  <a:lnTo>
                    <a:pt x="202" y="1150"/>
                  </a:lnTo>
                  <a:cubicBezTo>
                    <a:pt x="418" y="1195"/>
                    <a:pt x="634" y="1237"/>
                    <a:pt x="852" y="1274"/>
                  </a:cubicBezTo>
                  <a:cubicBezTo>
                    <a:pt x="1096" y="1315"/>
                    <a:pt x="1346" y="1329"/>
                    <a:pt x="1593" y="1345"/>
                  </a:cubicBezTo>
                  <a:cubicBezTo>
                    <a:pt x="1814" y="1358"/>
                    <a:pt x="2035" y="1368"/>
                    <a:pt x="2256" y="1373"/>
                  </a:cubicBezTo>
                  <a:cubicBezTo>
                    <a:pt x="2308" y="1375"/>
                    <a:pt x="2360" y="1375"/>
                    <a:pt x="2412" y="1375"/>
                  </a:cubicBezTo>
                  <a:cubicBezTo>
                    <a:pt x="2583" y="1375"/>
                    <a:pt x="2754" y="1369"/>
                    <a:pt x="2925" y="1363"/>
                  </a:cubicBezTo>
                  <a:cubicBezTo>
                    <a:pt x="3370" y="1345"/>
                    <a:pt x="3816" y="1310"/>
                    <a:pt x="4259" y="1257"/>
                  </a:cubicBezTo>
                  <a:cubicBezTo>
                    <a:pt x="4730" y="1200"/>
                    <a:pt x="5198" y="1129"/>
                    <a:pt x="5663" y="1037"/>
                  </a:cubicBezTo>
                  <a:cubicBezTo>
                    <a:pt x="5882" y="994"/>
                    <a:pt x="6097" y="941"/>
                    <a:pt x="6313" y="882"/>
                  </a:cubicBezTo>
                  <a:cubicBezTo>
                    <a:pt x="6420" y="853"/>
                    <a:pt x="6526" y="823"/>
                    <a:pt x="6632" y="791"/>
                  </a:cubicBezTo>
                  <a:cubicBezTo>
                    <a:pt x="6740" y="760"/>
                    <a:pt x="6849" y="731"/>
                    <a:pt x="6955" y="694"/>
                  </a:cubicBezTo>
                  <a:cubicBezTo>
                    <a:pt x="7017" y="672"/>
                    <a:pt x="7073" y="640"/>
                    <a:pt x="7121" y="596"/>
                  </a:cubicBezTo>
                  <a:cubicBezTo>
                    <a:pt x="7129" y="590"/>
                    <a:pt x="7138" y="581"/>
                    <a:pt x="7146" y="574"/>
                  </a:cubicBezTo>
                  <a:cubicBezTo>
                    <a:pt x="7165" y="557"/>
                    <a:pt x="7185" y="540"/>
                    <a:pt x="7204" y="522"/>
                  </a:cubicBezTo>
                  <a:cubicBezTo>
                    <a:pt x="7282" y="453"/>
                    <a:pt x="7307" y="332"/>
                    <a:pt x="7280" y="236"/>
                  </a:cubicBezTo>
                  <a:cubicBezTo>
                    <a:pt x="7255" y="145"/>
                    <a:pt x="7173" y="46"/>
                    <a:pt x="7074" y="30"/>
                  </a:cubicBezTo>
                  <a:cubicBezTo>
                    <a:pt x="7039" y="25"/>
                    <a:pt x="7003" y="18"/>
                    <a:pt x="6967" y="13"/>
                  </a:cubicBezTo>
                  <a:cubicBezTo>
                    <a:pt x="6920" y="6"/>
                    <a:pt x="6890" y="1"/>
                    <a:pt x="6859" y="1"/>
                  </a:cubicBezTo>
                  <a:close/>
                </a:path>
              </a:pathLst>
            </a:custGeom>
            <a:solidFill>
              <a:srgbClr val="0B1E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2" name="Google Shape;1397;p48">
              <a:extLst>
                <a:ext uri="{FF2B5EF4-FFF2-40B4-BE49-F238E27FC236}">
                  <a16:creationId xmlns:a16="http://schemas.microsoft.com/office/drawing/2014/main" id="{22535F44-06AF-39B4-E1B5-16406C35FF66}"/>
                </a:ext>
              </a:extLst>
            </p:cNvPr>
            <p:cNvSpPr/>
            <p:nvPr/>
          </p:nvSpPr>
          <p:spPr>
            <a:xfrm>
              <a:off x="6521378" y="5796317"/>
              <a:ext cx="183613" cy="64208"/>
            </a:xfrm>
            <a:custGeom>
              <a:avLst/>
              <a:gdLst/>
              <a:ahLst/>
              <a:cxnLst/>
              <a:rect l="l" t="t" r="r" b="b"/>
              <a:pathLst>
                <a:path w="4401" h="1539" extrusionOk="0">
                  <a:moveTo>
                    <a:pt x="4166" y="1"/>
                  </a:moveTo>
                  <a:cubicBezTo>
                    <a:pt x="4147" y="1"/>
                    <a:pt x="4128" y="3"/>
                    <a:pt x="4110" y="9"/>
                  </a:cubicBezTo>
                  <a:lnTo>
                    <a:pt x="4051" y="16"/>
                  </a:lnTo>
                  <a:lnTo>
                    <a:pt x="4051" y="16"/>
                  </a:lnTo>
                  <a:cubicBezTo>
                    <a:pt x="4065" y="14"/>
                    <a:pt x="4080" y="12"/>
                    <a:pt x="4095" y="10"/>
                  </a:cubicBezTo>
                  <a:lnTo>
                    <a:pt x="4095" y="10"/>
                  </a:lnTo>
                  <a:lnTo>
                    <a:pt x="4035" y="18"/>
                  </a:lnTo>
                  <a:lnTo>
                    <a:pt x="4051" y="16"/>
                  </a:lnTo>
                  <a:lnTo>
                    <a:pt x="4051" y="16"/>
                  </a:lnTo>
                  <a:cubicBezTo>
                    <a:pt x="3985" y="26"/>
                    <a:pt x="3919" y="36"/>
                    <a:pt x="3854" y="48"/>
                  </a:cubicBezTo>
                  <a:cubicBezTo>
                    <a:pt x="3791" y="61"/>
                    <a:pt x="3725" y="68"/>
                    <a:pt x="3664" y="85"/>
                  </a:cubicBezTo>
                  <a:cubicBezTo>
                    <a:pt x="3538" y="119"/>
                    <a:pt x="3415" y="162"/>
                    <a:pt x="3292" y="199"/>
                  </a:cubicBezTo>
                  <a:cubicBezTo>
                    <a:pt x="3041" y="275"/>
                    <a:pt x="2789" y="342"/>
                    <a:pt x="2538" y="419"/>
                  </a:cubicBezTo>
                  <a:cubicBezTo>
                    <a:pt x="2287" y="496"/>
                    <a:pt x="2038" y="563"/>
                    <a:pt x="1789" y="638"/>
                  </a:cubicBezTo>
                  <a:cubicBezTo>
                    <a:pt x="1541" y="714"/>
                    <a:pt x="1286" y="785"/>
                    <a:pt x="1033" y="852"/>
                  </a:cubicBezTo>
                  <a:cubicBezTo>
                    <a:pt x="894" y="888"/>
                    <a:pt x="753" y="923"/>
                    <a:pt x="613" y="955"/>
                  </a:cubicBezTo>
                  <a:cubicBezTo>
                    <a:pt x="542" y="972"/>
                    <a:pt x="473" y="999"/>
                    <a:pt x="402" y="1017"/>
                  </a:cubicBezTo>
                  <a:cubicBezTo>
                    <a:pt x="332" y="1036"/>
                    <a:pt x="257" y="1055"/>
                    <a:pt x="185" y="1073"/>
                  </a:cubicBezTo>
                  <a:cubicBezTo>
                    <a:pt x="70" y="1103"/>
                    <a:pt x="0" y="1220"/>
                    <a:pt x="15" y="1333"/>
                  </a:cubicBezTo>
                  <a:cubicBezTo>
                    <a:pt x="29" y="1435"/>
                    <a:pt x="120" y="1538"/>
                    <a:pt x="231" y="1538"/>
                  </a:cubicBezTo>
                  <a:cubicBezTo>
                    <a:pt x="236" y="1538"/>
                    <a:pt x="242" y="1538"/>
                    <a:pt x="247" y="1538"/>
                  </a:cubicBezTo>
                  <a:cubicBezTo>
                    <a:pt x="380" y="1526"/>
                    <a:pt x="511" y="1512"/>
                    <a:pt x="643" y="1505"/>
                  </a:cubicBezTo>
                  <a:cubicBezTo>
                    <a:pt x="730" y="1499"/>
                    <a:pt x="818" y="1480"/>
                    <a:pt x="903" y="1467"/>
                  </a:cubicBezTo>
                  <a:cubicBezTo>
                    <a:pt x="970" y="1456"/>
                    <a:pt x="1036" y="1445"/>
                    <a:pt x="1102" y="1435"/>
                  </a:cubicBezTo>
                  <a:cubicBezTo>
                    <a:pt x="1364" y="1390"/>
                    <a:pt x="1623" y="1341"/>
                    <a:pt x="1883" y="1287"/>
                  </a:cubicBezTo>
                  <a:cubicBezTo>
                    <a:pt x="2146" y="1232"/>
                    <a:pt x="2405" y="1161"/>
                    <a:pt x="2663" y="1087"/>
                  </a:cubicBezTo>
                  <a:cubicBezTo>
                    <a:pt x="2790" y="1050"/>
                    <a:pt x="2916" y="1012"/>
                    <a:pt x="3040" y="966"/>
                  </a:cubicBezTo>
                  <a:cubicBezTo>
                    <a:pt x="3164" y="921"/>
                    <a:pt x="3291" y="872"/>
                    <a:pt x="3418" y="823"/>
                  </a:cubicBezTo>
                  <a:cubicBezTo>
                    <a:pt x="3487" y="796"/>
                    <a:pt x="3554" y="769"/>
                    <a:pt x="3623" y="741"/>
                  </a:cubicBezTo>
                  <a:lnTo>
                    <a:pt x="3728" y="698"/>
                  </a:lnTo>
                  <a:cubicBezTo>
                    <a:pt x="3782" y="676"/>
                    <a:pt x="3841" y="656"/>
                    <a:pt x="3893" y="629"/>
                  </a:cubicBezTo>
                  <a:cubicBezTo>
                    <a:pt x="4024" y="559"/>
                    <a:pt x="4151" y="480"/>
                    <a:pt x="4271" y="392"/>
                  </a:cubicBezTo>
                  <a:cubicBezTo>
                    <a:pt x="4358" y="332"/>
                    <a:pt x="4401" y="232"/>
                    <a:pt x="4357" y="129"/>
                  </a:cubicBezTo>
                  <a:cubicBezTo>
                    <a:pt x="4341" y="88"/>
                    <a:pt x="4310" y="52"/>
                    <a:pt x="4271" y="30"/>
                  </a:cubicBezTo>
                  <a:lnTo>
                    <a:pt x="4221" y="9"/>
                  </a:lnTo>
                  <a:cubicBezTo>
                    <a:pt x="4203" y="3"/>
                    <a:pt x="4185" y="1"/>
                    <a:pt x="4166" y="1"/>
                  </a:cubicBezTo>
                  <a:close/>
                </a:path>
              </a:pathLst>
            </a:custGeom>
            <a:solidFill>
              <a:srgbClr val="0B1E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3" name="Google Shape;1398;p48">
              <a:extLst>
                <a:ext uri="{FF2B5EF4-FFF2-40B4-BE49-F238E27FC236}">
                  <a16:creationId xmlns:a16="http://schemas.microsoft.com/office/drawing/2014/main" id="{76EF64FF-91E9-2CD2-9651-DE0C791F9488}"/>
                </a:ext>
              </a:extLst>
            </p:cNvPr>
            <p:cNvSpPr/>
            <p:nvPr/>
          </p:nvSpPr>
          <p:spPr>
            <a:xfrm>
              <a:off x="5364546" y="5628850"/>
              <a:ext cx="207269" cy="145146"/>
            </a:xfrm>
            <a:custGeom>
              <a:avLst/>
              <a:gdLst/>
              <a:ahLst/>
              <a:cxnLst/>
              <a:rect l="l" t="t" r="r" b="b"/>
              <a:pathLst>
                <a:path w="4968" h="3479" extrusionOk="0">
                  <a:moveTo>
                    <a:pt x="1080" y="1143"/>
                  </a:moveTo>
                  <a:lnTo>
                    <a:pt x="1080" y="1143"/>
                  </a:lnTo>
                  <a:cubicBezTo>
                    <a:pt x="1082" y="1144"/>
                    <a:pt x="1084" y="1146"/>
                    <a:pt x="1086" y="1147"/>
                  </a:cubicBezTo>
                  <a:lnTo>
                    <a:pt x="1086" y="1147"/>
                  </a:lnTo>
                  <a:lnTo>
                    <a:pt x="1080" y="1143"/>
                  </a:lnTo>
                  <a:close/>
                  <a:moveTo>
                    <a:pt x="226" y="0"/>
                  </a:moveTo>
                  <a:cubicBezTo>
                    <a:pt x="207" y="0"/>
                    <a:pt x="188" y="3"/>
                    <a:pt x="172" y="8"/>
                  </a:cubicBezTo>
                  <a:cubicBezTo>
                    <a:pt x="130" y="21"/>
                    <a:pt x="92" y="46"/>
                    <a:pt x="65" y="82"/>
                  </a:cubicBezTo>
                  <a:cubicBezTo>
                    <a:pt x="7" y="156"/>
                    <a:pt x="1" y="289"/>
                    <a:pt x="81" y="354"/>
                  </a:cubicBezTo>
                  <a:lnTo>
                    <a:pt x="80" y="355"/>
                  </a:lnTo>
                  <a:cubicBezTo>
                    <a:pt x="420" y="629"/>
                    <a:pt x="762" y="899"/>
                    <a:pt x="1109" y="1165"/>
                  </a:cubicBezTo>
                  <a:lnTo>
                    <a:pt x="1109" y="1165"/>
                  </a:lnTo>
                  <a:cubicBezTo>
                    <a:pt x="1205" y="1240"/>
                    <a:pt x="1299" y="1317"/>
                    <a:pt x="1395" y="1393"/>
                  </a:cubicBezTo>
                  <a:cubicBezTo>
                    <a:pt x="1515" y="1487"/>
                    <a:pt x="1638" y="1578"/>
                    <a:pt x="1762" y="1666"/>
                  </a:cubicBezTo>
                  <a:cubicBezTo>
                    <a:pt x="1980" y="1822"/>
                    <a:pt x="2200" y="1977"/>
                    <a:pt x="2420" y="2130"/>
                  </a:cubicBezTo>
                  <a:cubicBezTo>
                    <a:pt x="2639" y="2283"/>
                    <a:pt x="2858" y="2432"/>
                    <a:pt x="3080" y="2580"/>
                  </a:cubicBezTo>
                  <a:cubicBezTo>
                    <a:pt x="3303" y="2730"/>
                    <a:pt x="3524" y="2883"/>
                    <a:pt x="3752" y="3023"/>
                  </a:cubicBezTo>
                  <a:cubicBezTo>
                    <a:pt x="3880" y="3102"/>
                    <a:pt x="4008" y="3180"/>
                    <a:pt x="4137" y="3257"/>
                  </a:cubicBezTo>
                  <a:lnTo>
                    <a:pt x="4332" y="3375"/>
                  </a:lnTo>
                  <a:cubicBezTo>
                    <a:pt x="4382" y="3405"/>
                    <a:pt x="4436" y="3429"/>
                    <a:pt x="4492" y="3444"/>
                  </a:cubicBezTo>
                  <a:lnTo>
                    <a:pt x="4606" y="3471"/>
                  </a:lnTo>
                  <a:cubicBezTo>
                    <a:pt x="4627" y="3476"/>
                    <a:pt x="4649" y="3479"/>
                    <a:pt x="4672" y="3479"/>
                  </a:cubicBezTo>
                  <a:cubicBezTo>
                    <a:pt x="4766" y="3479"/>
                    <a:pt x="4863" y="3434"/>
                    <a:pt x="4909" y="3348"/>
                  </a:cubicBezTo>
                  <a:cubicBezTo>
                    <a:pt x="4967" y="3237"/>
                    <a:pt x="4948" y="3115"/>
                    <a:pt x="4867" y="3023"/>
                  </a:cubicBezTo>
                  <a:lnTo>
                    <a:pt x="4785" y="2929"/>
                  </a:lnTo>
                  <a:cubicBezTo>
                    <a:pt x="4739" y="2877"/>
                    <a:pt x="4679" y="2842"/>
                    <a:pt x="4621" y="2806"/>
                  </a:cubicBezTo>
                  <a:cubicBezTo>
                    <a:pt x="4545" y="2760"/>
                    <a:pt x="4470" y="2712"/>
                    <a:pt x="4395" y="2665"/>
                  </a:cubicBezTo>
                  <a:cubicBezTo>
                    <a:pt x="4248" y="2572"/>
                    <a:pt x="4103" y="2478"/>
                    <a:pt x="3956" y="2389"/>
                  </a:cubicBezTo>
                  <a:cubicBezTo>
                    <a:pt x="3657" y="2206"/>
                    <a:pt x="3359" y="2021"/>
                    <a:pt x="3063" y="1833"/>
                  </a:cubicBezTo>
                  <a:cubicBezTo>
                    <a:pt x="2767" y="1645"/>
                    <a:pt x="2474" y="1454"/>
                    <a:pt x="2183" y="1260"/>
                  </a:cubicBezTo>
                  <a:cubicBezTo>
                    <a:pt x="2039" y="1165"/>
                    <a:pt x="1897" y="1067"/>
                    <a:pt x="1749" y="975"/>
                  </a:cubicBezTo>
                  <a:cubicBezTo>
                    <a:pt x="1600" y="882"/>
                    <a:pt x="1449" y="788"/>
                    <a:pt x="1302" y="690"/>
                  </a:cubicBezTo>
                  <a:cubicBezTo>
                    <a:pt x="976" y="474"/>
                    <a:pt x="653" y="253"/>
                    <a:pt x="331" y="28"/>
                  </a:cubicBezTo>
                  <a:cubicBezTo>
                    <a:pt x="305" y="10"/>
                    <a:pt x="264" y="0"/>
                    <a:pt x="226" y="0"/>
                  </a:cubicBezTo>
                  <a:close/>
                </a:path>
              </a:pathLst>
            </a:custGeom>
            <a:solidFill>
              <a:srgbClr val="0B1E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4" name="Google Shape;1399;p48">
              <a:extLst>
                <a:ext uri="{FF2B5EF4-FFF2-40B4-BE49-F238E27FC236}">
                  <a16:creationId xmlns:a16="http://schemas.microsoft.com/office/drawing/2014/main" id="{3D2C1F44-6E99-8DC6-48CD-E41D4183ABED}"/>
                </a:ext>
              </a:extLst>
            </p:cNvPr>
            <p:cNvSpPr/>
            <p:nvPr/>
          </p:nvSpPr>
          <p:spPr>
            <a:xfrm>
              <a:off x="5145804" y="5232295"/>
              <a:ext cx="142852" cy="284869"/>
            </a:xfrm>
            <a:custGeom>
              <a:avLst/>
              <a:gdLst/>
              <a:ahLst/>
              <a:cxnLst/>
              <a:rect l="l" t="t" r="r" b="b"/>
              <a:pathLst>
                <a:path w="3424" h="6828" extrusionOk="0">
                  <a:moveTo>
                    <a:pt x="1039" y="2460"/>
                  </a:moveTo>
                  <a:cubicBezTo>
                    <a:pt x="1039" y="2461"/>
                    <a:pt x="1040" y="2463"/>
                    <a:pt x="1040" y="2464"/>
                  </a:cubicBezTo>
                  <a:lnTo>
                    <a:pt x="1039" y="2460"/>
                  </a:lnTo>
                  <a:close/>
                  <a:moveTo>
                    <a:pt x="216" y="0"/>
                  </a:moveTo>
                  <a:cubicBezTo>
                    <a:pt x="169" y="0"/>
                    <a:pt x="122" y="18"/>
                    <a:pt x="86" y="55"/>
                  </a:cubicBezTo>
                  <a:cubicBezTo>
                    <a:pt x="54" y="91"/>
                    <a:pt x="35" y="137"/>
                    <a:pt x="32" y="185"/>
                  </a:cubicBezTo>
                  <a:cubicBezTo>
                    <a:pt x="13" y="371"/>
                    <a:pt x="2" y="556"/>
                    <a:pt x="1" y="742"/>
                  </a:cubicBezTo>
                  <a:cubicBezTo>
                    <a:pt x="0" y="834"/>
                    <a:pt x="1" y="925"/>
                    <a:pt x="4" y="1016"/>
                  </a:cubicBezTo>
                  <a:cubicBezTo>
                    <a:pt x="10" y="1130"/>
                    <a:pt x="22" y="1244"/>
                    <a:pt x="40" y="1357"/>
                  </a:cubicBezTo>
                  <a:cubicBezTo>
                    <a:pt x="94" y="1717"/>
                    <a:pt x="187" y="2070"/>
                    <a:pt x="299" y="2417"/>
                  </a:cubicBezTo>
                  <a:cubicBezTo>
                    <a:pt x="372" y="2639"/>
                    <a:pt x="454" y="2857"/>
                    <a:pt x="545" y="3072"/>
                  </a:cubicBezTo>
                  <a:lnTo>
                    <a:pt x="509" y="2989"/>
                  </a:lnTo>
                  <a:lnTo>
                    <a:pt x="509" y="2989"/>
                  </a:lnTo>
                  <a:cubicBezTo>
                    <a:pt x="557" y="3142"/>
                    <a:pt x="625" y="3291"/>
                    <a:pt x="694" y="3436"/>
                  </a:cubicBezTo>
                  <a:cubicBezTo>
                    <a:pt x="750" y="3555"/>
                    <a:pt x="808" y="3671"/>
                    <a:pt x="871" y="3788"/>
                  </a:cubicBezTo>
                  <a:cubicBezTo>
                    <a:pt x="996" y="4025"/>
                    <a:pt x="1129" y="4257"/>
                    <a:pt x="1268" y="4485"/>
                  </a:cubicBezTo>
                  <a:cubicBezTo>
                    <a:pt x="1564" y="4968"/>
                    <a:pt x="1886" y="5435"/>
                    <a:pt x="2235" y="5881"/>
                  </a:cubicBezTo>
                  <a:cubicBezTo>
                    <a:pt x="2328" y="6000"/>
                    <a:pt x="2421" y="6119"/>
                    <a:pt x="2515" y="6236"/>
                  </a:cubicBezTo>
                  <a:cubicBezTo>
                    <a:pt x="2561" y="6295"/>
                    <a:pt x="2606" y="6352"/>
                    <a:pt x="2652" y="6409"/>
                  </a:cubicBezTo>
                  <a:cubicBezTo>
                    <a:pt x="2675" y="6439"/>
                    <a:pt x="2700" y="6468"/>
                    <a:pt x="2723" y="6497"/>
                  </a:cubicBezTo>
                  <a:lnTo>
                    <a:pt x="2758" y="6541"/>
                  </a:lnTo>
                  <a:cubicBezTo>
                    <a:pt x="2770" y="6556"/>
                    <a:pt x="2784" y="6569"/>
                    <a:pt x="2798" y="6582"/>
                  </a:cubicBezTo>
                  <a:lnTo>
                    <a:pt x="2798" y="6582"/>
                  </a:lnTo>
                  <a:lnTo>
                    <a:pt x="2792" y="6578"/>
                  </a:lnTo>
                  <a:lnTo>
                    <a:pt x="2792" y="6578"/>
                  </a:lnTo>
                  <a:cubicBezTo>
                    <a:pt x="2859" y="6637"/>
                    <a:pt x="2926" y="6697"/>
                    <a:pt x="2992" y="6756"/>
                  </a:cubicBezTo>
                  <a:cubicBezTo>
                    <a:pt x="3043" y="6802"/>
                    <a:pt x="3107" y="6828"/>
                    <a:pt x="3171" y="6828"/>
                  </a:cubicBezTo>
                  <a:cubicBezTo>
                    <a:pt x="3222" y="6828"/>
                    <a:pt x="3274" y="6811"/>
                    <a:pt x="3319" y="6776"/>
                  </a:cubicBezTo>
                  <a:cubicBezTo>
                    <a:pt x="3362" y="6744"/>
                    <a:pt x="3394" y="6699"/>
                    <a:pt x="3408" y="6646"/>
                  </a:cubicBezTo>
                  <a:cubicBezTo>
                    <a:pt x="3424" y="6578"/>
                    <a:pt x="3413" y="6519"/>
                    <a:pt x="3384" y="6454"/>
                  </a:cubicBezTo>
                  <a:lnTo>
                    <a:pt x="3384" y="6453"/>
                  </a:lnTo>
                  <a:cubicBezTo>
                    <a:pt x="3346" y="6371"/>
                    <a:pt x="3307" y="6290"/>
                    <a:pt x="3269" y="6208"/>
                  </a:cubicBezTo>
                  <a:lnTo>
                    <a:pt x="3269" y="6208"/>
                  </a:lnTo>
                  <a:lnTo>
                    <a:pt x="3276" y="6225"/>
                  </a:lnTo>
                  <a:lnTo>
                    <a:pt x="3276" y="6225"/>
                  </a:lnTo>
                  <a:cubicBezTo>
                    <a:pt x="3260" y="6191"/>
                    <a:pt x="3240" y="6158"/>
                    <a:pt x="3218" y="6127"/>
                  </a:cubicBezTo>
                  <a:lnTo>
                    <a:pt x="3155" y="6035"/>
                  </a:lnTo>
                  <a:cubicBezTo>
                    <a:pt x="3113" y="5974"/>
                    <a:pt x="3073" y="5913"/>
                    <a:pt x="3032" y="5852"/>
                  </a:cubicBezTo>
                  <a:cubicBezTo>
                    <a:pt x="2952" y="5732"/>
                    <a:pt x="2874" y="5612"/>
                    <a:pt x="2794" y="5492"/>
                  </a:cubicBezTo>
                  <a:cubicBezTo>
                    <a:pt x="2634" y="5247"/>
                    <a:pt x="2470" y="5005"/>
                    <a:pt x="2312" y="4758"/>
                  </a:cubicBezTo>
                  <a:cubicBezTo>
                    <a:pt x="1999" y="4268"/>
                    <a:pt x="1692" y="3772"/>
                    <a:pt x="1429" y="3252"/>
                  </a:cubicBezTo>
                  <a:cubicBezTo>
                    <a:pt x="1357" y="3108"/>
                    <a:pt x="1289" y="2963"/>
                    <a:pt x="1212" y="2823"/>
                  </a:cubicBezTo>
                  <a:cubicBezTo>
                    <a:pt x="1136" y="2679"/>
                    <a:pt x="1067" y="2532"/>
                    <a:pt x="1005" y="2381"/>
                  </a:cubicBezTo>
                  <a:lnTo>
                    <a:pt x="1005" y="2381"/>
                  </a:lnTo>
                  <a:lnTo>
                    <a:pt x="1039" y="2460"/>
                  </a:lnTo>
                  <a:lnTo>
                    <a:pt x="1039" y="2460"/>
                  </a:lnTo>
                  <a:cubicBezTo>
                    <a:pt x="916" y="2171"/>
                    <a:pt x="811" y="1874"/>
                    <a:pt x="724" y="1573"/>
                  </a:cubicBezTo>
                  <a:cubicBezTo>
                    <a:pt x="682" y="1423"/>
                    <a:pt x="641" y="1273"/>
                    <a:pt x="606" y="1121"/>
                  </a:cubicBezTo>
                  <a:cubicBezTo>
                    <a:pt x="571" y="969"/>
                    <a:pt x="525" y="817"/>
                    <a:pt x="490" y="664"/>
                  </a:cubicBezTo>
                  <a:cubicBezTo>
                    <a:pt x="452" y="499"/>
                    <a:pt x="421" y="332"/>
                    <a:pt x="398" y="163"/>
                  </a:cubicBezTo>
                  <a:lnTo>
                    <a:pt x="398" y="163"/>
                  </a:lnTo>
                  <a:cubicBezTo>
                    <a:pt x="399" y="170"/>
                    <a:pt x="400" y="178"/>
                    <a:pt x="401" y="185"/>
                  </a:cubicBezTo>
                  <a:lnTo>
                    <a:pt x="403" y="197"/>
                  </a:lnTo>
                  <a:lnTo>
                    <a:pt x="396" y="147"/>
                  </a:lnTo>
                  <a:lnTo>
                    <a:pt x="396" y="147"/>
                  </a:lnTo>
                  <a:cubicBezTo>
                    <a:pt x="396" y="152"/>
                    <a:pt x="397" y="158"/>
                    <a:pt x="398" y="163"/>
                  </a:cubicBezTo>
                  <a:lnTo>
                    <a:pt x="398" y="163"/>
                  </a:lnTo>
                  <a:cubicBezTo>
                    <a:pt x="391" y="122"/>
                    <a:pt x="379" y="87"/>
                    <a:pt x="347" y="55"/>
                  </a:cubicBezTo>
                  <a:cubicBezTo>
                    <a:pt x="311" y="18"/>
                    <a:pt x="264" y="0"/>
                    <a:pt x="216" y="0"/>
                  </a:cubicBezTo>
                  <a:close/>
                </a:path>
              </a:pathLst>
            </a:custGeom>
            <a:solidFill>
              <a:srgbClr val="0B1E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5" name="Google Shape;1400;p48">
              <a:extLst>
                <a:ext uri="{FF2B5EF4-FFF2-40B4-BE49-F238E27FC236}">
                  <a16:creationId xmlns:a16="http://schemas.microsoft.com/office/drawing/2014/main" id="{C8BA4521-6A3C-7A40-22C6-F5C3819BACF5}"/>
                </a:ext>
              </a:extLst>
            </p:cNvPr>
            <p:cNvSpPr/>
            <p:nvPr/>
          </p:nvSpPr>
          <p:spPr>
            <a:xfrm>
              <a:off x="5101789" y="4663015"/>
              <a:ext cx="69882" cy="351079"/>
            </a:xfrm>
            <a:custGeom>
              <a:avLst/>
              <a:gdLst/>
              <a:ahLst/>
              <a:cxnLst/>
              <a:rect l="l" t="t" r="r" b="b"/>
              <a:pathLst>
                <a:path w="1675" h="8415" extrusionOk="0">
                  <a:moveTo>
                    <a:pt x="1504" y="0"/>
                  </a:moveTo>
                  <a:cubicBezTo>
                    <a:pt x="1451" y="0"/>
                    <a:pt x="1396" y="26"/>
                    <a:pt x="1371" y="76"/>
                  </a:cubicBezTo>
                  <a:cubicBezTo>
                    <a:pt x="1309" y="195"/>
                    <a:pt x="1249" y="315"/>
                    <a:pt x="1195" y="438"/>
                  </a:cubicBezTo>
                  <a:cubicBezTo>
                    <a:pt x="1169" y="497"/>
                    <a:pt x="1145" y="557"/>
                    <a:pt x="1114" y="615"/>
                  </a:cubicBezTo>
                  <a:cubicBezTo>
                    <a:pt x="1073" y="687"/>
                    <a:pt x="1037" y="761"/>
                    <a:pt x="1005" y="837"/>
                  </a:cubicBezTo>
                  <a:cubicBezTo>
                    <a:pt x="905" y="1088"/>
                    <a:pt x="804" y="1339"/>
                    <a:pt x="728" y="1599"/>
                  </a:cubicBezTo>
                  <a:cubicBezTo>
                    <a:pt x="578" y="2116"/>
                    <a:pt x="446" y="2639"/>
                    <a:pt x="343" y="3168"/>
                  </a:cubicBezTo>
                  <a:cubicBezTo>
                    <a:pt x="234" y="3717"/>
                    <a:pt x="150" y="4270"/>
                    <a:pt x="88" y="4825"/>
                  </a:cubicBezTo>
                  <a:cubicBezTo>
                    <a:pt x="28" y="5361"/>
                    <a:pt x="6" y="5899"/>
                    <a:pt x="3" y="6437"/>
                  </a:cubicBezTo>
                  <a:cubicBezTo>
                    <a:pt x="0" y="6975"/>
                    <a:pt x="30" y="7511"/>
                    <a:pt x="80" y="8046"/>
                  </a:cubicBezTo>
                  <a:cubicBezTo>
                    <a:pt x="86" y="8114"/>
                    <a:pt x="93" y="8181"/>
                    <a:pt x="100" y="8249"/>
                  </a:cubicBezTo>
                  <a:cubicBezTo>
                    <a:pt x="109" y="8333"/>
                    <a:pt x="167" y="8415"/>
                    <a:pt x="258" y="8415"/>
                  </a:cubicBezTo>
                  <a:cubicBezTo>
                    <a:pt x="260" y="8415"/>
                    <a:pt x="263" y="8415"/>
                    <a:pt x="265" y="8415"/>
                  </a:cubicBezTo>
                  <a:cubicBezTo>
                    <a:pt x="354" y="8410"/>
                    <a:pt x="432" y="8343"/>
                    <a:pt x="431" y="8249"/>
                  </a:cubicBezTo>
                  <a:lnTo>
                    <a:pt x="431" y="8249"/>
                  </a:lnTo>
                  <a:lnTo>
                    <a:pt x="431" y="8250"/>
                  </a:lnTo>
                  <a:cubicBezTo>
                    <a:pt x="425" y="7771"/>
                    <a:pt x="444" y="7294"/>
                    <a:pt x="467" y="6815"/>
                  </a:cubicBezTo>
                  <a:cubicBezTo>
                    <a:pt x="488" y="6336"/>
                    <a:pt x="527" y="5858"/>
                    <a:pt x="584" y="5382"/>
                  </a:cubicBezTo>
                  <a:cubicBezTo>
                    <a:pt x="615" y="5117"/>
                    <a:pt x="644" y="4851"/>
                    <a:pt x="679" y="4586"/>
                  </a:cubicBezTo>
                  <a:lnTo>
                    <a:pt x="679" y="4586"/>
                  </a:lnTo>
                  <a:lnTo>
                    <a:pt x="669" y="4661"/>
                  </a:lnTo>
                  <a:cubicBezTo>
                    <a:pt x="749" y="4071"/>
                    <a:pt x="857" y="3488"/>
                    <a:pt x="984" y="2907"/>
                  </a:cubicBezTo>
                  <a:cubicBezTo>
                    <a:pt x="1047" y="2617"/>
                    <a:pt x="1117" y="2328"/>
                    <a:pt x="1193" y="2041"/>
                  </a:cubicBezTo>
                  <a:cubicBezTo>
                    <a:pt x="1232" y="1894"/>
                    <a:pt x="1272" y="1749"/>
                    <a:pt x="1315" y="1604"/>
                  </a:cubicBezTo>
                  <a:cubicBezTo>
                    <a:pt x="1356" y="1461"/>
                    <a:pt x="1385" y="1314"/>
                    <a:pt x="1421" y="1171"/>
                  </a:cubicBezTo>
                  <a:cubicBezTo>
                    <a:pt x="1441" y="1091"/>
                    <a:pt x="1464" y="1010"/>
                    <a:pt x="1483" y="930"/>
                  </a:cubicBezTo>
                  <a:cubicBezTo>
                    <a:pt x="1503" y="849"/>
                    <a:pt x="1508" y="765"/>
                    <a:pt x="1529" y="685"/>
                  </a:cubicBezTo>
                  <a:cubicBezTo>
                    <a:pt x="1573" y="521"/>
                    <a:pt x="1614" y="359"/>
                    <a:pt x="1654" y="196"/>
                  </a:cubicBezTo>
                  <a:cubicBezTo>
                    <a:pt x="1674" y="120"/>
                    <a:pt x="1636" y="43"/>
                    <a:pt x="1565" y="12"/>
                  </a:cubicBezTo>
                  <a:cubicBezTo>
                    <a:pt x="1546" y="4"/>
                    <a:pt x="1525" y="0"/>
                    <a:pt x="1504" y="0"/>
                  </a:cubicBezTo>
                  <a:close/>
                </a:path>
              </a:pathLst>
            </a:custGeom>
            <a:solidFill>
              <a:srgbClr val="0B1E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6" name="Google Shape;1401;p48">
              <a:extLst>
                <a:ext uri="{FF2B5EF4-FFF2-40B4-BE49-F238E27FC236}">
                  <a16:creationId xmlns:a16="http://schemas.microsoft.com/office/drawing/2014/main" id="{6CFB1650-1A43-E48F-4A98-A52017C4C487}"/>
                </a:ext>
              </a:extLst>
            </p:cNvPr>
            <p:cNvSpPr/>
            <p:nvPr/>
          </p:nvSpPr>
          <p:spPr>
            <a:xfrm>
              <a:off x="5193992" y="4319195"/>
              <a:ext cx="156953" cy="231717"/>
            </a:xfrm>
            <a:custGeom>
              <a:avLst/>
              <a:gdLst/>
              <a:ahLst/>
              <a:cxnLst/>
              <a:rect l="l" t="t" r="r" b="b"/>
              <a:pathLst>
                <a:path w="3762" h="5554" extrusionOk="0">
                  <a:moveTo>
                    <a:pt x="616" y="4905"/>
                  </a:moveTo>
                  <a:lnTo>
                    <a:pt x="602" y="4938"/>
                  </a:lnTo>
                  <a:cubicBezTo>
                    <a:pt x="607" y="4927"/>
                    <a:pt x="611" y="4916"/>
                    <a:pt x="616" y="4905"/>
                  </a:cubicBezTo>
                  <a:close/>
                  <a:moveTo>
                    <a:pt x="3495" y="1"/>
                  </a:moveTo>
                  <a:cubicBezTo>
                    <a:pt x="3433" y="1"/>
                    <a:pt x="3371" y="25"/>
                    <a:pt x="3322" y="70"/>
                  </a:cubicBezTo>
                  <a:cubicBezTo>
                    <a:pt x="3256" y="130"/>
                    <a:pt x="3188" y="188"/>
                    <a:pt x="3123" y="249"/>
                  </a:cubicBezTo>
                  <a:lnTo>
                    <a:pt x="3123" y="249"/>
                  </a:lnTo>
                  <a:cubicBezTo>
                    <a:pt x="3097" y="266"/>
                    <a:pt x="3072" y="284"/>
                    <a:pt x="3046" y="302"/>
                  </a:cubicBezTo>
                  <a:cubicBezTo>
                    <a:pt x="3006" y="329"/>
                    <a:pt x="2962" y="356"/>
                    <a:pt x="2932" y="396"/>
                  </a:cubicBezTo>
                  <a:cubicBezTo>
                    <a:pt x="2916" y="415"/>
                    <a:pt x="2900" y="435"/>
                    <a:pt x="2884" y="456"/>
                  </a:cubicBezTo>
                  <a:cubicBezTo>
                    <a:pt x="2809" y="553"/>
                    <a:pt x="2733" y="650"/>
                    <a:pt x="2659" y="748"/>
                  </a:cubicBezTo>
                  <a:cubicBezTo>
                    <a:pt x="2540" y="903"/>
                    <a:pt x="2422" y="1058"/>
                    <a:pt x="2305" y="1215"/>
                  </a:cubicBezTo>
                  <a:cubicBezTo>
                    <a:pt x="2071" y="1526"/>
                    <a:pt x="1841" y="1841"/>
                    <a:pt x="1614" y="2159"/>
                  </a:cubicBezTo>
                  <a:cubicBezTo>
                    <a:pt x="1387" y="2477"/>
                    <a:pt x="1164" y="2798"/>
                    <a:pt x="945" y="3121"/>
                  </a:cubicBezTo>
                  <a:cubicBezTo>
                    <a:pt x="838" y="3280"/>
                    <a:pt x="729" y="3439"/>
                    <a:pt x="624" y="3600"/>
                  </a:cubicBezTo>
                  <a:cubicBezTo>
                    <a:pt x="526" y="3749"/>
                    <a:pt x="428" y="3898"/>
                    <a:pt x="342" y="4055"/>
                  </a:cubicBezTo>
                  <a:cubicBezTo>
                    <a:pt x="285" y="4160"/>
                    <a:pt x="239" y="4273"/>
                    <a:pt x="194" y="4383"/>
                  </a:cubicBezTo>
                  <a:cubicBezTo>
                    <a:pt x="156" y="4474"/>
                    <a:pt x="123" y="4567"/>
                    <a:pt x="95" y="4662"/>
                  </a:cubicBezTo>
                  <a:cubicBezTo>
                    <a:pt x="34" y="4872"/>
                    <a:pt x="2" y="5088"/>
                    <a:pt x="1" y="5307"/>
                  </a:cubicBezTo>
                  <a:cubicBezTo>
                    <a:pt x="2" y="5431"/>
                    <a:pt x="93" y="5535"/>
                    <a:pt x="216" y="5550"/>
                  </a:cubicBezTo>
                  <a:cubicBezTo>
                    <a:pt x="229" y="5553"/>
                    <a:pt x="243" y="5554"/>
                    <a:pt x="256" y="5554"/>
                  </a:cubicBezTo>
                  <a:cubicBezTo>
                    <a:pt x="298" y="5554"/>
                    <a:pt x="339" y="5543"/>
                    <a:pt x="375" y="5522"/>
                  </a:cubicBezTo>
                  <a:cubicBezTo>
                    <a:pt x="426" y="5489"/>
                    <a:pt x="481" y="5435"/>
                    <a:pt x="490" y="5372"/>
                  </a:cubicBezTo>
                  <a:lnTo>
                    <a:pt x="489" y="5372"/>
                  </a:lnTo>
                  <a:cubicBezTo>
                    <a:pt x="514" y="5206"/>
                    <a:pt x="559" y="5044"/>
                    <a:pt x="623" y="4889"/>
                  </a:cubicBezTo>
                  <a:lnTo>
                    <a:pt x="623" y="4889"/>
                  </a:lnTo>
                  <a:cubicBezTo>
                    <a:pt x="723" y="4666"/>
                    <a:pt x="850" y="4458"/>
                    <a:pt x="977" y="4251"/>
                  </a:cubicBezTo>
                  <a:cubicBezTo>
                    <a:pt x="1121" y="4018"/>
                    <a:pt x="1278" y="3793"/>
                    <a:pt x="1432" y="3568"/>
                  </a:cubicBezTo>
                  <a:cubicBezTo>
                    <a:pt x="1760" y="3093"/>
                    <a:pt x="2096" y="2623"/>
                    <a:pt x="2441" y="2158"/>
                  </a:cubicBezTo>
                  <a:cubicBezTo>
                    <a:pt x="2636" y="1895"/>
                    <a:pt x="2833" y="1636"/>
                    <a:pt x="3034" y="1377"/>
                  </a:cubicBezTo>
                  <a:lnTo>
                    <a:pt x="3034" y="1377"/>
                  </a:lnTo>
                  <a:lnTo>
                    <a:pt x="2980" y="1446"/>
                  </a:lnTo>
                  <a:cubicBezTo>
                    <a:pt x="3076" y="1322"/>
                    <a:pt x="3172" y="1198"/>
                    <a:pt x="3270" y="1075"/>
                  </a:cubicBezTo>
                  <a:cubicBezTo>
                    <a:pt x="3317" y="1015"/>
                    <a:pt x="3364" y="955"/>
                    <a:pt x="3412" y="895"/>
                  </a:cubicBezTo>
                  <a:cubicBezTo>
                    <a:pt x="3427" y="876"/>
                    <a:pt x="3441" y="858"/>
                    <a:pt x="3454" y="840"/>
                  </a:cubicBezTo>
                  <a:cubicBezTo>
                    <a:pt x="3496" y="787"/>
                    <a:pt x="3494" y="790"/>
                    <a:pt x="3524" y="712"/>
                  </a:cubicBezTo>
                  <a:cubicBezTo>
                    <a:pt x="3531" y="696"/>
                    <a:pt x="3537" y="679"/>
                    <a:pt x="3544" y="663"/>
                  </a:cubicBezTo>
                  <a:cubicBezTo>
                    <a:pt x="3550" y="645"/>
                    <a:pt x="3558" y="626"/>
                    <a:pt x="3565" y="608"/>
                  </a:cubicBezTo>
                  <a:lnTo>
                    <a:pt x="3565" y="608"/>
                  </a:lnTo>
                  <a:cubicBezTo>
                    <a:pt x="3612" y="528"/>
                    <a:pt x="3656" y="446"/>
                    <a:pt x="3703" y="364"/>
                  </a:cubicBezTo>
                  <a:cubicBezTo>
                    <a:pt x="3762" y="259"/>
                    <a:pt x="3735" y="126"/>
                    <a:pt x="3640" y="51"/>
                  </a:cubicBezTo>
                  <a:cubicBezTo>
                    <a:pt x="3596" y="17"/>
                    <a:pt x="3545" y="1"/>
                    <a:pt x="3495" y="1"/>
                  </a:cubicBezTo>
                  <a:close/>
                </a:path>
              </a:pathLst>
            </a:custGeom>
            <a:solidFill>
              <a:srgbClr val="0B1E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7" name="Google Shape;1402;p48">
              <a:extLst>
                <a:ext uri="{FF2B5EF4-FFF2-40B4-BE49-F238E27FC236}">
                  <a16:creationId xmlns:a16="http://schemas.microsoft.com/office/drawing/2014/main" id="{77D9B222-1240-2A25-0761-23B80EF9203D}"/>
                </a:ext>
              </a:extLst>
            </p:cNvPr>
            <p:cNvSpPr/>
            <p:nvPr/>
          </p:nvSpPr>
          <p:spPr>
            <a:xfrm>
              <a:off x="5997908" y="5561304"/>
              <a:ext cx="264969" cy="96709"/>
            </a:xfrm>
            <a:custGeom>
              <a:avLst/>
              <a:gdLst/>
              <a:ahLst/>
              <a:cxnLst/>
              <a:rect l="l" t="t" r="r" b="b"/>
              <a:pathLst>
                <a:path w="6351" h="2318" extrusionOk="0">
                  <a:moveTo>
                    <a:pt x="253" y="1"/>
                  </a:moveTo>
                  <a:cubicBezTo>
                    <a:pt x="234" y="1"/>
                    <a:pt x="216" y="3"/>
                    <a:pt x="196" y="9"/>
                  </a:cubicBezTo>
                  <a:cubicBezTo>
                    <a:pt x="138" y="25"/>
                    <a:pt x="88" y="63"/>
                    <a:pt x="57" y="115"/>
                  </a:cubicBezTo>
                  <a:cubicBezTo>
                    <a:pt x="1" y="222"/>
                    <a:pt x="25" y="375"/>
                    <a:pt x="141" y="433"/>
                  </a:cubicBezTo>
                  <a:lnTo>
                    <a:pt x="141" y="435"/>
                  </a:lnTo>
                  <a:cubicBezTo>
                    <a:pt x="503" y="623"/>
                    <a:pt x="871" y="799"/>
                    <a:pt x="1241" y="970"/>
                  </a:cubicBezTo>
                  <a:cubicBezTo>
                    <a:pt x="1628" y="1149"/>
                    <a:pt x="2019" y="1322"/>
                    <a:pt x="2417" y="1469"/>
                  </a:cubicBezTo>
                  <a:cubicBezTo>
                    <a:pt x="2798" y="1609"/>
                    <a:pt x="3182" y="1739"/>
                    <a:pt x="3569" y="1858"/>
                  </a:cubicBezTo>
                  <a:cubicBezTo>
                    <a:pt x="3765" y="1919"/>
                    <a:pt x="3961" y="1978"/>
                    <a:pt x="4161" y="2025"/>
                  </a:cubicBezTo>
                  <a:cubicBezTo>
                    <a:pt x="4356" y="2070"/>
                    <a:pt x="4552" y="2114"/>
                    <a:pt x="4749" y="2154"/>
                  </a:cubicBezTo>
                  <a:cubicBezTo>
                    <a:pt x="4862" y="2177"/>
                    <a:pt x="4974" y="2199"/>
                    <a:pt x="5086" y="2220"/>
                  </a:cubicBezTo>
                  <a:cubicBezTo>
                    <a:pt x="5219" y="2245"/>
                    <a:pt x="5354" y="2278"/>
                    <a:pt x="5487" y="2290"/>
                  </a:cubicBezTo>
                  <a:cubicBezTo>
                    <a:pt x="5712" y="2309"/>
                    <a:pt x="5938" y="2312"/>
                    <a:pt x="6164" y="2317"/>
                  </a:cubicBezTo>
                  <a:cubicBezTo>
                    <a:pt x="6166" y="2317"/>
                    <a:pt x="6167" y="2317"/>
                    <a:pt x="6169" y="2317"/>
                  </a:cubicBezTo>
                  <a:cubicBezTo>
                    <a:pt x="6255" y="2317"/>
                    <a:pt x="6327" y="2247"/>
                    <a:pt x="6339" y="2164"/>
                  </a:cubicBezTo>
                  <a:cubicBezTo>
                    <a:pt x="6350" y="2073"/>
                    <a:pt x="6296" y="1996"/>
                    <a:pt x="6211" y="1968"/>
                  </a:cubicBezTo>
                  <a:cubicBezTo>
                    <a:pt x="6036" y="1910"/>
                    <a:pt x="5863" y="1851"/>
                    <a:pt x="5690" y="1788"/>
                  </a:cubicBezTo>
                  <a:cubicBezTo>
                    <a:pt x="5647" y="1773"/>
                    <a:pt x="5605" y="1755"/>
                    <a:pt x="5562" y="1743"/>
                  </a:cubicBezTo>
                  <a:cubicBezTo>
                    <a:pt x="5517" y="1730"/>
                    <a:pt x="5470" y="1720"/>
                    <a:pt x="5425" y="1710"/>
                  </a:cubicBezTo>
                  <a:cubicBezTo>
                    <a:pt x="5336" y="1687"/>
                    <a:pt x="5246" y="1665"/>
                    <a:pt x="5157" y="1642"/>
                  </a:cubicBezTo>
                  <a:cubicBezTo>
                    <a:pt x="4979" y="1595"/>
                    <a:pt x="4802" y="1546"/>
                    <a:pt x="4625" y="1496"/>
                  </a:cubicBezTo>
                  <a:cubicBezTo>
                    <a:pt x="4452" y="1447"/>
                    <a:pt x="4280" y="1391"/>
                    <a:pt x="4107" y="1344"/>
                  </a:cubicBezTo>
                  <a:cubicBezTo>
                    <a:pt x="3398" y="1155"/>
                    <a:pt x="2704" y="924"/>
                    <a:pt x="2012" y="684"/>
                  </a:cubicBezTo>
                  <a:cubicBezTo>
                    <a:pt x="1622" y="550"/>
                    <a:pt x="1237" y="404"/>
                    <a:pt x="858" y="244"/>
                  </a:cubicBezTo>
                  <a:lnTo>
                    <a:pt x="858" y="244"/>
                  </a:lnTo>
                  <a:lnTo>
                    <a:pt x="917" y="269"/>
                  </a:lnTo>
                  <a:cubicBezTo>
                    <a:pt x="736" y="192"/>
                    <a:pt x="555" y="113"/>
                    <a:pt x="376" y="32"/>
                  </a:cubicBezTo>
                  <a:cubicBezTo>
                    <a:pt x="335" y="14"/>
                    <a:pt x="295" y="1"/>
                    <a:pt x="253" y="1"/>
                  </a:cubicBezTo>
                  <a:close/>
                </a:path>
              </a:pathLst>
            </a:custGeom>
            <a:solidFill>
              <a:srgbClr val="0B1E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8" name="Google Shape;1403;p48">
              <a:extLst>
                <a:ext uri="{FF2B5EF4-FFF2-40B4-BE49-F238E27FC236}">
                  <a16:creationId xmlns:a16="http://schemas.microsoft.com/office/drawing/2014/main" id="{D75FFA4F-7577-64D7-EA41-241AE403CC3D}"/>
                </a:ext>
              </a:extLst>
            </p:cNvPr>
            <p:cNvSpPr/>
            <p:nvPr/>
          </p:nvSpPr>
          <p:spPr>
            <a:xfrm>
              <a:off x="6347194" y="5649960"/>
              <a:ext cx="223331" cy="36088"/>
            </a:xfrm>
            <a:custGeom>
              <a:avLst/>
              <a:gdLst/>
              <a:ahLst/>
              <a:cxnLst/>
              <a:rect l="l" t="t" r="r" b="b"/>
              <a:pathLst>
                <a:path w="5353" h="865" extrusionOk="0">
                  <a:moveTo>
                    <a:pt x="264" y="0"/>
                  </a:moveTo>
                  <a:cubicBezTo>
                    <a:pt x="200" y="0"/>
                    <a:pt x="127" y="36"/>
                    <a:pt x="83" y="80"/>
                  </a:cubicBezTo>
                  <a:cubicBezTo>
                    <a:pt x="36" y="127"/>
                    <a:pt x="0" y="204"/>
                    <a:pt x="4" y="272"/>
                  </a:cubicBezTo>
                  <a:cubicBezTo>
                    <a:pt x="7" y="342"/>
                    <a:pt x="30" y="415"/>
                    <a:pt x="83" y="464"/>
                  </a:cubicBezTo>
                  <a:lnTo>
                    <a:pt x="138" y="506"/>
                  </a:lnTo>
                  <a:cubicBezTo>
                    <a:pt x="180" y="531"/>
                    <a:pt x="227" y="543"/>
                    <a:pt x="275" y="543"/>
                  </a:cubicBezTo>
                  <a:lnTo>
                    <a:pt x="276" y="544"/>
                  </a:lnTo>
                  <a:cubicBezTo>
                    <a:pt x="909" y="627"/>
                    <a:pt x="1543" y="712"/>
                    <a:pt x="2181" y="764"/>
                  </a:cubicBezTo>
                  <a:cubicBezTo>
                    <a:pt x="2812" y="817"/>
                    <a:pt x="3448" y="857"/>
                    <a:pt x="4082" y="860"/>
                  </a:cubicBezTo>
                  <a:cubicBezTo>
                    <a:pt x="4185" y="861"/>
                    <a:pt x="4289" y="864"/>
                    <a:pt x="4392" y="864"/>
                  </a:cubicBezTo>
                  <a:cubicBezTo>
                    <a:pt x="4467" y="864"/>
                    <a:pt x="4541" y="863"/>
                    <a:pt x="4615" y="857"/>
                  </a:cubicBezTo>
                  <a:cubicBezTo>
                    <a:pt x="4703" y="851"/>
                    <a:pt x="4790" y="844"/>
                    <a:pt x="4878" y="837"/>
                  </a:cubicBezTo>
                  <a:lnTo>
                    <a:pt x="5017" y="826"/>
                  </a:lnTo>
                  <a:cubicBezTo>
                    <a:pt x="5055" y="826"/>
                    <a:pt x="5094" y="819"/>
                    <a:pt x="5131" y="807"/>
                  </a:cubicBezTo>
                  <a:lnTo>
                    <a:pt x="5196" y="782"/>
                  </a:lnTo>
                  <a:cubicBezTo>
                    <a:pt x="5274" y="751"/>
                    <a:pt x="5330" y="699"/>
                    <a:pt x="5341" y="612"/>
                  </a:cubicBezTo>
                  <a:cubicBezTo>
                    <a:pt x="5352" y="538"/>
                    <a:pt x="5317" y="444"/>
                    <a:pt x="5244" y="410"/>
                  </a:cubicBezTo>
                  <a:cubicBezTo>
                    <a:pt x="5198" y="387"/>
                    <a:pt x="5150" y="358"/>
                    <a:pt x="5101" y="347"/>
                  </a:cubicBezTo>
                  <a:cubicBezTo>
                    <a:pt x="5064" y="339"/>
                    <a:pt x="5024" y="335"/>
                    <a:pt x="4986" y="330"/>
                  </a:cubicBezTo>
                  <a:cubicBezTo>
                    <a:pt x="4907" y="319"/>
                    <a:pt x="4828" y="306"/>
                    <a:pt x="4750" y="294"/>
                  </a:cubicBezTo>
                  <a:cubicBezTo>
                    <a:pt x="4568" y="267"/>
                    <a:pt x="4388" y="252"/>
                    <a:pt x="4206" y="237"/>
                  </a:cubicBezTo>
                  <a:cubicBezTo>
                    <a:pt x="4048" y="223"/>
                    <a:pt x="3891" y="205"/>
                    <a:pt x="3732" y="196"/>
                  </a:cubicBezTo>
                  <a:cubicBezTo>
                    <a:pt x="3574" y="186"/>
                    <a:pt x="3417" y="175"/>
                    <a:pt x="3259" y="166"/>
                  </a:cubicBezTo>
                  <a:cubicBezTo>
                    <a:pt x="2939" y="144"/>
                    <a:pt x="2618" y="122"/>
                    <a:pt x="2298" y="104"/>
                  </a:cubicBezTo>
                  <a:cubicBezTo>
                    <a:pt x="1983" y="86"/>
                    <a:pt x="1667" y="70"/>
                    <a:pt x="1352" y="57"/>
                  </a:cubicBezTo>
                  <a:cubicBezTo>
                    <a:pt x="993" y="41"/>
                    <a:pt x="634" y="22"/>
                    <a:pt x="275" y="0"/>
                  </a:cubicBezTo>
                  <a:cubicBezTo>
                    <a:pt x="272" y="0"/>
                    <a:pt x="268" y="0"/>
                    <a:pt x="264" y="0"/>
                  </a:cubicBezTo>
                  <a:close/>
                </a:path>
              </a:pathLst>
            </a:custGeom>
            <a:solidFill>
              <a:srgbClr val="0B1E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9" name="Google Shape;1404;p48">
              <a:extLst>
                <a:ext uri="{FF2B5EF4-FFF2-40B4-BE49-F238E27FC236}">
                  <a16:creationId xmlns:a16="http://schemas.microsoft.com/office/drawing/2014/main" id="{D7C47E4C-0F87-8775-2945-9C38DD4CE04F}"/>
                </a:ext>
              </a:extLst>
            </p:cNvPr>
            <p:cNvSpPr/>
            <p:nvPr/>
          </p:nvSpPr>
          <p:spPr>
            <a:xfrm>
              <a:off x="6642743" y="5625680"/>
              <a:ext cx="184781" cy="53402"/>
            </a:xfrm>
            <a:custGeom>
              <a:avLst/>
              <a:gdLst/>
              <a:ahLst/>
              <a:cxnLst/>
              <a:rect l="l" t="t" r="r" b="b"/>
              <a:pathLst>
                <a:path w="4429" h="1280" extrusionOk="0">
                  <a:moveTo>
                    <a:pt x="4218" y="0"/>
                  </a:moveTo>
                  <a:cubicBezTo>
                    <a:pt x="4201" y="0"/>
                    <a:pt x="4185" y="2"/>
                    <a:pt x="4168" y="6"/>
                  </a:cubicBezTo>
                  <a:cubicBezTo>
                    <a:pt x="3908" y="61"/>
                    <a:pt x="3646" y="113"/>
                    <a:pt x="3384" y="161"/>
                  </a:cubicBezTo>
                  <a:cubicBezTo>
                    <a:pt x="3254" y="186"/>
                    <a:pt x="3123" y="210"/>
                    <a:pt x="2993" y="240"/>
                  </a:cubicBezTo>
                  <a:cubicBezTo>
                    <a:pt x="2864" y="270"/>
                    <a:pt x="2734" y="297"/>
                    <a:pt x="2604" y="325"/>
                  </a:cubicBezTo>
                  <a:cubicBezTo>
                    <a:pt x="2344" y="380"/>
                    <a:pt x="2085" y="437"/>
                    <a:pt x="1826" y="492"/>
                  </a:cubicBezTo>
                  <a:cubicBezTo>
                    <a:pt x="1566" y="547"/>
                    <a:pt x="1304" y="592"/>
                    <a:pt x="1044" y="646"/>
                  </a:cubicBezTo>
                  <a:cubicBezTo>
                    <a:pt x="752" y="706"/>
                    <a:pt x="462" y="775"/>
                    <a:pt x="169" y="834"/>
                  </a:cubicBezTo>
                  <a:cubicBezTo>
                    <a:pt x="118" y="844"/>
                    <a:pt x="58" y="892"/>
                    <a:pt x="34" y="938"/>
                  </a:cubicBezTo>
                  <a:cubicBezTo>
                    <a:pt x="10" y="982"/>
                    <a:pt x="1" y="1032"/>
                    <a:pt x="7" y="1082"/>
                  </a:cubicBezTo>
                  <a:cubicBezTo>
                    <a:pt x="20" y="1182"/>
                    <a:pt x="110" y="1280"/>
                    <a:pt x="217" y="1280"/>
                  </a:cubicBezTo>
                  <a:cubicBezTo>
                    <a:pt x="221" y="1280"/>
                    <a:pt x="225" y="1279"/>
                    <a:pt x="230" y="1279"/>
                  </a:cubicBezTo>
                  <a:cubicBezTo>
                    <a:pt x="493" y="1258"/>
                    <a:pt x="756" y="1232"/>
                    <a:pt x="1018" y="1204"/>
                  </a:cubicBezTo>
                  <a:cubicBezTo>
                    <a:pt x="1304" y="1173"/>
                    <a:pt x="1587" y="1118"/>
                    <a:pt x="1870" y="1065"/>
                  </a:cubicBezTo>
                  <a:cubicBezTo>
                    <a:pt x="2132" y="1016"/>
                    <a:pt x="2393" y="966"/>
                    <a:pt x="2651" y="903"/>
                  </a:cubicBezTo>
                  <a:cubicBezTo>
                    <a:pt x="2908" y="839"/>
                    <a:pt x="3172" y="779"/>
                    <a:pt x="3426" y="694"/>
                  </a:cubicBezTo>
                  <a:cubicBezTo>
                    <a:pt x="3710" y="598"/>
                    <a:pt x="3993" y="498"/>
                    <a:pt x="4275" y="393"/>
                  </a:cubicBezTo>
                  <a:cubicBezTo>
                    <a:pt x="4325" y="375"/>
                    <a:pt x="4368" y="348"/>
                    <a:pt x="4395" y="300"/>
                  </a:cubicBezTo>
                  <a:cubicBezTo>
                    <a:pt x="4421" y="254"/>
                    <a:pt x="4429" y="197"/>
                    <a:pt x="4415" y="146"/>
                  </a:cubicBezTo>
                  <a:cubicBezTo>
                    <a:pt x="4385" y="54"/>
                    <a:pt x="4308" y="0"/>
                    <a:pt x="4218" y="0"/>
                  </a:cubicBezTo>
                  <a:close/>
                </a:path>
              </a:pathLst>
            </a:custGeom>
            <a:solidFill>
              <a:srgbClr val="0B1E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0" name="Google Shape;1405;p48">
              <a:extLst>
                <a:ext uri="{FF2B5EF4-FFF2-40B4-BE49-F238E27FC236}">
                  <a16:creationId xmlns:a16="http://schemas.microsoft.com/office/drawing/2014/main" id="{887C477A-EAE4-0A83-444F-862D4E64AEEF}"/>
                </a:ext>
              </a:extLst>
            </p:cNvPr>
            <p:cNvSpPr/>
            <p:nvPr/>
          </p:nvSpPr>
          <p:spPr>
            <a:xfrm>
              <a:off x="5679829" y="5377066"/>
              <a:ext cx="170387" cy="131462"/>
            </a:xfrm>
            <a:custGeom>
              <a:avLst/>
              <a:gdLst/>
              <a:ahLst/>
              <a:cxnLst/>
              <a:rect l="l" t="t" r="r" b="b"/>
              <a:pathLst>
                <a:path w="4084" h="3151" extrusionOk="0">
                  <a:moveTo>
                    <a:pt x="243" y="1"/>
                  </a:moveTo>
                  <a:cubicBezTo>
                    <a:pt x="187" y="1"/>
                    <a:pt x="132" y="20"/>
                    <a:pt x="92" y="64"/>
                  </a:cubicBezTo>
                  <a:cubicBezTo>
                    <a:pt x="27" y="134"/>
                    <a:pt x="1" y="250"/>
                    <a:pt x="57" y="334"/>
                  </a:cubicBezTo>
                  <a:cubicBezTo>
                    <a:pt x="76" y="363"/>
                    <a:pt x="96" y="392"/>
                    <a:pt x="116" y="422"/>
                  </a:cubicBezTo>
                  <a:cubicBezTo>
                    <a:pt x="147" y="467"/>
                    <a:pt x="183" y="508"/>
                    <a:pt x="223" y="545"/>
                  </a:cubicBezTo>
                  <a:cubicBezTo>
                    <a:pt x="278" y="597"/>
                    <a:pt x="332" y="648"/>
                    <a:pt x="386" y="700"/>
                  </a:cubicBezTo>
                  <a:cubicBezTo>
                    <a:pt x="491" y="800"/>
                    <a:pt x="597" y="898"/>
                    <a:pt x="704" y="996"/>
                  </a:cubicBezTo>
                  <a:cubicBezTo>
                    <a:pt x="920" y="1195"/>
                    <a:pt x="1154" y="1375"/>
                    <a:pt x="1386" y="1558"/>
                  </a:cubicBezTo>
                  <a:cubicBezTo>
                    <a:pt x="1635" y="1755"/>
                    <a:pt x="1886" y="1948"/>
                    <a:pt x="2141" y="2139"/>
                  </a:cubicBezTo>
                  <a:cubicBezTo>
                    <a:pt x="2259" y="2227"/>
                    <a:pt x="2379" y="2312"/>
                    <a:pt x="2501" y="2394"/>
                  </a:cubicBezTo>
                  <a:cubicBezTo>
                    <a:pt x="2562" y="2436"/>
                    <a:pt x="2621" y="2476"/>
                    <a:pt x="2681" y="2516"/>
                  </a:cubicBezTo>
                  <a:cubicBezTo>
                    <a:pt x="2743" y="2559"/>
                    <a:pt x="2803" y="2603"/>
                    <a:pt x="2867" y="2641"/>
                  </a:cubicBezTo>
                  <a:cubicBezTo>
                    <a:pt x="2938" y="2684"/>
                    <a:pt x="3018" y="2711"/>
                    <a:pt x="3089" y="2755"/>
                  </a:cubicBezTo>
                  <a:cubicBezTo>
                    <a:pt x="3160" y="2797"/>
                    <a:pt x="3231" y="2839"/>
                    <a:pt x="3303" y="2881"/>
                  </a:cubicBezTo>
                  <a:cubicBezTo>
                    <a:pt x="3446" y="2965"/>
                    <a:pt x="3588" y="3050"/>
                    <a:pt x="3738" y="3123"/>
                  </a:cubicBezTo>
                  <a:cubicBezTo>
                    <a:pt x="3774" y="3141"/>
                    <a:pt x="3812" y="3150"/>
                    <a:pt x="3849" y="3150"/>
                  </a:cubicBezTo>
                  <a:cubicBezTo>
                    <a:pt x="3913" y="3150"/>
                    <a:pt x="3973" y="3124"/>
                    <a:pt x="4016" y="3068"/>
                  </a:cubicBezTo>
                  <a:cubicBezTo>
                    <a:pt x="4078" y="2988"/>
                    <a:pt x="4083" y="2852"/>
                    <a:pt x="3999" y="2783"/>
                  </a:cubicBezTo>
                  <a:cubicBezTo>
                    <a:pt x="3835" y="2645"/>
                    <a:pt x="3661" y="2518"/>
                    <a:pt x="3490" y="2387"/>
                  </a:cubicBezTo>
                  <a:lnTo>
                    <a:pt x="3490" y="2387"/>
                  </a:lnTo>
                  <a:lnTo>
                    <a:pt x="3543" y="2427"/>
                  </a:lnTo>
                  <a:cubicBezTo>
                    <a:pt x="3485" y="2382"/>
                    <a:pt x="3425" y="2339"/>
                    <a:pt x="3369" y="2290"/>
                  </a:cubicBezTo>
                  <a:cubicBezTo>
                    <a:pt x="3341" y="2267"/>
                    <a:pt x="3315" y="2239"/>
                    <a:pt x="3289" y="2214"/>
                  </a:cubicBezTo>
                  <a:cubicBezTo>
                    <a:pt x="3247" y="2174"/>
                    <a:pt x="3201" y="2136"/>
                    <a:pt x="3154" y="2102"/>
                  </a:cubicBezTo>
                  <a:cubicBezTo>
                    <a:pt x="3033" y="2013"/>
                    <a:pt x="2913" y="1924"/>
                    <a:pt x="2793" y="1833"/>
                  </a:cubicBezTo>
                  <a:cubicBezTo>
                    <a:pt x="2556" y="1655"/>
                    <a:pt x="2315" y="1481"/>
                    <a:pt x="2077" y="1303"/>
                  </a:cubicBezTo>
                  <a:cubicBezTo>
                    <a:pt x="1942" y="1202"/>
                    <a:pt x="1809" y="1101"/>
                    <a:pt x="1676" y="999"/>
                  </a:cubicBezTo>
                  <a:lnTo>
                    <a:pt x="1676" y="999"/>
                  </a:lnTo>
                  <a:lnTo>
                    <a:pt x="1739" y="1048"/>
                  </a:lnTo>
                  <a:cubicBezTo>
                    <a:pt x="1568" y="915"/>
                    <a:pt x="1399" y="780"/>
                    <a:pt x="1230" y="646"/>
                  </a:cubicBezTo>
                  <a:cubicBezTo>
                    <a:pt x="1046" y="500"/>
                    <a:pt x="853" y="368"/>
                    <a:pt x="667" y="226"/>
                  </a:cubicBezTo>
                  <a:cubicBezTo>
                    <a:pt x="619" y="190"/>
                    <a:pt x="571" y="154"/>
                    <a:pt x="524" y="118"/>
                  </a:cubicBezTo>
                  <a:cubicBezTo>
                    <a:pt x="474" y="80"/>
                    <a:pt x="419" y="55"/>
                    <a:pt x="362" y="29"/>
                  </a:cubicBezTo>
                  <a:cubicBezTo>
                    <a:pt x="326" y="11"/>
                    <a:pt x="284" y="1"/>
                    <a:pt x="243" y="1"/>
                  </a:cubicBezTo>
                  <a:close/>
                </a:path>
              </a:pathLst>
            </a:custGeom>
            <a:solidFill>
              <a:srgbClr val="0B1E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1" name="Google Shape;1406;p48">
              <a:extLst>
                <a:ext uri="{FF2B5EF4-FFF2-40B4-BE49-F238E27FC236}">
                  <a16:creationId xmlns:a16="http://schemas.microsoft.com/office/drawing/2014/main" id="{AB008F91-2A43-259F-70EF-09F92E3386FC}"/>
                </a:ext>
              </a:extLst>
            </p:cNvPr>
            <p:cNvSpPr/>
            <p:nvPr/>
          </p:nvSpPr>
          <p:spPr>
            <a:xfrm>
              <a:off x="5510193" y="5177015"/>
              <a:ext cx="118695" cy="131796"/>
            </a:xfrm>
            <a:custGeom>
              <a:avLst/>
              <a:gdLst/>
              <a:ahLst/>
              <a:cxnLst/>
              <a:rect l="l" t="t" r="r" b="b"/>
              <a:pathLst>
                <a:path w="2845" h="3159" extrusionOk="0">
                  <a:moveTo>
                    <a:pt x="2326" y="2288"/>
                  </a:moveTo>
                  <a:lnTo>
                    <a:pt x="2330" y="2293"/>
                  </a:lnTo>
                  <a:lnTo>
                    <a:pt x="2330" y="2293"/>
                  </a:lnTo>
                  <a:cubicBezTo>
                    <a:pt x="2328" y="2292"/>
                    <a:pt x="2327" y="2290"/>
                    <a:pt x="2326" y="2288"/>
                  </a:cubicBezTo>
                  <a:close/>
                  <a:moveTo>
                    <a:pt x="2501" y="2532"/>
                  </a:moveTo>
                  <a:lnTo>
                    <a:pt x="2509" y="2543"/>
                  </a:lnTo>
                  <a:lnTo>
                    <a:pt x="2509" y="2543"/>
                  </a:lnTo>
                  <a:cubicBezTo>
                    <a:pt x="2506" y="2540"/>
                    <a:pt x="2503" y="2536"/>
                    <a:pt x="2501" y="2532"/>
                  </a:cubicBezTo>
                  <a:close/>
                  <a:moveTo>
                    <a:pt x="2637" y="2717"/>
                  </a:moveTo>
                  <a:lnTo>
                    <a:pt x="2640" y="2720"/>
                  </a:lnTo>
                  <a:lnTo>
                    <a:pt x="2640" y="2720"/>
                  </a:lnTo>
                  <a:cubicBezTo>
                    <a:pt x="2639" y="2719"/>
                    <a:pt x="2638" y="2718"/>
                    <a:pt x="2637" y="2717"/>
                  </a:cubicBezTo>
                  <a:close/>
                  <a:moveTo>
                    <a:pt x="2653" y="2737"/>
                  </a:moveTo>
                  <a:lnTo>
                    <a:pt x="2673" y="2763"/>
                  </a:lnTo>
                  <a:cubicBezTo>
                    <a:pt x="2666" y="2755"/>
                    <a:pt x="2660" y="2746"/>
                    <a:pt x="2653" y="2737"/>
                  </a:cubicBezTo>
                  <a:close/>
                  <a:moveTo>
                    <a:pt x="252" y="1"/>
                  </a:moveTo>
                  <a:cubicBezTo>
                    <a:pt x="250" y="1"/>
                    <a:pt x="248" y="1"/>
                    <a:pt x="246" y="1"/>
                  </a:cubicBezTo>
                  <a:cubicBezTo>
                    <a:pt x="196" y="2"/>
                    <a:pt x="148" y="20"/>
                    <a:pt x="108" y="50"/>
                  </a:cubicBezTo>
                  <a:cubicBezTo>
                    <a:pt x="16" y="122"/>
                    <a:pt x="0" y="240"/>
                    <a:pt x="50" y="341"/>
                  </a:cubicBezTo>
                  <a:cubicBezTo>
                    <a:pt x="76" y="392"/>
                    <a:pt x="99" y="444"/>
                    <a:pt x="125" y="494"/>
                  </a:cubicBezTo>
                  <a:cubicBezTo>
                    <a:pt x="152" y="545"/>
                    <a:pt x="192" y="593"/>
                    <a:pt x="226" y="640"/>
                  </a:cubicBezTo>
                  <a:cubicBezTo>
                    <a:pt x="260" y="688"/>
                    <a:pt x="294" y="732"/>
                    <a:pt x="325" y="779"/>
                  </a:cubicBezTo>
                  <a:cubicBezTo>
                    <a:pt x="354" y="827"/>
                    <a:pt x="380" y="878"/>
                    <a:pt x="410" y="927"/>
                  </a:cubicBezTo>
                  <a:cubicBezTo>
                    <a:pt x="470" y="1024"/>
                    <a:pt x="545" y="1116"/>
                    <a:pt x="612" y="1209"/>
                  </a:cubicBezTo>
                  <a:cubicBezTo>
                    <a:pt x="695" y="1324"/>
                    <a:pt x="789" y="1430"/>
                    <a:pt x="879" y="1540"/>
                  </a:cubicBezTo>
                  <a:lnTo>
                    <a:pt x="1323" y="2073"/>
                  </a:lnTo>
                  <a:cubicBezTo>
                    <a:pt x="1470" y="2251"/>
                    <a:pt x="1623" y="2424"/>
                    <a:pt x="1775" y="2597"/>
                  </a:cubicBezTo>
                  <a:cubicBezTo>
                    <a:pt x="1849" y="2682"/>
                    <a:pt x="1921" y="2767"/>
                    <a:pt x="2005" y="2841"/>
                  </a:cubicBezTo>
                  <a:cubicBezTo>
                    <a:pt x="2062" y="2890"/>
                    <a:pt x="2120" y="2936"/>
                    <a:pt x="2180" y="2982"/>
                  </a:cubicBezTo>
                  <a:cubicBezTo>
                    <a:pt x="2199" y="2997"/>
                    <a:pt x="2220" y="3011"/>
                    <a:pt x="2240" y="3026"/>
                  </a:cubicBezTo>
                  <a:cubicBezTo>
                    <a:pt x="2276" y="3052"/>
                    <a:pt x="2315" y="3065"/>
                    <a:pt x="2356" y="3078"/>
                  </a:cubicBezTo>
                  <a:lnTo>
                    <a:pt x="2356" y="3078"/>
                  </a:lnTo>
                  <a:cubicBezTo>
                    <a:pt x="2401" y="3098"/>
                    <a:pt x="2447" y="3117"/>
                    <a:pt x="2495" y="3128"/>
                  </a:cubicBezTo>
                  <a:cubicBezTo>
                    <a:pt x="2555" y="3142"/>
                    <a:pt x="2616" y="3151"/>
                    <a:pt x="2678" y="3158"/>
                  </a:cubicBezTo>
                  <a:cubicBezTo>
                    <a:pt x="2681" y="3158"/>
                    <a:pt x="2684" y="3158"/>
                    <a:pt x="2687" y="3158"/>
                  </a:cubicBezTo>
                  <a:cubicBezTo>
                    <a:pt x="2744" y="3158"/>
                    <a:pt x="2799" y="3111"/>
                    <a:pt x="2820" y="3062"/>
                  </a:cubicBezTo>
                  <a:cubicBezTo>
                    <a:pt x="2844" y="3004"/>
                    <a:pt x="2831" y="2937"/>
                    <a:pt x="2787" y="2893"/>
                  </a:cubicBezTo>
                  <a:cubicBezTo>
                    <a:pt x="2757" y="2863"/>
                    <a:pt x="2728" y="2831"/>
                    <a:pt x="2701" y="2797"/>
                  </a:cubicBezTo>
                  <a:lnTo>
                    <a:pt x="2701" y="2797"/>
                  </a:lnTo>
                  <a:cubicBezTo>
                    <a:pt x="2685" y="2777"/>
                    <a:pt x="2668" y="2756"/>
                    <a:pt x="2652" y="2735"/>
                  </a:cubicBezTo>
                  <a:lnTo>
                    <a:pt x="2652" y="2735"/>
                  </a:lnTo>
                  <a:cubicBezTo>
                    <a:pt x="2648" y="2730"/>
                    <a:pt x="2644" y="2724"/>
                    <a:pt x="2641" y="2719"/>
                  </a:cubicBezTo>
                  <a:cubicBezTo>
                    <a:pt x="2636" y="2711"/>
                    <a:pt x="2634" y="2703"/>
                    <a:pt x="2630" y="2695"/>
                  </a:cubicBezTo>
                  <a:cubicBezTo>
                    <a:pt x="2615" y="2670"/>
                    <a:pt x="2597" y="2647"/>
                    <a:pt x="2577" y="2624"/>
                  </a:cubicBezTo>
                  <a:cubicBezTo>
                    <a:pt x="2559" y="2605"/>
                    <a:pt x="2542" y="2584"/>
                    <a:pt x="2525" y="2563"/>
                  </a:cubicBezTo>
                  <a:lnTo>
                    <a:pt x="2525" y="2563"/>
                  </a:lnTo>
                  <a:cubicBezTo>
                    <a:pt x="2501" y="2531"/>
                    <a:pt x="2478" y="2499"/>
                    <a:pt x="2455" y="2466"/>
                  </a:cubicBezTo>
                  <a:cubicBezTo>
                    <a:pt x="2421" y="2417"/>
                    <a:pt x="2386" y="2369"/>
                    <a:pt x="2351" y="2321"/>
                  </a:cubicBezTo>
                  <a:lnTo>
                    <a:pt x="2351" y="2321"/>
                  </a:lnTo>
                  <a:cubicBezTo>
                    <a:pt x="2358" y="2331"/>
                    <a:pt x="2366" y="2341"/>
                    <a:pt x="2373" y="2351"/>
                  </a:cubicBezTo>
                  <a:lnTo>
                    <a:pt x="2330" y="2293"/>
                  </a:lnTo>
                  <a:lnTo>
                    <a:pt x="2330" y="2293"/>
                  </a:lnTo>
                  <a:cubicBezTo>
                    <a:pt x="2337" y="2303"/>
                    <a:pt x="2344" y="2312"/>
                    <a:pt x="2351" y="2321"/>
                  </a:cubicBezTo>
                  <a:lnTo>
                    <a:pt x="2351" y="2321"/>
                  </a:lnTo>
                  <a:cubicBezTo>
                    <a:pt x="2245" y="2183"/>
                    <a:pt x="2141" y="2045"/>
                    <a:pt x="2035" y="1907"/>
                  </a:cubicBezTo>
                  <a:cubicBezTo>
                    <a:pt x="1904" y="1733"/>
                    <a:pt x="1766" y="1564"/>
                    <a:pt x="1630" y="1394"/>
                  </a:cubicBezTo>
                  <a:lnTo>
                    <a:pt x="1265" y="939"/>
                  </a:lnTo>
                  <a:cubicBezTo>
                    <a:pt x="1205" y="864"/>
                    <a:pt x="1142" y="791"/>
                    <a:pt x="1077" y="719"/>
                  </a:cubicBezTo>
                  <a:cubicBezTo>
                    <a:pt x="1013" y="650"/>
                    <a:pt x="951" y="577"/>
                    <a:pt x="881" y="514"/>
                  </a:cubicBezTo>
                  <a:cubicBezTo>
                    <a:pt x="840" y="478"/>
                    <a:pt x="798" y="443"/>
                    <a:pt x="760" y="403"/>
                  </a:cubicBezTo>
                  <a:lnTo>
                    <a:pt x="652" y="287"/>
                  </a:lnTo>
                  <a:cubicBezTo>
                    <a:pt x="616" y="250"/>
                    <a:pt x="583" y="206"/>
                    <a:pt x="542" y="174"/>
                  </a:cubicBezTo>
                  <a:lnTo>
                    <a:pt x="406" y="68"/>
                  </a:lnTo>
                  <a:cubicBezTo>
                    <a:pt x="360" y="32"/>
                    <a:pt x="313" y="1"/>
                    <a:pt x="252" y="1"/>
                  </a:cubicBezTo>
                  <a:close/>
                </a:path>
              </a:pathLst>
            </a:custGeom>
            <a:solidFill>
              <a:srgbClr val="0B1E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2" name="Google Shape;1407;p48">
              <a:extLst>
                <a:ext uri="{FF2B5EF4-FFF2-40B4-BE49-F238E27FC236}">
                  <a16:creationId xmlns:a16="http://schemas.microsoft.com/office/drawing/2014/main" id="{B38C7CCD-8894-AE96-2446-9D49B8869841}"/>
                </a:ext>
              </a:extLst>
            </p:cNvPr>
            <p:cNvSpPr/>
            <p:nvPr/>
          </p:nvSpPr>
          <p:spPr>
            <a:xfrm>
              <a:off x="5401177" y="4856683"/>
              <a:ext cx="74096" cy="210773"/>
            </a:xfrm>
            <a:custGeom>
              <a:avLst/>
              <a:gdLst/>
              <a:ahLst/>
              <a:cxnLst/>
              <a:rect l="l" t="t" r="r" b="b"/>
              <a:pathLst>
                <a:path w="1776" h="5052" extrusionOk="0">
                  <a:moveTo>
                    <a:pt x="204" y="1"/>
                  </a:moveTo>
                  <a:cubicBezTo>
                    <a:pt x="194" y="1"/>
                    <a:pt x="185" y="2"/>
                    <a:pt x="176" y="3"/>
                  </a:cubicBezTo>
                  <a:cubicBezTo>
                    <a:pt x="79" y="16"/>
                    <a:pt x="8" y="96"/>
                    <a:pt x="7" y="193"/>
                  </a:cubicBezTo>
                  <a:cubicBezTo>
                    <a:pt x="5" y="271"/>
                    <a:pt x="1" y="350"/>
                    <a:pt x="6" y="427"/>
                  </a:cubicBezTo>
                  <a:cubicBezTo>
                    <a:pt x="11" y="506"/>
                    <a:pt x="16" y="583"/>
                    <a:pt x="23" y="662"/>
                  </a:cubicBezTo>
                  <a:cubicBezTo>
                    <a:pt x="28" y="739"/>
                    <a:pt x="24" y="816"/>
                    <a:pt x="24" y="895"/>
                  </a:cubicBezTo>
                  <a:cubicBezTo>
                    <a:pt x="24" y="955"/>
                    <a:pt x="40" y="1019"/>
                    <a:pt x="50" y="1078"/>
                  </a:cubicBezTo>
                  <a:cubicBezTo>
                    <a:pt x="58" y="1120"/>
                    <a:pt x="65" y="1161"/>
                    <a:pt x="73" y="1202"/>
                  </a:cubicBezTo>
                  <a:cubicBezTo>
                    <a:pt x="127" y="1516"/>
                    <a:pt x="188" y="1829"/>
                    <a:pt x="256" y="2141"/>
                  </a:cubicBezTo>
                  <a:cubicBezTo>
                    <a:pt x="322" y="2451"/>
                    <a:pt x="405" y="2759"/>
                    <a:pt x="503" y="3061"/>
                  </a:cubicBezTo>
                  <a:cubicBezTo>
                    <a:pt x="603" y="3361"/>
                    <a:pt x="709" y="3659"/>
                    <a:pt x="821" y="3955"/>
                  </a:cubicBezTo>
                  <a:cubicBezTo>
                    <a:pt x="893" y="4144"/>
                    <a:pt x="992" y="4325"/>
                    <a:pt x="1083" y="4505"/>
                  </a:cubicBezTo>
                  <a:cubicBezTo>
                    <a:pt x="1123" y="4583"/>
                    <a:pt x="1163" y="4659"/>
                    <a:pt x="1203" y="4737"/>
                  </a:cubicBezTo>
                  <a:cubicBezTo>
                    <a:pt x="1232" y="4793"/>
                    <a:pt x="1278" y="4840"/>
                    <a:pt x="1318" y="4889"/>
                  </a:cubicBezTo>
                  <a:cubicBezTo>
                    <a:pt x="1344" y="4922"/>
                    <a:pt x="1372" y="4955"/>
                    <a:pt x="1398" y="4988"/>
                  </a:cubicBezTo>
                  <a:cubicBezTo>
                    <a:pt x="1419" y="5014"/>
                    <a:pt x="1463" y="5036"/>
                    <a:pt x="1494" y="5044"/>
                  </a:cubicBezTo>
                  <a:cubicBezTo>
                    <a:pt x="1512" y="5049"/>
                    <a:pt x="1531" y="5051"/>
                    <a:pt x="1549" y="5051"/>
                  </a:cubicBezTo>
                  <a:cubicBezTo>
                    <a:pt x="1579" y="5051"/>
                    <a:pt x="1608" y="5045"/>
                    <a:pt x="1636" y="5033"/>
                  </a:cubicBezTo>
                  <a:cubicBezTo>
                    <a:pt x="1709" y="5002"/>
                    <a:pt x="1776" y="4920"/>
                    <a:pt x="1768" y="4835"/>
                  </a:cubicBezTo>
                  <a:lnTo>
                    <a:pt x="1768" y="4834"/>
                  </a:lnTo>
                  <a:cubicBezTo>
                    <a:pt x="1762" y="4767"/>
                    <a:pt x="1754" y="4703"/>
                    <a:pt x="1751" y="4636"/>
                  </a:cubicBezTo>
                  <a:cubicBezTo>
                    <a:pt x="1745" y="4544"/>
                    <a:pt x="1717" y="4458"/>
                    <a:pt x="1693" y="4368"/>
                  </a:cubicBezTo>
                  <a:cubicBezTo>
                    <a:pt x="1657" y="4233"/>
                    <a:pt x="1621" y="4098"/>
                    <a:pt x="1587" y="3964"/>
                  </a:cubicBezTo>
                  <a:cubicBezTo>
                    <a:pt x="1570" y="3897"/>
                    <a:pt x="1557" y="3828"/>
                    <a:pt x="1535" y="3763"/>
                  </a:cubicBezTo>
                  <a:cubicBezTo>
                    <a:pt x="1513" y="3696"/>
                    <a:pt x="1490" y="3628"/>
                    <a:pt x="1469" y="3561"/>
                  </a:cubicBezTo>
                  <a:cubicBezTo>
                    <a:pt x="1426" y="3426"/>
                    <a:pt x="1383" y="3290"/>
                    <a:pt x="1342" y="3154"/>
                  </a:cubicBezTo>
                  <a:cubicBezTo>
                    <a:pt x="1260" y="2886"/>
                    <a:pt x="1181" y="2618"/>
                    <a:pt x="1102" y="2349"/>
                  </a:cubicBezTo>
                  <a:cubicBezTo>
                    <a:pt x="1062" y="2214"/>
                    <a:pt x="1015" y="2082"/>
                    <a:pt x="973" y="1949"/>
                  </a:cubicBezTo>
                  <a:cubicBezTo>
                    <a:pt x="930" y="1815"/>
                    <a:pt x="889" y="1681"/>
                    <a:pt x="850" y="1546"/>
                  </a:cubicBezTo>
                  <a:cubicBezTo>
                    <a:pt x="804" y="1394"/>
                    <a:pt x="761" y="1242"/>
                    <a:pt x="718" y="1088"/>
                  </a:cubicBezTo>
                  <a:cubicBezTo>
                    <a:pt x="698" y="1011"/>
                    <a:pt x="677" y="935"/>
                    <a:pt x="657" y="859"/>
                  </a:cubicBezTo>
                  <a:cubicBezTo>
                    <a:pt x="636" y="779"/>
                    <a:pt x="597" y="702"/>
                    <a:pt x="561" y="626"/>
                  </a:cubicBezTo>
                  <a:lnTo>
                    <a:pt x="561" y="626"/>
                  </a:lnTo>
                  <a:cubicBezTo>
                    <a:pt x="532" y="550"/>
                    <a:pt x="509" y="470"/>
                    <a:pt x="484" y="393"/>
                  </a:cubicBezTo>
                  <a:cubicBezTo>
                    <a:pt x="457" y="308"/>
                    <a:pt x="422" y="225"/>
                    <a:pt x="389" y="142"/>
                  </a:cubicBezTo>
                  <a:cubicBezTo>
                    <a:pt x="370" y="95"/>
                    <a:pt x="345" y="51"/>
                    <a:pt x="299" y="25"/>
                  </a:cubicBezTo>
                  <a:cubicBezTo>
                    <a:pt x="270" y="10"/>
                    <a:pt x="237" y="1"/>
                    <a:pt x="204" y="1"/>
                  </a:cubicBezTo>
                  <a:close/>
                </a:path>
              </a:pathLst>
            </a:custGeom>
            <a:solidFill>
              <a:srgbClr val="0B1E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3" name="Google Shape;1408;p48">
              <a:extLst>
                <a:ext uri="{FF2B5EF4-FFF2-40B4-BE49-F238E27FC236}">
                  <a16:creationId xmlns:a16="http://schemas.microsoft.com/office/drawing/2014/main" id="{358E80D5-2261-E8B6-309B-2F5C8D700E72}"/>
                </a:ext>
              </a:extLst>
            </p:cNvPr>
            <p:cNvSpPr/>
            <p:nvPr/>
          </p:nvSpPr>
          <p:spPr>
            <a:xfrm>
              <a:off x="5385531" y="4678535"/>
              <a:ext cx="25157" cy="103801"/>
            </a:xfrm>
            <a:custGeom>
              <a:avLst/>
              <a:gdLst/>
              <a:ahLst/>
              <a:cxnLst/>
              <a:rect l="l" t="t" r="r" b="b"/>
              <a:pathLst>
                <a:path w="603" h="2488" extrusionOk="0">
                  <a:moveTo>
                    <a:pt x="340" y="1"/>
                  </a:moveTo>
                  <a:cubicBezTo>
                    <a:pt x="267" y="1"/>
                    <a:pt x="209" y="49"/>
                    <a:pt x="184" y="119"/>
                  </a:cubicBezTo>
                  <a:cubicBezTo>
                    <a:pt x="149" y="216"/>
                    <a:pt x="115" y="314"/>
                    <a:pt x="87" y="414"/>
                  </a:cubicBezTo>
                  <a:lnTo>
                    <a:pt x="87" y="414"/>
                  </a:lnTo>
                  <a:cubicBezTo>
                    <a:pt x="76" y="439"/>
                    <a:pt x="65" y="465"/>
                    <a:pt x="54" y="491"/>
                  </a:cubicBezTo>
                  <a:cubicBezTo>
                    <a:pt x="36" y="535"/>
                    <a:pt x="35" y="585"/>
                    <a:pt x="30" y="634"/>
                  </a:cubicBezTo>
                  <a:cubicBezTo>
                    <a:pt x="24" y="693"/>
                    <a:pt x="18" y="754"/>
                    <a:pt x="13" y="813"/>
                  </a:cubicBezTo>
                  <a:cubicBezTo>
                    <a:pt x="3" y="933"/>
                    <a:pt x="0" y="1054"/>
                    <a:pt x="4" y="1174"/>
                  </a:cubicBezTo>
                  <a:cubicBezTo>
                    <a:pt x="13" y="1430"/>
                    <a:pt x="57" y="1686"/>
                    <a:pt x="108" y="1937"/>
                  </a:cubicBezTo>
                  <a:cubicBezTo>
                    <a:pt x="122" y="2004"/>
                    <a:pt x="138" y="2070"/>
                    <a:pt x="154" y="2136"/>
                  </a:cubicBezTo>
                  <a:cubicBezTo>
                    <a:pt x="169" y="2202"/>
                    <a:pt x="176" y="2271"/>
                    <a:pt x="189" y="2339"/>
                  </a:cubicBezTo>
                  <a:cubicBezTo>
                    <a:pt x="197" y="2387"/>
                    <a:pt x="242" y="2437"/>
                    <a:pt x="282" y="2460"/>
                  </a:cubicBezTo>
                  <a:cubicBezTo>
                    <a:pt x="314" y="2478"/>
                    <a:pt x="350" y="2488"/>
                    <a:pt x="386" y="2488"/>
                  </a:cubicBezTo>
                  <a:cubicBezTo>
                    <a:pt x="404" y="2488"/>
                    <a:pt x="422" y="2486"/>
                    <a:pt x="439" y="2481"/>
                  </a:cubicBezTo>
                  <a:cubicBezTo>
                    <a:pt x="553" y="2445"/>
                    <a:pt x="602" y="2343"/>
                    <a:pt x="582" y="2230"/>
                  </a:cubicBezTo>
                  <a:lnTo>
                    <a:pt x="582" y="2230"/>
                  </a:lnTo>
                  <a:lnTo>
                    <a:pt x="583" y="2232"/>
                  </a:lnTo>
                  <a:cubicBezTo>
                    <a:pt x="574" y="2182"/>
                    <a:pt x="565" y="2133"/>
                    <a:pt x="557" y="2083"/>
                  </a:cubicBezTo>
                  <a:lnTo>
                    <a:pt x="557" y="2083"/>
                  </a:lnTo>
                  <a:cubicBezTo>
                    <a:pt x="548" y="1951"/>
                    <a:pt x="544" y="1820"/>
                    <a:pt x="543" y="1688"/>
                  </a:cubicBezTo>
                  <a:cubicBezTo>
                    <a:pt x="542" y="1553"/>
                    <a:pt x="551" y="1419"/>
                    <a:pt x="549" y="1284"/>
                  </a:cubicBezTo>
                  <a:cubicBezTo>
                    <a:pt x="547" y="1149"/>
                    <a:pt x="551" y="1013"/>
                    <a:pt x="549" y="879"/>
                  </a:cubicBezTo>
                  <a:cubicBezTo>
                    <a:pt x="548" y="810"/>
                    <a:pt x="549" y="742"/>
                    <a:pt x="551" y="673"/>
                  </a:cubicBezTo>
                  <a:cubicBezTo>
                    <a:pt x="552" y="619"/>
                    <a:pt x="555" y="569"/>
                    <a:pt x="543" y="514"/>
                  </a:cubicBezTo>
                  <a:cubicBezTo>
                    <a:pt x="537" y="486"/>
                    <a:pt x="532" y="459"/>
                    <a:pt x="525" y="431"/>
                  </a:cubicBezTo>
                  <a:lnTo>
                    <a:pt x="525" y="431"/>
                  </a:lnTo>
                  <a:cubicBezTo>
                    <a:pt x="517" y="341"/>
                    <a:pt x="508" y="252"/>
                    <a:pt x="502" y="161"/>
                  </a:cubicBezTo>
                  <a:cubicBezTo>
                    <a:pt x="496" y="80"/>
                    <a:pt x="444" y="14"/>
                    <a:pt x="362" y="2"/>
                  </a:cubicBezTo>
                  <a:cubicBezTo>
                    <a:pt x="354" y="1"/>
                    <a:pt x="347" y="1"/>
                    <a:pt x="340" y="1"/>
                  </a:cubicBezTo>
                  <a:close/>
                </a:path>
              </a:pathLst>
            </a:custGeom>
            <a:solidFill>
              <a:srgbClr val="0B1E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4" name="Google Shape;1409;p48">
              <a:extLst>
                <a:ext uri="{FF2B5EF4-FFF2-40B4-BE49-F238E27FC236}">
                  <a16:creationId xmlns:a16="http://schemas.microsoft.com/office/drawing/2014/main" id="{6F95D13F-4E1C-F8FF-7405-698594452F2F}"/>
                </a:ext>
              </a:extLst>
            </p:cNvPr>
            <p:cNvSpPr/>
            <p:nvPr/>
          </p:nvSpPr>
          <p:spPr>
            <a:xfrm>
              <a:off x="4685666" y="6034918"/>
              <a:ext cx="63708" cy="63708"/>
            </a:xfrm>
            <a:custGeom>
              <a:avLst/>
              <a:gdLst/>
              <a:ahLst/>
              <a:cxnLst/>
              <a:rect l="l" t="t" r="r" b="b"/>
              <a:pathLst>
                <a:path w="1527" h="1527" extrusionOk="0">
                  <a:moveTo>
                    <a:pt x="763" y="1"/>
                  </a:moveTo>
                  <a:cubicBezTo>
                    <a:pt x="342" y="1"/>
                    <a:pt x="0" y="342"/>
                    <a:pt x="0" y="764"/>
                  </a:cubicBezTo>
                  <a:cubicBezTo>
                    <a:pt x="0" y="1185"/>
                    <a:pt x="342" y="1527"/>
                    <a:pt x="763" y="1527"/>
                  </a:cubicBezTo>
                  <a:cubicBezTo>
                    <a:pt x="1185" y="1527"/>
                    <a:pt x="1526" y="1185"/>
                    <a:pt x="1526" y="764"/>
                  </a:cubicBezTo>
                  <a:cubicBezTo>
                    <a:pt x="1526" y="342"/>
                    <a:pt x="1185" y="1"/>
                    <a:pt x="763" y="1"/>
                  </a:cubicBezTo>
                  <a:close/>
                </a:path>
              </a:pathLst>
            </a:custGeom>
            <a:solidFill>
              <a:srgbClr val="FFF7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5" name="Google Shape;1410;p48">
              <a:extLst>
                <a:ext uri="{FF2B5EF4-FFF2-40B4-BE49-F238E27FC236}">
                  <a16:creationId xmlns:a16="http://schemas.microsoft.com/office/drawing/2014/main" id="{6DEA9602-31F9-3211-818F-85B052B410F7}"/>
                </a:ext>
              </a:extLst>
            </p:cNvPr>
            <p:cNvSpPr/>
            <p:nvPr/>
          </p:nvSpPr>
          <p:spPr>
            <a:xfrm>
              <a:off x="7332929" y="6003127"/>
              <a:ext cx="63708" cy="63708"/>
            </a:xfrm>
            <a:custGeom>
              <a:avLst/>
              <a:gdLst/>
              <a:ahLst/>
              <a:cxnLst/>
              <a:rect l="l" t="t" r="r" b="b"/>
              <a:pathLst>
                <a:path w="1527" h="1527" extrusionOk="0">
                  <a:moveTo>
                    <a:pt x="764" y="0"/>
                  </a:moveTo>
                  <a:cubicBezTo>
                    <a:pt x="342" y="0"/>
                    <a:pt x="0" y="342"/>
                    <a:pt x="0" y="763"/>
                  </a:cubicBezTo>
                  <a:cubicBezTo>
                    <a:pt x="0" y="1185"/>
                    <a:pt x="342" y="1526"/>
                    <a:pt x="764" y="1526"/>
                  </a:cubicBezTo>
                  <a:cubicBezTo>
                    <a:pt x="1185" y="1526"/>
                    <a:pt x="1526" y="1185"/>
                    <a:pt x="1526" y="763"/>
                  </a:cubicBezTo>
                  <a:cubicBezTo>
                    <a:pt x="1526" y="342"/>
                    <a:pt x="1185" y="0"/>
                    <a:pt x="764" y="0"/>
                  </a:cubicBezTo>
                  <a:close/>
                </a:path>
              </a:pathLst>
            </a:custGeom>
            <a:solidFill>
              <a:srgbClr val="E5BA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6" name="Google Shape;1411;p48">
              <a:extLst>
                <a:ext uri="{FF2B5EF4-FFF2-40B4-BE49-F238E27FC236}">
                  <a16:creationId xmlns:a16="http://schemas.microsoft.com/office/drawing/2014/main" id="{406CC850-0E04-9119-1AA7-F7E54DAE6392}"/>
                </a:ext>
              </a:extLst>
            </p:cNvPr>
            <p:cNvSpPr/>
            <p:nvPr/>
          </p:nvSpPr>
          <p:spPr>
            <a:xfrm>
              <a:off x="4683914" y="6396219"/>
              <a:ext cx="33001" cy="33001"/>
            </a:xfrm>
            <a:custGeom>
              <a:avLst/>
              <a:gdLst/>
              <a:ahLst/>
              <a:cxnLst/>
              <a:rect l="l" t="t" r="r" b="b"/>
              <a:pathLst>
                <a:path w="791" h="791" extrusionOk="0">
                  <a:moveTo>
                    <a:pt x="396" y="1"/>
                  </a:moveTo>
                  <a:cubicBezTo>
                    <a:pt x="178" y="1"/>
                    <a:pt x="1" y="177"/>
                    <a:pt x="1" y="395"/>
                  </a:cubicBezTo>
                  <a:cubicBezTo>
                    <a:pt x="1" y="614"/>
                    <a:pt x="178" y="791"/>
                    <a:pt x="396" y="791"/>
                  </a:cubicBezTo>
                  <a:cubicBezTo>
                    <a:pt x="615" y="791"/>
                    <a:pt x="791" y="614"/>
                    <a:pt x="791" y="395"/>
                  </a:cubicBezTo>
                  <a:cubicBezTo>
                    <a:pt x="791" y="177"/>
                    <a:pt x="615" y="1"/>
                    <a:pt x="39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7" name="Google Shape;1412;p48">
              <a:extLst>
                <a:ext uri="{FF2B5EF4-FFF2-40B4-BE49-F238E27FC236}">
                  <a16:creationId xmlns:a16="http://schemas.microsoft.com/office/drawing/2014/main" id="{B043A7CC-D1ED-6025-211D-2AE387CD4D9B}"/>
                </a:ext>
              </a:extLst>
            </p:cNvPr>
            <p:cNvSpPr/>
            <p:nvPr/>
          </p:nvSpPr>
          <p:spPr>
            <a:xfrm>
              <a:off x="6384534" y="6357586"/>
              <a:ext cx="33043" cy="33043"/>
            </a:xfrm>
            <a:custGeom>
              <a:avLst/>
              <a:gdLst/>
              <a:ahLst/>
              <a:cxnLst/>
              <a:rect l="l" t="t" r="r" b="b"/>
              <a:pathLst>
                <a:path w="792" h="792" extrusionOk="0">
                  <a:moveTo>
                    <a:pt x="396" y="0"/>
                  </a:moveTo>
                  <a:cubicBezTo>
                    <a:pt x="177" y="0"/>
                    <a:pt x="0" y="177"/>
                    <a:pt x="0" y="396"/>
                  </a:cubicBezTo>
                  <a:cubicBezTo>
                    <a:pt x="0" y="614"/>
                    <a:pt x="177" y="791"/>
                    <a:pt x="396" y="791"/>
                  </a:cubicBezTo>
                  <a:cubicBezTo>
                    <a:pt x="614" y="791"/>
                    <a:pt x="791" y="614"/>
                    <a:pt x="791" y="396"/>
                  </a:cubicBezTo>
                  <a:cubicBezTo>
                    <a:pt x="791" y="177"/>
                    <a:pt x="614" y="0"/>
                    <a:pt x="39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8" name="Google Shape;1413;p48">
              <a:extLst>
                <a:ext uri="{FF2B5EF4-FFF2-40B4-BE49-F238E27FC236}">
                  <a16:creationId xmlns:a16="http://schemas.microsoft.com/office/drawing/2014/main" id="{6DD58422-1443-7D8C-A46F-D017B7F5A282}"/>
                </a:ext>
              </a:extLst>
            </p:cNvPr>
            <p:cNvSpPr/>
            <p:nvPr/>
          </p:nvSpPr>
          <p:spPr>
            <a:xfrm>
              <a:off x="6867827" y="4229245"/>
              <a:ext cx="33001" cy="33001"/>
            </a:xfrm>
            <a:custGeom>
              <a:avLst/>
              <a:gdLst/>
              <a:ahLst/>
              <a:cxnLst/>
              <a:rect l="l" t="t" r="r" b="b"/>
              <a:pathLst>
                <a:path w="791" h="791" extrusionOk="0">
                  <a:moveTo>
                    <a:pt x="396" y="1"/>
                  </a:moveTo>
                  <a:cubicBezTo>
                    <a:pt x="178" y="1"/>
                    <a:pt x="1" y="177"/>
                    <a:pt x="1" y="395"/>
                  </a:cubicBezTo>
                  <a:cubicBezTo>
                    <a:pt x="1" y="614"/>
                    <a:pt x="178" y="791"/>
                    <a:pt x="396" y="791"/>
                  </a:cubicBezTo>
                  <a:cubicBezTo>
                    <a:pt x="615" y="791"/>
                    <a:pt x="791" y="614"/>
                    <a:pt x="791" y="395"/>
                  </a:cubicBezTo>
                  <a:cubicBezTo>
                    <a:pt x="791" y="177"/>
                    <a:pt x="615" y="1"/>
                    <a:pt x="39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9" name="Google Shape;1414;p48">
              <a:extLst>
                <a:ext uri="{FF2B5EF4-FFF2-40B4-BE49-F238E27FC236}">
                  <a16:creationId xmlns:a16="http://schemas.microsoft.com/office/drawing/2014/main" id="{AFB5C901-88E0-BDE8-AB91-59B8DCFE9ADB}"/>
                </a:ext>
              </a:extLst>
            </p:cNvPr>
            <p:cNvSpPr/>
            <p:nvPr/>
          </p:nvSpPr>
          <p:spPr>
            <a:xfrm>
              <a:off x="5637650" y="3916007"/>
              <a:ext cx="33001" cy="33001"/>
            </a:xfrm>
            <a:custGeom>
              <a:avLst/>
              <a:gdLst/>
              <a:ahLst/>
              <a:cxnLst/>
              <a:rect l="l" t="t" r="r" b="b"/>
              <a:pathLst>
                <a:path w="791" h="791" extrusionOk="0">
                  <a:moveTo>
                    <a:pt x="396" y="0"/>
                  </a:moveTo>
                  <a:cubicBezTo>
                    <a:pt x="177" y="0"/>
                    <a:pt x="0" y="177"/>
                    <a:pt x="0" y="396"/>
                  </a:cubicBezTo>
                  <a:cubicBezTo>
                    <a:pt x="0" y="614"/>
                    <a:pt x="177" y="790"/>
                    <a:pt x="396" y="790"/>
                  </a:cubicBezTo>
                  <a:cubicBezTo>
                    <a:pt x="614" y="790"/>
                    <a:pt x="790" y="614"/>
                    <a:pt x="790" y="396"/>
                  </a:cubicBezTo>
                  <a:cubicBezTo>
                    <a:pt x="790" y="177"/>
                    <a:pt x="614" y="0"/>
                    <a:pt x="39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0" name="Google Shape;1415;p48">
              <a:extLst>
                <a:ext uri="{FF2B5EF4-FFF2-40B4-BE49-F238E27FC236}">
                  <a16:creationId xmlns:a16="http://schemas.microsoft.com/office/drawing/2014/main" id="{BA320879-440D-22DB-3C4E-9280DA2EFC12}"/>
                </a:ext>
              </a:extLst>
            </p:cNvPr>
            <p:cNvSpPr/>
            <p:nvPr/>
          </p:nvSpPr>
          <p:spPr>
            <a:xfrm>
              <a:off x="6302594" y="3624045"/>
              <a:ext cx="52693" cy="52693"/>
            </a:xfrm>
            <a:custGeom>
              <a:avLst/>
              <a:gdLst/>
              <a:ahLst/>
              <a:cxnLst/>
              <a:rect l="l" t="t" r="r" b="b"/>
              <a:pathLst>
                <a:path w="1263" h="1263" extrusionOk="0">
                  <a:moveTo>
                    <a:pt x="631" y="1"/>
                  </a:moveTo>
                  <a:cubicBezTo>
                    <a:pt x="284" y="1"/>
                    <a:pt x="1" y="283"/>
                    <a:pt x="1" y="632"/>
                  </a:cubicBezTo>
                  <a:cubicBezTo>
                    <a:pt x="1" y="980"/>
                    <a:pt x="284" y="1263"/>
                    <a:pt x="631" y="1263"/>
                  </a:cubicBezTo>
                  <a:cubicBezTo>
                    <a:pt x="980" y="1263"/>
                    <a:pt x="1262" y="980"/>
                    <a:pt x="1262" y="632"/>
                  </a:cubicBezTo>
                  <a:cubicBezTo>
                    <a:pt x="1262" y="283"/>
                    <a:pt x="980" y="1"/>
                    <a:pt x="631" y="1"/>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1416;p48">
              <a:extLst>
                <a:ext uri="{FF2B5EF4-FFF2-40B4-BE49-F238E27FC236}">
                  <a16:creationId xmlns:a16="http://schemas.microsoft.com/office/drawing/2014/main" id="{8C53CF7C-44C3-0218-E0DF-FE5C59E2437E}"/>
                </a:ext>
              </a:extLst>
            </p:cNvPr>
            <p:cNvSpPr/>
            <p:nvPr/>
          </p:nvSpPr>
          <p:spPr>
            <a:xfrm>
              <a:off x="6910882" y="6283490"/>
              <a:ext cx="52693" cy="52693"/>
            </a:xfrm>
            <a:custGeom>
              <a:avLst/>
              <a:gdLst/>
              <a:ahLst/>
              <a:cxnLst/>
              <a:rect l="l" t="t" r="r" b="b"/>
              <a:pathLst>
                <a:path w="1263" h="1263" extrusionOk="0">
                  <a:moveTo>
                    <a:pt x="631" y="1"/>
                  </a:moveTo>
                  <a:cubicBezTo>
                    <a:pt x="283" y="1"/>
                    <a:pt x="1" y="284"/>
                    <a:pt x="1" y="632"/>
                  </a:cubicBezTo>
                  <a:cubicBezTo>
                    <a:pt x="1" y="981"/>
                    <a:pt x="283" y="1263"/>
                    <a:pt x="631" y="1263"/>
                  </a:cubicBezTo>
                  <a:cubicBezTo>
                    <a:pt x="979" y="1263"/>
                    <a:pt x="1262" y="981"/>
                    <a:pt x="1262" y="632"/>
                  </a:cubicBezTo>
                  <a:cubicBezTo>
                    <a:pt x="1262" y="284"/>
                    <a:pt x="979" y="1"/>
                    <a:pt x="631" y="1"/>
                  </a:cubicBezTo>
                  <a:close/>
                </a:path>
              </a:pathLst>
            </a:custGeom>
            <a:solidFill>
              <a:srgbClr val="FFE5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2" name="Google Shape;1417;p48">
              <a:extLst>
                <a:ext uri="{FF2B5EF4-FFF2-40B4-BE49-F238E27FC236}">
                  <a16:creationId xmlns:a16="http://schemas.microsoft.com/office/drawing/2014/main" id="{663E98E8-1225-722B-BD51-E1531F670A34}"/>
                </a:ext>
              </a:extLst>
            </p:cNvPr>
            <p:cNvSpPr/>
            <p:nvPr/>
          </p:nvSpPr>
          <p:spPr>
            <a:xfrm>
              <a:off x="5325162" y="3458205"/>
              <a:ext cx="223748" cy="221829"/>
            </a:xfrm>
            <a:custGeom>
              <a:avLst/>
              <a:gdLst/>
              <a:ahLst/>
              <a:cxnLst/>
              <a:rect l="l" t="t" r="r" b="b"/>
              <a:pathLst>
                <a:path w="5363" h="5317" extrusionOk="0">
                  <a:moveTo>
                    <a:pt x="3259" y="1"/>
                  </a:moveTo>
                  <a:cubicBezTo>
                    <a:pt x="3257" y="1"/>
                    <a:pt x="3254" y="1"/>
                    <a:pt x="3252" y="2"/>
                  </a:cubicBezTo>
                  <a:cubicBezTo>
                    <a:pt x="3207" y="12"/>
                    <a:pt x="3127" y="80"/>
                    <a:pt x="3022" y="181"/>
                  </a:cubicBezTo>
                  <a:lnTo>
                    <a:pt x="3010" y="193"/>
                  </a:lnTo>
                  <a:cubicBezTo>
                    <a:pt x="2783" y="415"/>
                    <a:pt x="2461" y="791"/>
                    <a:pt x="2225" y="1074"/>
                  </a:cubicBezTo>
                  <a:cubicBezTo>
                    <a:pt x="2077" y="1251"/>
                    <a:pt x="1859" y="1350"/>
                    <a:pt x="1633" y="1350"/>
                  </a:cubicBezTo>
                  <a:cubicBezTo>
                    <a:pt x="1571" y="1350"/>
                    <a:pt x="1507" y="1343"/>
                    <a:pt x="1445" y="1327"/>
                  </a:cubicBezTo>
                  <a:cubicBezTo>
                    <a:pt x="1094" y="1238"/>
                    <a:pt x="658" y="1133"/>
                    <a:pt x="561" y="1131"/>
                  </a:cubicBezTo>
                  <a:cubicBezTo>
                    <a:pt x="554" y="1131"/>
                    <a:pt x="546" y="1131"/>
                    <a:pt x="544" y="1133"/>
                  </a:cubicBezTo>
                  <a:cubicBezTo>
                    <a:pt x="468" y="1166"/>
                    <a:pt x="642" y="1593"/>
                    <a:pt x="806" y="1953"/>
                  </a:cubicBezTo>
                  <a:cubicBezTo>
                    <a:pt x="946" y="2260"/>
                    <a:pt x="911" y="2619"/>
                    <a:pt x="712" y="2892"/>
                  </a:cubicBezTo>
                  <a:cubicBezTo>
                    <a:pt x="405" y="3318"/>
                    <a:pt x="1" y="3923"/>
                    <a:pt x="75" y="4081"/>
                  </a:cubicBezTo>
                  <a:cubicBezTo>
                    <a:pt x="84" y="4100"/>
                    <a:pt x="117" y="4109"/>
                    <a:pt x="168" y="4109"/>
                  </a:cubicBezTo>
                  <a:cubicBezTo>
                    <a:pt x="443" y="4109"/>
                    <a:pt x="1245" y="3866"/>
                    <a:pt x="1717" y="3714"/>
                  </a:cubicBezTo>
                  <a:cubicBezTo>
                    <a:pt x="1763" y="3699"/>
                    <a:pt x="1809" y="3692"/>
                    <a:pt x="1856" y="3692"/>
                  </a:cubicBezTo>
                  <a:cubicBezTo>
                    <a:pt x="2018" y="3692"/>
                    <a:pt x="2173" y="3780"/>
                    <a:pt x="2254" y="3929"/>
                  </a:cubicBezTo>
                  <a:cubicBezTo>
                    <a:pt x="2527" y="4428"/>
                    <a:pt x="3037" y="5316"/>
                    <a:pt x="3211" y="5316"/>
                  </a:cubicBezTo>
                  <a:cubicBezTo>
                    <a:pt x="3225" y="5316"/>
                    <a:pt x="3237" y="5310"/>
                    <a:pt x="3247" y="5297"/>
                  </a:cubicBezTo>
                  <a:cubicBezTo>
                    <a:pt x="3363" y="5138"/>
                    <a:pt x="3447" y="4249"/>
                    <a:pt x="3486" y="3718"/>
                  </a:cubicBezTo>
                  <a:cubicBezTo>
                    <a:pt x="3505" y="3475"/>
                    <a:pt x="3667" y="3267"/>
                    <a:pt x="3898" y="3188"/>
                  </a:cubicBezTo>
                  <a:cubicBezTo>
                    <a:pt x="4420" y="3008"/>
                    <a:pt x="5297" y="2691"/>
                    <a:pt x="5329" y="2585"/>
                  </a:cubicBezTo>
                  <a:cubicBezTo>
                    <a:pt x="5362" y="2474"/>
                    <a:pt x="4416" y="2192"/>
                    <a:pt x="3878" y="2041"/>
                  </a:cubicBezTo>
                  <a:cubicBezTo>
                    <a:pt x="3661" y="1981"/>
                    <a:pt x="3509" y="1789"/>
                    <a:pt x="3500" y="1566"/>
                  </a:cubicBezTo>
                  <a:cubicBezTo>
                    <a:pt x="3475" y="1002"/>
                    <a:pt x="3409" y="1"/>
                    <a:pt x="3259" y="1"/>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3" name="Google Shape;1418;p48">
              <a:extLst>
                <a:ext uri="{FF2B5EF4-FFF2-40B4-BE49-F238E27FC236}">
                  <a16:creationId xmlns:a16="http://schemas.microsoft.com/office/drawing/2014/main" id="{43B17ECB-C383-1E36-A244-D8A220906161}"/>
                </a:ext>
              </a:extLst>
            </p:cNvPr>
            <p:cNvSpPr/>
            <p:nvPr/>
          </p:nvSpPr>
          <p:spPr>
            <a:xfrm>
              <a:off x="5325203" y="3458205"/>
              <a:ext cx="224249" cy="221829"/>
            </a:xfrm>
            <a:custGeom>
              <a:avLst/>
              <a:gdLst/>
              <a:ahLst/>
              <a:cxnLst/>
              <a:rect l="l" t="t" r="r" b="b"/>
              <a:pathLst>
                <a:path w="5375" h="5317" extrusionOk="0">
                  <a:moveTo>
                    <a:pt x="3258" y="1"/>
                  </a:moveTo>
                  <a:cubicBezTo>
                    <a:pt x="3256" y="1"/>
                    <a:pt x="3253" y="1"/>
                    <a:pt x="3251" y="2"/>
                  </a:cubicBezTo>
                  <a:cubicBezTo>
                    <a:pt x="3206" y="11"/>
                    <a:pt x="3126" y="80"/>
                    <a:pt x="3021" y="181"/>
                  </a:cubicBezTo>
                  <a:cubicBezTo>
                    <a:pt x="3041" y="165"/>
                    <a:pt x="3083" y="137"/>
                    <a:pt x="3124" y="137"/>
                  </a:cubicBezTo>
                  <a:cubicBezTo>
                    <a:pt x="3175" y="137"/>
                    <a:pt x="3225" y="179"/>
                    <a:pt x="3232" y="340"/>
                  </a:cubicBezTo>
                  <a:cubicBezTo>
                    <a:pt x="3246" y="681"/>
                    <a:pt x="3099" y="1890"/>
                    <a:pt x="2901" y="2309"/>
                  </a:cubicBezTo>
                  <a:cubicBezTo>
                    <a:pt x="2779" y="2569"/>
                    <a:pt x="2535" y="2693"/>
                    <a:pt x="2265" y="2693"/>
                  </a:cubicBezTo>
                  <a:cubicBezTo>
                    <a:pt x="2022" y="2693"/>
                    <a:pt x="1758" y="2592"/>
                    <a:pt x="1545" y="2397"/>
                  </a:cubicBezTo>
                  <a:cubicBezTo>
                    <a:pt x="1098" y="1983"/>
                    <a:pt x="578" y="1300"/>
                    <a:pt x="561" y="1133"/>
                  </a:cubicBezTo>
                  <a:lnTo>
                    <a:pt x="561" y="1131"/>
                  </a:lnTo>
                  <a:cubicBezTo>
                    <a:pt x="553" y="1131"/>
                    <a:pt x="546" y="1131"/>
                    <a:pt x="544" y="1133"/>
                  </a:cubicBezTo>
                  <a:cubicBezTo>
                    <a:pt x="470" y="1165"/>
                    <a:pt x="636" y="1578"/>
                    <a:pt x="796" y="1935"/>
                  </a:cubicBezTo>
                  <a:cubicBezTo>
                    <a:pt x="941" y="2253"/>
                    <a:pt x="904" y="2625"/>
                    <a:pt x="701" y="2908"/>
                  </a:cubicBezTo>
                  <a:cubicBezTo>
                    <a:pt x="393" y="3333"/>
                    <a:pt x="1" y="3925"/>
                    <a:pt x="74" y="4081"/>
                  </a:cubicBezTo>
                  <a:cubicBezTo>
                    <a:pt x="83" y="4100"/>
                    <a:pt x="116" y="4109"/>
                    <a:pt x="168" y="4109"/>
                  </a:cubicBezTo>
                  <a:cubicBezTo>
                    <a:pt x="567" y="4109"/>
                    <a:pt x="2075" y="3596"/>
                    <a:pt x="2075" y="3596"/>
                  </a:cubicBezTo>
                  <a:cubicBezTo>
                    <a:pt x="2075" y="3596"/>
                    <a:pt x="2968" y="5316"/>
                    <a:pt x="3210" y="5316"/>
                  </a:cubicBezTo>
                  <a:cubicBezTo>
                    <a:pt x="3224" y="5316"/>
                    <a:pt x="3236" y="5310"/>
                    <a:pt x="3246" y="5297"/>
                  </a:cubicBezTo>
                  <a:cubicBezTo>
                    <a:pt x="3414" y="5068"/>
                    <a:pt x="3513" y="3317"/>
                    <a:pt x="3513" y="3317"/>
                  </a:cubicBezTo>
                  <a:cubicBezTo>
                    <a:pt x="3513" y="3317"/>
                    <a:pt x="5282" y="2736"/>
                    <a:pt x="5328" y="2585"/>
                  </a:cubicBezTo>
                  <a:cubicBezTo>
                    <a:pt x="5375" y="2431"/>
                    <a:pt x="3513" y="1942"/>
                    <a:pt x="3513" y="1942"/>
                  </a:cubicBezTo>
                  <a:cubicBezTo>
                    <a:pt x="3513" y="1942"/>
                    <a:pt x="3467" y="1"/>
                    <a:pt x="3258" y="1"/>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4" name="Google Shape;1419;p48">
              <a:extLst>
                <a:ext uri="{FF2B5EF4-FFF2-40B4-BE49-F238E27FC236}">
                  <a16:creationId xmlns:a16="http://schemas.microsoft.com/office/drawing/2014/main" id="{EBBC50CF-3783-A1DB-F781-C60295D1FD26}"/>
                </a:ext>
              </a:extLst>
            </p:cNvPr>
            <p:cNvSpPr/>
            <p:nvPr/>
          </p:nvSpPr>
          <p:spPr>
            <a:xfrm>
              <a:off x="6661466" y="6034857"/>
              <a:ext cx="635002" cy="319812"/>
            </a:xfrm>
            <a:custGeom>
              <a:avLst/>
              <a:gdLst/>
              <a:ahLst/>
              <a:cxnLst/>
              <a:rect l="l" t="t" r="r" b="b"/>
              <a:pathLst>
                <a:path w="23072" h="11620" extrusionOk="0">
                  <a:moveTo>
                    <a:pt x="11638" y="0"/>
                  </a:moveTo>
                  <a:cubicBezTo>
                    <a:pt x="9908" y="0"/>
                    <a:pt x="8128" y="749"/>
                    <a:pt x="7223" y="2645"/>
                  </a:cubicBezTo>
                  <a:cubicBezTo>
                    <a:pt x="7223" y="2645"/>
                    <a:pt x="6395" y="2225"/>
                    <a:pt x="5242" y="2196"/>
                  </a:cubicBezTo>
                  <a:cubicBezTo>
                    <a:pt x="5192" y="2194"/>
                    <a:pt x="5141" y="2193"/>
                    <a:pt x="5090" y="2193"/>
                  </a:cubicBezTo>
                  <a:cubicBezTo>
                    <a:pt x="4277" y="2193"/>
                    <a:pt x="3320" y="2392"/>
                    <a:pt x="2376" y="3044"/>
                  </a:cubicBezTo>
                  <a:cubicBezTo>
                    <a:pt x="0" y="4691"/>
                    <a:pt x="450" y="7696"/>
                    <a:pt x="2741" y="8969"/>
                  </a:cubicBezTo>
                  <a:cubicBezTo>
                    <a:pt x="3670" y="9485"/>
                    <a:pt x="4598" y="9639"/>
                    <a:pt x="5375" y="9639"/>
                  </a:cubicBezTo>
                  <a:cubicBezTo>
                    <a:pt x="6513" y="9639"/>
                    <a:pt x="7323" y="9309"/>
                    <a:pt x="7323" y="9309"/>
                  </a:cubicBezTo>
                  <a:cubicBezTo>
                    <a:pt x="7323" y="9309"/>
                    <a:pt x="8256" y="11590"/>
                    <a:pt x="12041" y="11619"/>
                  </a:cubicBezTo>
                  <a:cubicBezTo>
                    <a:pt x="12059" y="11619"/>
                    <a:pt x="12077" y="11619"/>
                    <a:pt x="12096" y="11619"/>
                  </a:cubicBezTo>
                  <a:cubicBezTo>
                    <a:pt x="16187" y="11619"/>
                    <a:pt x="16587" y="8215"/>
                    <a:pt x="16587" y="8215"/>
                  </a:cubicBezTo>
                  <a:cubicBezTo>
                    <a:pt x="16587" y="8215"/>
                    <a:pt x="17476" y="8497"/>
                    <a:pt x="18618" y="8497"/>
                  </a:cubicBezTo>
                  <a:cubicBezTo>
                    <a:pt x="19563" y="8497"/>
                    <a:pt x="20681" y="8304"/>
                    <a:pt x="21615" y="7601"/>
                  </a:cubicBezTo>
                  <a:cubicBezTo>
                    <a:pt x="22074" y="7252"/>
                    <a:pt x="22378" y="6822"/>
                    <a:pt x="22533" y="6359"/>
                  </a:cubicBezTo>
                  <a:cubicBezTo>
                    <a:pt x="23072" y="4761"/>
                    <a:pt x="21884" y="2799"/>
                    <a:pt x="19683" y="2570"/>
                  </a:cubicBezTo>
                  <a:cubicBezTo>
                    <a:pt x="19246" y="2524"/>
                    <a:pt x="18870" y="2504"/>
                    <a:pt x="18527" y="2504"/>
                  </a:cubicBezTo>
                  <a:cubicBezTo>
                    <a:pt x="17677" y="2504"/>
                    <a:pt x="17021" y="2628"/>
                    <a:pt x="16104" y="2795"/>
                  </a:cubicBezTo>
                  <a:cubicBezTo>
                    <a:pt x="15944" y="1202"/>
                    <a:pt x="13830" y="0"/>
                    <a:pt x="1163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5" name="Google Shape;1421;p48">
              <a:extLst>
                <a:ext uri="{FF2B5EF4-FFF2-40B4-BE49-F238E27FC236}">
                  <a16:creationId xmlns:a16="http://schemas.microsoft.com/office/drawing/2014/main" id="{DBD08D4F-1EEE-5ADC-2790-F94D5E8EE8B5}"/>
                </a:ext>
              </a:extLst>
            </p:cNvPr>
            <p:cNvSpPr/>
            <p:nvPr/>
          </p:nvSpPr>
          <p:spPr>
            <a:xfrm>
              <a:off x="6789600" y="4244831"/>
              <a:ext cx="584800" cy="294548"/>
            </a:xfrm>
            <a:custGeom>
              <a:avLst/>
              <a:gdLst/>
              <a:ahLst/>
              <a:cxnLst/>
              <a:rect l="l" t="t" r="r" b="b"/>
              <a:pathLst>
                <a:path w="14017" h="7060" extrusionOk="0">
                  <a:moveTo>
                    <a:pt x="7070" y="0"/>
                  </a:moveTo>
                  <a:cubicBezTo>
                    <a:pt x="6019" y="0"/>
                    <a:pt x="4938" y="455"/>
                    <a:pt x="4388" y="1607"/>
                  </a:cubicBezTo>
                  <a:cubicBezTo>
                    <a:pt x="4388" y="1607"/>
                    <a:pt x="3886" y="1352"/>
                    <a:pt x="3185" y="1334"/>
                  </a:cubicBezTo>
                  <a:cubicBezTo>
                    <a:pt x="3157" y="1333"/>
                    <a:pt x="3129" y="1333"/>
                    <a:pt x="3100" y="1333"/>
                  </a:cubicBezTo>
                  <a:cubicBezTo>
                    <a:pt x="2605" y="1333"/>
                    <a:pt x="2020" y="1451"/>
                    <a:pt x="1443" y="1850"/>
                  </a:cubicBezTo>
                  <a:cubicBezTo>
                    <a:pt x="0" y="2850"/>
                    <a:pt x="274" y="4676"/>
                    <a:pt x="1665" y="5449"/>
                  </a:cubicBezTo>
                  <a:cubicBezTo>
                    <a:pt x="2230" y="5763"/>
                    <a:pt x="2794" y="5856"/>
                    <a:pt x="3266" y="5856"/>
                  </a:cubicBezTo>
                  <a:cubicBezTo>
                    <a:pt x="3957" y="5856"/>
                    <a:pt x="4449" y="5656"/>
                    <a:pt x="4449" y="5656"/>
                  </a:cubicBezTo>
                  <a:cubicBezTo>
                    <a:pt x="4449" y="5656"/>
                    <a:pt x="5016" y="7042"/>
                    <a:pt x="7315" y="7060"/>
                  </a:cubicBezTo>
                  <a:cubicBezTo>
                    <a:pt x="7326" y="7060"/>
                    <a:pt x="7338" y="7060"/>
                    <a:pt x="7349" y="7060"/>
                  </a:cubicBezTo>
                  <a:cubicBezTo>
                    <a:pt x="9834" y="7060"/>
                    <a:pt x="10077" y="4992"/>
                    <a:pt x="10077" y="4992"/>
                  </a:cubicBezTo>
                  <a:cubicBezTo>
                    <a:pt x="10077" y="4992"/>
                    <a:pt x="10617" y="5163"/>
                    <a:pt x="11311" y="5163"/>
                  </a:cubicBezTo>
                  <a:cubicBezTo>
                    <a:pt x="11884" y="5163"/>
                    <a:pt x="12564" y="5046"/>
                    <a:pt x="13131" y="4619"/>
                  </a:cubicBezTo>
                  <a:cubicBezTo>
                    <a:pt x="13410" y="4407"/>
                    <a:pt x="13595" y="4146"/>
                    <a:pt x="13690" y="3864"/>
                  </a:cubicBezTo>
                  <a:cubicBezTo>
                    <a:pt x="14016" y="2894"/>
                    <a:pt x="13295" y="1702"/>
                    <a:pt x="11958" y="1562"/>
                  </a:cubicBezTo>
                  <a:cubicBezTo>
                    <a:pt x="11692" y="1534"/>
                    <a:pt x="11463" y="1521"/>
                    <a:pt x="11254" y="1521"/>
                  </a:cubicBezTo>
                  <a:cubicBezTo>
                    <a:pt x="10738" y="1521"/>
                    <a:pt x="10339" y="1597"/>
                    <a:pt x="9783" y="1699"/>
                  </a:cubicBezTo>
                  <a:cubicBezTo>
                    <a:pt x="9687" y="730"/>
                    <a:pt x="8402" y="0"/>
                    <a:pt x="707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6" name="Google Shape;1393;p48">
              <a:extLst>
                <a:ext uri="{FF2B5EF4-FFF2-40B4-BE49-F238E27FC236}">
                  <a16:creationId xmlns:a16="http://schemas.microsoft.com/office/drawing/2014/main" id="{189610A7-73DE-8C96-CF56-FC8DE674E21D}"/>
                </a:ext>
              </a:extLst>
            </p:cNvPr>
            <p:cNvSpPr/>
            <p:nvPr/>
          </p:nvSpPr>
          <p:spPr>
            <a:xfrm>
              <a:off x="5863846" y="3975017"/>
              <a:ext cx="515641" cy="488369"/>
            </a:xfrm>
            <a:custGeom>
              <a:avLst/>
              <a:gdLst/>
              <a:ahLst/>
              <a:cxnLst/>
              <a:rect l="l" t="t" r="r" b="b"/>
              <a:pathLst>
                <a:path w="62544" h="59236" extrusionOk="0">
                  <a:moveTo>
                    <a:pt x="24976" y="0"/>
                  </a:moveTo>
                  <a:cubicBezTo>
                    <a:pt x="24406" y="0"/>
                    <a:pt x="23594" y="155"/>
                    <a:pt x="22555" y="489"/>
                  </a:cubicBezTo>
                  <a:cubicBezTo>
                    <a:pt x="22555" y="489"/>
                    <a:pt x="274" y="7057"/>
                    <a:pt x="117" y="30630"/>
                  </a:cubicBezTo>
                  <a:cubicBezTo>
                    <a:pt x="0" y="48531"/>
                    <a:pt x="14561" y="59236"/>
                    <a:pt x="30108" y="59236"/>
                  </a:cubicBezTo>
                  <a:cubicBezTo>
                    <a:pt x="42142" y="59236"/>
                    <a:pt x="54766" y="52822"/>
                    <a:pt x="61633" y="38367"/>
                  </a:cubicBezTo>
                  <a:cubicBezTo>
                    <a:pt x="61633" y="38367"/>
                    <a:pt x="62544" y="36818"/>
                    <a:pt x="61997" y="36644"/>
                  </a:cubicBezTo>
                  <a:cubicBezTo>
                    <a:pt x="61964" y="36633"/>
                    <a:pt x="61925" y="36627"/>
                    <a:pt x="61879" y="36627"/>
                  </a:cubicBezTo>
                  <a:cubicBezTo>
                    <a:pt x="61423" y="36627"/>
                    <a:pt x="60347" y="37232"/>
                    <a:pt x="58071" y="39154"/>
                  </a:cubicBezTo>
                  <a:cubicBezTo>
                    <a:pt x="55466" y="41352"/>
                    <a:pt x="50108" y="42850"/>
                    <a:pt x="44155" y="42850"/>
                  </a:cubicBezTo>
                  <a:cubicBezTo>
                    <a:pt x="36251" y="42850"/>
                    <a:pt x="27298" y="40209"/>
                    <a:pt x="22356" y="33065"/>
                  </a:cubicBezTo>
                  <a:cubicBezTo>
                    <a:pt x="13030" y="19589"/>
                    <a:pt x="22471" y="4406"/>
                    <a:pt x="24725" y="2337"/>
                  </a:cubicBezTo>
                  <a:cubicBezTo>
                    <a:pt x="25776" y="1367"/>
                    <a:pt x="26141" y="663"/>
                    <a:pt x="25876" y="290"/>
                  </a:cubicBezTo>
                  <a:cubicBezTo>
                    <a:pt x="25739" y="101"/>
                    <a:pt x="25436" y="0"/>
                    <a:pt x="24976" y="0"/>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87" name="Google Shape;2438;p62">
            <a:extLst>
              <a:ext uri="{FF2B5EF4-FFF2-40B4-BE49-F238E27FC236}">
                <a16:creationId xmlns:a16="http://schemas.microsoft.com/office/drawing/2014/main" id="{9323859A-1119-5A08-720D-685F6EE9DB41}"/>
              </a:ext>
            </a:extLst>
          </p:cNvPr>
          <p:cNvGrpSpPr/>
          <p:nvPr/>
        </p:nvGrpSpPr>
        <p:grpSpPr>
          <a:xfrm>
            <a:off x="2624888" y="4329920"/>
            <a:ext cx="2339936" cy="2070022"/>
            <a:chOff x="4471425" y="238125"/>
            <a:chExt cx="3095299" cy="2738252"/>
          </a:xfrm>
        </p:grpSpPr>
        <p:sp>
          <p:nvSpPr>
            <p:cNvPr id="688" name="Google Shape;2439;p62">
              <a:extLst>
                <a:ext uri="{FF2B5EF4-FFF2-40B4-BE49-F238E27FC236}">
                  <a16:creationId xmlns:a16="http://schemas.microsoft.com/office/drawing/2014/main" id="{11223B53-53DC-1D49-617C-3BB76A9F8D1E}"/>
                </a:ext>
              </a:extLst>
            </p:cNvPr>
            <p:cNvSpPr/>
            <p:nvPr/>
          </p:nvSpPr>
          <p:spPr>
            <a:xfrm>
              <a:off x="4831250" y="357570"/>
              <a:ext cx="1055499" cy="416125"/>
            </a:xfrm>
            <a:custGeom>
              <a:avLst/>
              <a:gdLst/>
              <a:ahLst/>
              <a:cxnLst/>
              <a:rect l="l" t="t" r="r" b="b"/>
              <a:pathLst>
                <a:path w="42220" h="16645" extrusionOk="0">
                  <a:moveTo>
                    <a:pt x="20814" y="1"/>
                  </a:moveTo>
                  <a:cubicBezTo>
                    <a:pt x="12421" y="1"/>
                    <a:pt x="12049" y="9072"/>
                    <a:pt x="12049" y="9072"/>
                  </a:cubicBezTo>
                  <a:cubicBezTo>
                    <a:pt x="12049" y="9072"/>
                    <a:pt x="10023" y="7242"/>
                    <a:pt x="7261" y="7242"/>
                  </a:cubicBezTo>
                  <a:cubicBezTo>
                    <a:pt x="6670" y="7242"/>
                    <a:pt x="6045" y="7326"/>
                    <a:pt x="5398" y="7530"/>
                  </a:cubicBezTo>
                  <a:cubicBezTo>
                    <a:pt x="64" y="9215"/>
                    <a:pt x="1" y="16644"/>
                    <a:pt x="1" y="16644"/>
                  </a:cubicBezTo>
                  <a:lnTo>
                    <a:pt x="33256" y="16644"/>
                  </a:lnTo>
                  <a:lnTo>
                    <a:pt x="42220" y="16645"/>
                  </a:lnTo>
                  <a:cubicBezTo>
                    <a:pt x="42220" y="13255"/>
                    <a:pt x="40176" y="12675"/>
                    <a:pt x="38777" y="12675"/>
                  </a:cubicBezTo>
                  <a:cubicBezTo>
                    <a:pt x="38050" y="12675"/>
                    <a:pt x="37497" y="12832"/>
                    <a:pt x="37497" y="12832"/>
                  </a:cubicBezTo>
                  <a:cubicBezTo>
                    <a:pt x="37497" y="12832"/>
                    <a:pt x="38506" y="9902"/>
                    <a:pt x="36099" y="7820"/>
                  </a:cubicBezTo>
                  <a:cubicBezTo>
                    <a:pt x="35131" y="6981"/>
                    <a:pt x="34083" y="6724"/>
                    <a:pt x="33162" y="6724"/>
                  </a:cubicBezTo>
                  <a:cubicBezTo>
                    <a:pt x="31700" y="6724"/>
                    <a:pt x="30557" y="7373"/>
                    <a:pt x="30557" y="7373"/>
                  </a:cubicBezTo>
                  <a:cubicBezTo>
                    <a:pt x="30557" y="7373"/>
                    <a:pt x="30172" y="372"/>
                    <a:pt x="21303" y="11"/>
                  </a:cubicBezTo>
                  <a:cubicBezTo>
                    <a:pt x="21137" y="4"/>
                    <a:pt x="20974" y="1"/>
                    <a:pt x="20814" y="1"/>
                  </a:cubicBezTo>
                  <a:close/>
                </a:path>
              </a:pathLst>
            </a:custGeom>
            <a:solidFill>
              <a:srgbClr val="FDF6E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9" name="Google Shape;2440;p62">
              <a:extLst>
                <a:ext uri="{FF2B5EF4-FFF2-40B4-BE49-F238E27FC236}">
                  <a16:creationId xmlns:a16="http://schemas.microsoft.com/office/drawing/2014/main" id="{1C27C9E5-E3D9-2222-355F-D23B6E3A32CB}"/>
                </a:ext>
              </a:extLst>
            </p:cNvPr>
            <p:cNvSpPr/>
            <p:nvPr/>
          </p:nvSpPr>
          <p:spPr>
            <a:xfrm>
              <a:off x="4471425" y="238125"/>
              <a:ext cx="1861475" cy="1781250"/>
            </a:xfrm>
            <a:custGeom>
              <a:avLst/>
              <a:gdLst/>
              <a:ahLst/>
              <a:cxnLst/>
              <a:rect l="l" t="t" r="r" b="b"/>
              <a:pathLst>
                <a:path w="74459" h="71250" extrusionOk="0">
                  <a:moveTo>
                    <a:pt x="30875" y="0"/>
                  </a:moveTo>
                  <a:lnTo>
                    <a:pt x="30875" y="0"/>
                  </a:lnTo>
                  <a:cubicBezTo>
                    <a:pt x="24572" y="1551"/>
                    <a:pt x="18601" y="4820"/>
                    <a:pt x="13706" y="9817"/>
                  </a:cubicBezTo>
                  <a:cubicBezTo>
                    <a:pt x="147" y="23665"/>
                    <a:pt x="1" y="46011"/>
                    <a:pt x="13376" y="60037"/>
                  </a:cubicBezTo>
                  <a:cubicBezTo>
                    <a:pt x="20495" y="67504"/>
                    <a:pt x="30019" y="71250"/>
                    <a:pt x="39550" y="71250"/>
                  </a:cubicBezTo>
                  <a:cubicBezTo>
                    <a:pt x="48676" y="71250"/>
                    <a:pt x="57810" y="67815"/>
                    <a:pt x="64845" y="60923"/>
                  </a:cubicBezTo>
                  <a:cubicBezTo>
                    <a:pt x="69635" y="56230"/>
                    <a:pt x="72841" y="50532"/>
                    <a:pt x="74459" y="44492"/>
                  </a:cubicBezTo>
                  <a:lnTo>
                    <a:pt x="74459" y="44492"/>
                  </a:lnTo>
                  <a:cubicBezTo>
                    <a:pt x="73605" y="45585"/>
                    <a:pt x="72679" y="46640"/>
                    <a:pt x="71659" y="47637"/>
                  </a:cubicBezTo>
                  <a:cubicBezTo>
                    <a:pt x="65543" y="53629"/>
                    <a:pt x="57603" y="56615"/>
                    <a:pt x="49668" y="56615"/>
                  </a:cubicBezTo>
                  <a:cubicBezTo>
                    <a:pt x="41516" y="56615"/>
                    <a:pt x="33369" y="53463"/>
                    <a:pt x="27214" y="47179"/>
                  </a:cubicBezTo>
                  <a:cubicBezTo>
                    <a:pt x="15068" y="34780"/>
                    <a:pt x="15273" y="14881"/>
                    <a:pt x="27671" y="2735"/>
                  </a:cubicBezTo>
                  <a:cubicBezTo>
                    <a:pt x="28690" y="1737"/>
                    <a:pt x="29764" y="832"/>
                    <a:pt x="30875" y="0"/>
                  </a:cubicBezTo>
                  <a:close/>
                </a:path>
              </a:pathLst>
            </a:custGeom>
            <a:solidFill>
              <a:srgbClr val="6A97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0" name="Google Shape;2441;p62">
              <a:extLst>
                <a:ext uri="{FF2B5EF4-FFF2-40B4-BE49-F238E27FC236}">
                  <a16:creationId xmlns:a16="http://schemas.microsoft.com/office/drawing/2014/main" id="{44003A10-151F-ACBA-5F19-623888E8847B}"/>
                </a:ext>
              </a:extLst>
            </p:cNvPr>
            <p:cNvSpPr/>
            <p:nvPr/>
          </p:nvSpPr>
          <p:spPr>
            <a:xfrm>
              <a:off x="4559547" y="1864902"/>
              <a:ext cx="778196" cy="1111475"/>
            </a:xfrm>
            <a:custGeom>
              <a:avLst/>
              <a:gdLst/>
              <a:ahLst/>
              <a:cxnLst/>
              <a:rect l="l" t="t" r="r" b="b"/>
              <a:pathLst>
                <a:path w="23974" h="34244" extrusionOk="0">
                  <a:moveTo>
                    <a:pt x="0" y="0"/>
                  </a:moveTo>
                  <a:lnTo>
                    <a:pt x="1113" y="9641"/>
                  </a:lnTo>
                  <a:lnTo>
                    <a:pt x="4521" y="10182"/>
                  </a:lnTo>
                  <a:lnTo>
                    <a:pt x="1731" y="11308"/>
                  </a:lnTo>
                  <a:lnTo>
                    <a:pt x="3084" y="16734"/>
                  </a:lnTo>
                  <a:lnTo>
                    <a:pt x="6673" y="16662"/>
                  </a:lnTo>
                  <a:lnTo>
                    <a:pt x="3676" y="18662"/>
                  </a:lnTo>
                  <a:lnTo>
                    <a:pt x="5078" y="25170"/>
                  </a:lnTo>
                  <a:lnTo>
                    <a:pt x="8290" y="25117"/>
                  </a:lnTo>
                  <a:lnTo>
                    <a:pt x="5779" y="27125"/>
                  </a:lnTo>
                  <a:lnTo>
                    <a:pt x="7234" y="34243"/>
                  </a:lnTo>
                  <a:cubicBezTo>
                    <a:pt x="23973" y="13532"/>
                    <a:pt x="1" y="1"/>
                    <a:pt x="0" y="0"/>
                  </a:cubicBezTo>
                  <a:close/>
                </a:path>
              </a:pathLst>
            </a:custGeom>
            <a:solidFill>
              <a:srgbClr val="CCCA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1" name="Google Shape;2442;p62">
              <a:extLst>
                <a:ext uri="{FF2B5EF4-FFF2-40B4-BE49-F238E27FC236}">
                  <a16:creationId xmlns:a16="http://schemas.microsoft.com/office/drawing/2014/main" id="{1C4C6059-D9AD-1E9C-574A-5E87A97C0AAF}"/>
                </a:ext>
              </a:extLst>
            </p:cNvPr>
            <p:cNvSpPr/>
            <p:nvPr/>
          </p:nvSpPr>
          <p:spPr>
            <a:xfrm>
              <a:off x="4559547" y="1864382"/>
              <a:ext cx="836267" cy="641977"/>
            </a:xfrm>
            <a:custGeom>
              <a:avLst/>
              <a:gdLst/>
              <a:ahLst/>
              <a:cxnLst/>
              <a:rect l="l" t="t" r="r" b="b"/>
              <a:pathLst>
                <a:path w="25763" h="19779" extrusionOk="0">
                  <a:moveTo>
                    <a:pt x="714" y="1"/>
                  </a:moveTo>
                  <a:cubicBezTo>
                    <a:pt x="255" y="1"/>
                    <a:pt x="0" y="16"/>
                    <a:pt x="0" y="16"/>
                  </a:cubicBezTo>
                  <a:cubicBezTo>
                    <a:pt x="10078" y="16105"/>
                    <a:pt x="25762" y="19779"/>
                    <a:pt x="25762" y="19779"/>
                  </a:cubicBezTo>
                  <a:cubicBezTo>
                    <a:pt x="21785" y="1026"/>
                    <a:pt x="4456" y="1"/>
                    <a:pt x="714" y="1"/>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2" name="Google Shape;2443;p62">
              <a:extLst>
                <a:ext uri="{FF2B5EF4-FFF2-40B4-BE49-F238E27FC236}">
                  <a16:creationId xmlns:a16="http://schemas.microsoft.com/office/drawing/2014/main" id="{43F87B22-26C0-CB3E-66E5-2E52D6C0BAF4}"/>
                </a:ext>
              </a:extLst>
            </p:cNvPr>
            <p:cNvSpPr/>
            <p:nvPr/>
          </p:nvSpPr>
          <p:spPr>
            <a:xfrm>
              <a:off x="4559547" y="1649572"/>
              <a:ext cx="721131" cy="257291"/>
            </a:xfrm>
            <a:custGeom>
              <a:avLst/>
              <a:gdLst/>
              <a:ahLst/>
              <a:cxnLst/>
              <a:rect l="l" t="t" r="r" b="b"/>
              <a:pathLst>
                <a:path w="22216" h="7927" extrusionOk="0">
                  <a:moveTo>
                    <a:pt x="9818" y="0"/>
                  </a:moveTo>
                  <a:cubicBezTo>
                    <a:pt x="6668" y="0"/>
                    <a:pt x="3253" y="1691"/>
                    <a:pt x="0" y="6634"/>
                  </a:cubicBezTo>
                  <a:lnTo>
                    <a:pt x="22216" y="7927"/>
                  </a:lnTo>
                  <a:cubicBezTo>
                    <a:pt x="22216" y="7927"/>
                    <a:pt x="16638" y="0"/>
                    <a:pt x="9818" y="0"/>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3" name="Google Shape;2439;p62">
              <a:extLst>
                <a:ext uri="{FF2B5EF4-FFF2-40B4-BE49-F238E27FC236}">
                  <a16:creationId xmlns:a16="http://schemas.microsoft.com/office/drawing/2014/main" id="{2A672EB5-DEA7-CF0F-DD38-6784BE843F92}"/>
                </a:ext>
              </a:extLst>
            </p:cNvPr>
            <p:cNvSpPr/>
            <p:nvPr/>
          </p:nvSpPr>
          <p:spPr>
            <a:xfrm>
              <a:off x="6511223" y="948920"/>
              <a:ext cx="1055501" cy="416125"/>
            </a:xfrm>
            <a:custGeom>
              <a:avLst/>
              <a:gdLst/>
              <a:ahLst/>
              <a:cxnLst/>
              <a:rect l="l" t="t" r="r" b="b"/>
              <a:pathLst>
                <a:path w="42220" h="16645" extrusionOk="0">
                  <a:moveTo>
                    <a:pt x="20814" y="1"/>
                  </a:moveTo>
                  <a:cubicBezTo>
                    <a:pt x="12421" y="1"/>
                    <a:pt x="12049" y="9072"/>
                    <a:pt x="12049" y="9072"/>
                  </a:cubicBezTo>
                  <a:cubicBezTo>
                    <a:pt x="12049" y="9072"/>
                    <a:pt x="10023" y="7242"/>
                    <a:pt x="7261" y="7242"/>
                  </a:cubicBezTo>
                  <a:cubicBezTo>
                    <a:pt x="6670" y="7242"/>
                    <a:pt x="6045" y="7326"/>
                    <a:pt x="5398" y="7530"/>
                  </a:cubicBezTo>
                  <a:cubicBezTo>
                    <a:pt x="64" y="9215"/>
                    <a:pt x="1" y="16644"/>
                    <a:pt x="1" y="16644"/>
                  </a:cubicBezTo>
                  <a:lnTo>
                    <a:pt x="33256" y="16644"/>
                  </a:lnTo>
                  <a:lnTo>
                    <a:pt x="42220" y="16645"/>
                  </a:lnTo>
                  <a:cubicBezTo>
                    <a:pt x="42220" y="13255"/>
                    <a:pt x="40176" y="12675"/>
                    <a:pt x="38777" y="12675"/>
                  </a:cubicBezTo>
                  <a:cubicBezTo>
                    <a:pt x="38050" y="12675"/>
                    <a:pt x="37497" y="12832"/>
                    <a:pt x="37497" y="12832"/>
                  </a:cubicBezTo>
                  <a:cubicBezTo>
                    <a:pt x="37497" y="12832"/>
                    <a:pt x="38506" y="9902"/>
                    <a:pt x="36099" y="7820"/>
                  </a:cubicBezTo>
                  <a:cubicBezTo>
                    <a:pt x="35131" y="6981"/>
                    <a:pt x="34083" y="6724"/>
                    <a:pt x="33162" y="6724"/>
                  </a:cubicBezTo>
                  <a:cubicBezTo>
                    <a:pt x="31700" y="6724"/>
                    <a:pt x="30557" y="7373"/>
                    <a:pt x="30557" y="7373"/>
                  </a:cubicBezTo>
                  <a:cubicBezTo>
                    <a:pt x="30557" y="7373"/>
                    <a:pt x="30172" y="372"/>
                    <a:pt x="21303" y="11"/>
                  </a:cubicBezTo>
                  <a:cubicBezTo>
                    <a:pt x="21137" y="4"/>
                    <a:pt x="20974" y="1"/>
                    <a:pt x="20814" y="1"/>
                  </a:cubicBezTo>
                  <a:close/>
                </a:path>
              </a:pathLst>
            </a:custGeom>
            <a:solidFill>
              <a:srgbClr val="FDF6E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94" name="مجموعة 693">
            <a:extLst>
              <a:ext uri="{FF2B5EF4-FFF2-40B4-BE49-F238E27FC236}">
                <a16:creationId xmlns:a16="http://schemas.microsoft.com/office/drawing/2014/main" id="{AAA44C46-0F4C-D9F4-A358-BAA24BBAC02B}"/>
              </a:ext>
            </a:extLst>
          </p:cNvPr>
          <p:cNvGrpSpPr/>
          <p:nvPr/>
        </p:nvGrpSpPr>
        <p:grpSpPr>
          <a:xfrm>
            <a:off x="3483837" y="1102981"/>
            <a:ext cx="2139337" cy="2118604"/>
            <a:chOff x="1508500" y="2288257"/>
            <a:chExt cx="2964598" cy="2935867"/>
          </a:xfrm>
        </p:grpSpPr>
        <p:sp>
          <p:nvSpPr>
            <p:cNvPr id="695" name="Google Shape;1333;p46">
              <a:extLst>
                <a:ext uri="{FF2B5EF4-FFF2-40B4-BE49-F238E27FC236}">
                  <a16:creationId xmlns:a16="http://schemas.microsoft.com/office/drawing/2014/main" id="{9324177A-3BDA-88A8-A68A-4C7609318C86}"/>
                </a:ext>
              </a:extLst>
            </p:cNvPr>
            <p:cNvSpPr/>
            <p:nvPr/>
          </p:nvSpPr>
          <p:spPr>
            <a:xfrm>
              <a:off x="1508500" y="2288257"/>
              <a:ext cx="2964598" cy="2935867"/>
            </a:xfrm>
            <a:custGeom>
              <a:avLst/>
              <a:gdLst/>
              <a:ahLst/>
              <a:cxnLst/>
              <a:rect l="l" t="t" r="r" b="b"/>
              <a:pathLst>
                <a:path w="80072" h="79296" extrusionOk="0">
                  <a:moveTo>
                    <a:pt x="40352" y="0"/>
                  </a:moveTo>
                  <a:cubicBezTo>
                    <a:pt x="19086" y="0"/>
                    <a:pt x="1492" y="16865"/>
                    <a:pt x="754" y="38283"/>
                  </a:cubicBezTo>
                  <a:cubicBezTo>
                    <a:pt x="1" y="60166"/>
                    <a:pt x="17128" y="78519"/>
                    <a:pt x="39013" y="79272"/>
                  </a:cubicBezTo>
                  <a:cubicBezTo>
                    <a:pt x="39478" y="79288"/>
                    <a:pt x="39941" y="79296"/>
                    <a:pt x="40402" y="79296"/>
                  </a:cubicBezTo>
                  <a:cubicBezTo>
                    <a:pt x="61668" y="79296"/>
                    <a:pt x="79264" y="62432"/>
                    <a:pt x="80002" y="41013"/>
                  </a:cubicBezTo>
                  <a:cubicBezTo>
                    <a:pt x="80071" y="38986"/>
                    <a:pt x="79987" y="36957"/>
                    <a:pt x="79749" y="34943"/>
                  </a:cubicBezTo>
                  <a:cubicBezTo>
                    <a:pt x="78034" y="50483"/>
                    <a:pt x="64865" y="62396"/>
                    <a:pt x="49097" y="62396"/>
                  </a:cubicBezTo>
                  <a:cubicBezTo>
                    <a:pt x="48738" y="62396"/>
                    <a:pt x="48377" y="62390"/>
                    <a:pt x="48016" y="62378"/>
                  </a:cubicBezTo>
                  <a:cubicBezTo>
                    <a:pt x="30978" y="61790"/>
                    <a:pt x="17640" y="47502"/>
                    <a:pt x="18229" y="30464"/>
                  </a:cubicBezTo>
                  <a:cubicBezTo>
                    <a:pt x="18788" y="14218"/>
                    <a:pt x="31804" y="1349"/>
                    <a:pt x="47782" y="693"/>
                  </a:cubicBezTo>
                  <a:cubicBezTo>
                    <a:pt x="45789" y="317"/>
                    <a:pt x="43770" y="94"/>
                    <a:pt x="41743" y="24"/>
                  </a:cubicBezTo>
                  <a:cubicBezTo>
                    <a:pt x="41278" y="8"/>
                    <a:pt x="40814" y="0"/>
                    <a:pt x="40352" y="0"/>
                  </a:cubicBezTo>
                  <a:close/>
                </a:path>
              </a:pathLst>
            </a:custGeom>
            <a:solidFill>
              <a:srgbClr val="587E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6" name="Google Shape;1334;p46">
              <a:extLst>
                <a:ext uri="{FF2B5EF4-FFF2-40B4-BE49-F238E27FC236}">
                  <a16:creationId xmlns:a16="http://schemas.microsoft.com/office/drawing/2014/main" id="{3F5010A4-BBD9-0E04-B1A2-95D213DB1DD1}"/>
                </a:ext>
              </a:extLst>
            </p:cNvPr>
            <p:cNvSpPr/>
            <p:nvPr/>
          </p:nvSpPr>
          <p:spPr>
            <a:xfrm>
              <a:off x="1836533" y="2288257"/>
              <a:ext cx="2634564" cy="2451220"/>
            </a:xfrm>
            <a:custGeom>
              <a:avLst/>
              <a:gdLst/>
              <a:ahLst/>
              <a:cxnLst/>
              <a:rect l="l" t="t" r="r" b="b"/>
              <a:pathLst>
                <a:path w="71158" h="66206" extrusionOk="0">
                  <a:moveTo>
                    <a:pt x="31495" y="0"/>
                  </a:moveTo>
                  <a:cubicBezTo>
                    <a:pt x="20743" y="0"/>
                    <a:pt x="10929" y="4312"/>
                    <a:pt x="3757" y="11342"/>
                  </a:cubicBezTo>
                  <a:cubicBezTo>
                    <a:pt x="1979" y="15621"/>
                    <a:pt x="923" y="20287"/>
                    <a:pt x="753" y="25193"/>
                  </a:cubicBezTo>
                  <a:cubicBezTo>
                    <a:pt x="0" y="47076"/>
                    <a:pt x="17129" y="65428"/>
                    <a:pt x="39012" y="66182"/>
                  </a:cubicBezTo>
                  <a:cubicBezTo>
                    <a:pt x="39476" y="66198"/>
                    <a:pt x="39939" y="66206"/>
                    <a:pt x="40400" y="66206"/>
                  </a:cubicBezTo>
                  <a:cubicBezTo>
                    <a:pt x="51152" y="66206"/>
                    <a:pt x="60966" y="61894"/>
                    <a:pt x="68138" y="54864"/>
                  </a:cubicBezTo>
                  <a:cubicBezTo>
                    <a:pt x="69916" y="50584"/>
                    <a:pt x="70972" y="45919"/>
                    <a:pt x="71142" y="41013"/>
                  </a:cubicBezTo>
                  <a:cubicBezTo>
                    <a:pt x="71154" y="40672"/>
                    <a:pt x="71155" y="40334"/>
                    <a:pt x="71157" y="39995"/>
                  </a:cubicBezTo>
                  <a:lnTo>
                    <a:pt x="71157" y="39995"/>
                  </a:lnTo>
                  <a:cubicBezTo>
                    <a:pt x="70577" y="40590"/>
                    <a:pt x="69977" y="41163"/>
                    <a:pt x="69351" y="41708"/>
                  </a:cubicBezTo>
                  <a:cubicBezTo>
                    <a:pt x="65129" y="53810"/>
                    <a:pt x="53623" y="62396"/>
                    <a:pt x="40237" y="62396"/>
                  </a:cubicBezTo>
                  <a:cubicBezTo>
                    <a:pt x="39878" y="62396"/>
                    <a:pt x="39517" y="62390"/>
                    <a:pt x="39156" y="62378"/>
                  </a:cubicBezTo>
                  <a:cubicBezTo>
                    <a:pt x="22118" y="61790"/>
                    <a:pt x="8780" y="47502"/>
                    <a:pt x="9369" y="30464"/>
                  </a:cubicBezTo>
                  <a:cubicBezTo>
                    <a:pt x="9928" y="14219"/>
                    <a:pt x="22944" y="1349"/>
                    <a:pt x="38922" y="694"/>
                  </a:cubicBezTo>
                  <a:cubicBezTo>
                    <a:pt x="36929" y="317"/>
                    <a:pt x="34910" y="94"/>
                    <a:pt x="32883" y="24"/>
                  </a:cubicBezTo>
                  <a:cubicBezTo>
                    <a:pt x="32419" y="8"/>
                    <a:pt x="31956" y="0"/>
                    <a:pt x="31495" y="0"/>
                  </a:cubicBezTo>
                  <a:close/>
                </a:path>
              </a:pathLst>
            </a:custGeom>
            <a:solidFill>
              <a:srgbClr val="6A979C"/>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97" name="Google Shape;1335;p46">
              <a:extLst>
                <a:ext uri="{FF2B5EF4-FFF2-40B4-BE49-F238E27FC236}">
                  <a16:creationId xmlns:a16="http://schemas.microsoft.com/office/drawing/2014/main" id="{B421891A-C926-4DB8-37EF-FD23A884F5A5}"/>
                </a:ext>
              </a:extLst>
            </p:cNvPr>
            <p:cNvSpPr/>
            <p:nvPr/>
          </p:nvSpPr>
          <p:spPr>
            <a:xfrm>
              <a:off x="3019307" y="3733716"/>
              <a:ext cx="483091" cy="413375"/>
            </a:xfrm>
            <a:custGeom>
              <a:avLst/>
              <a:gdLst/>
              <a:ahLst/>
              <a:cxnLst/>
              <a:rect l="l" t="t" r="r" b="b"/>
              <a:pathLst>
                <a:path w="13048" h="11165" extrusionOk="0">
                  <a:moveTo>
                    <a:pt x="6524" y="0"/>
                  </a:moveTo>
                  <a:cubicBezTo>
                    <a:pt x="2921" y="0"/>
                    <a:pt x="1" y="2074"/>
                    <a:pt x="1" y="4631"/>
                  </a:cubicBezTo>
                  <a:cubicBezTo>
                    <a:pt x="1" y="6153"/>
                    <a:pt x="1036" y="7503"/>
                    <a:pt x="2635" y="8347"/>
                  </a:cubicBezTo>
                  <a:cubicBezTo>
                    <a:pt x="4060" y="9100"/>
                    <a:pt x="5386" y="10025"/>
                    <a:pt x="6524" y="11165"/>
                  </a:cubicBezTo>
                  <a:cubicBezTo>
                    <a:pt x="7663" y="10025"/>
                    <a:pt x="8989" y="9100"/>
                    <a:pt x="10413" y="8347"/>
                  </a:cubicBezTo>
                  <a:cubicBezTo>
                    <a:pt x="12012" y="7503"/>
                    <a:pt x="13048" y="6153"/>
                    <a:pt x="13048" y="4631"/>
                  </a:cubicBezTo>
                  <a:cubicBezTo>
                    <a:pt x="13048" y="2074"/>
                    <a:pt x="10127" y="0"/>
                    <a:pt x="6524" y="0"/>
                  </a:cubicBezTo>
                  <a:close/>
                </a:path>
              </a:pathLst>
            </a:custGeom>
            <a:solidFill>
              <a:srgbClr val="6A97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8" name="Google Shape;1336;p46">
              <a:extLst>
                <a:ext uri="{FF2B5EF4-FFF2-40B4-BE49-F238E27FC236}">
                  <a16:creationId xmlns:a16="http://schemas.microsoft.com/office/drawing/2014/main" id="{2E0DD3F0-DC18-7086-EA3F-A60507EAD563}"/>
                </a:ext>
              </a:extLst>
            </p:cNvPr>
            <p:cNvSpPr/>
            <p:nvPr/>
          </p:nvSpPr>
          <p:spPr>
            <a:xfrm>
              <a:off x="2863916" y="2619402"/>
              <a:ext cx="766881" cy="502086"/>
            </a:xfrm>
            <a:custGeom>
              <a:avLst/>
              <a:gdLst/>
              <a:ahLst/>
              <a:cxnLst/>
              <a:rect l="l" t="t" r="r" b="b"/>
              <a:pathLst>
                <a:path w="20713" h="13561" extrusionOk="0">
                  <a:moveTo>
                    <a:pt x="10357" y="0"/>
                  </a:moveTo>
                  <a:cubicBezTo>
                    <a:pt x="10357" y="0"/>
                    <a:pt x="8957" y="3368"/>
                    <a:pt x="4479" y="4676"/>
                  </a:cubicBezTo>
                  <a:cubicBezTo>
                    <a:pt x="0" y="5983"/>
                    <a:pt x="660" y="9471"/>
                    <a:pt x="660" y="9471"/>
                  </a:cubicBezTo>
                  <a:cubicBezTo>
                    <a:pt x="660" y="9471"/>
                    <a:pt x="800" y="12096"/>
                    <a:pt x="5508" y="13560"/>
                  </a:cubicBezTo>
                  <a:lnTo>
                    <a:pt x="15205" y="13560"/>
                  </a:lnTo>
                  <a:cubicBezTo>
                    <a:pt x="19913" y="12096"/>
                    <a:pt x="20052" y="9471"/>
                    <a:pt x="20052" y="9471"/>
                  </a:cubicBezTo>
                  <a:cubicBezTo>
                    <a:pt x="20052" y="9471"/>
                    <a:pt x="20713" y="5983"/>
                    <a:pt x="16234" y="4676"/>
                  </a:cubicBezTo>
                  <a:cubicBezTo>
                    <a:pt x="11756" y="3368"/>
                    <a:pt x="10357" y="0"/>
                    <a:pt x="10357" y="0"/>
                  </a:cubicBezTo>
                  <a:close/>
                </a:path>
              </a:pathLst>
            </a:custGeom>
            <a:solidFill>
              <a:srgbClr val="6A97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99" name="Google Shape;1337;p46">
              <a:extLst>
                <a:ext uri="{FF2B5EF4-FFF2-40B4-BE49-F238E27FC236}">
                  <a16:creationId xmlns:a16="http://schemas.microsoft.com/office/drawing/2014/main" id="{26B77D44-A86B-8E0C-B3A6-72852D8DEB72}"/>
                </a:ext>
              </a:extLst>
            </p:cNvPr>
            <p:cNvSpPr/>
            <p:nvPr/>
          </p:nvSpPr>
          <p:spPr>
            <a:xfrm>
              <a:off x="3056073" y="2619402"/>
              <a:ext cx="374868" cy="502086"/>
            </a:xfrm>
            <a:custGeom>
              <a:avLst/>
              <a:gdLst/>
              <a:ahLst/>
              <a:cxnLst/>
              <a:rect l="l" t="t" r="r" b="b"/>
              <a:pathLst>
                <a:path w="10125" h="13561" extrusionOk="0">
                  <a:moveTo>
                    <a:pt x="5062" y="0"/>
                  </a:moveTo>
                  <a:cubicBezTo>
                    <a:pt x="5062" y="0"/>
                    <a:pt x="4378" y="3368"/>
                    <a:pt x="2189" y="4676"/>
                  </a:cubicBezTo>
                  <a:cubicBezTo>
                    <a:pt x="0" y="5983"/>
                    <a:pt x="322" y="9471"/>
                    <a:pt x="322" y="9471"/>
                  </a:cubicBezTo>
                  <a:cubicBezTo>
                    <a:pt x="322" y="9471"/>
                    <a:pt x="390" y="12096"/>
                    <a:pt x="2692" y="13560"/>
                  </a:cubicBezTo>
                  <a:lnTo>
                    <a:pt x="7432" y="13560"/>
                  </a:lnTo>
                  <a:cubicBezTo>
                    <a:pt x="9734" y="12096"/>
                    <a:pt x="9802" y="9471"/>
                    <a:pt x="9802" y="9471"/>
                  </a:cubicBezTo>
                  <a:cubicBezTo>
                    <a:pt x="9802" y="9471"/>
                    <a:pt x="10125" y="5983"/>
                    <a:pt x="7936" y="4676"/>
                  </a:cubicBezTo>
                  <a:cubicBezTo>
                    <a:pt x="5747" y="3368"/>
                    <a:pt x="5062" y="0"/>
                    <a:pt x="5062" y="0"/>
                  </a:cubicBezTo>
                  <a:close/>
                </a:path>
              </a:pathLst>
            </a:custGeom>
            <a:solidFill>
              <a:srgbClr val="EFDE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0" name="Google Shape;1338;p46">
              <a:extLst>
                <a:ext uri="{FF2B5EF4-FFF2-40B4-BE49-F238E27FC236}">
                  <a16:creationId xmlns:a16="http://schemas.microsoft.com/office/drawing/2014/main" id="{760B1A32-C17A-1C1D-42CB-5961C8A97AE9}"/>
                </a:ext>
              </a:extLst>
            </p:cNvPr>
            <p:cNvSpPr/>
            <p:nvPr/>
          </p:nvSpPr>
          <p:spPr>
            <a:xfrm>
              <a:off x="2942891" y="3137591"/>
              <a:ext cx="623339" cy="740260"/>
            </a:xfrm>
            <a:custGeom>
              <a:avLst/>
              <a:gdLst/>
              <a:ahLst/>
              <a:cxnLst/>
              <a:rect l="l" t="t" r="r" b="b"/>
              <a:pathLst>
                <a:path w="16836" h="19994" extrusionOk="0">
                  <a:moveTo>
                    <a:pt x="1" y="1"/>
                  </a:moveTo>
                  <a:lnTo>
                    <a:pt x="1" y="19994"/>
                  </a:lnTo>
                  <a:lnTo>
                    <a:pt x="16835" y="19994"/>
                  </a:lnTo>
                  <a:lnTo>
                    <a:pt x="16835" y="1"/>
                  </a:lnTo>
                  <a:close/>
                </a:path>
              </a:pathLst>
            </a:custGeom>
            <a:solidFill>
              <a:srgbClr val="6A97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1" name="Google Shape;1339;p46">
              <a:extLst>
                <a:ext uri="{FF2B5EF4-FFF2-40B4-BE49-F238E27FC236}">
                  <a16:creationId xmlns:a16="http://schemas.microsoft.com/office/drawing/2014/main" id="{A4B527B5-9E3E-FFEA-27A5-E69464076404}"/>
                </a:ext>
              </a:extLst>
            </p:cNvPr>
            <p:cNvSpPr/>
            <p:nvPr/>
          </p:nvSpPr>
          <p:spPr>
            <a:xfrm>
              <a:off x="3168404" y="3224377"/>
              <a:ext cx="172312" cy="526593"/>
            </a:xfrm>
            <a:custGeom>
              <a:avLst/>
              <a:gdLst/>
              <a:ahLst/>
              <a:cxnLst/>
              <a:rect l="l" t="t" r="r" b="b"/>
              <a:pathLst>
                <a:path w="4654" h="14223" extrusionOk="0">
                  <a:moveTo>
                    <a:pt x="2327" y="1"/>
                  </a:moveTo>
                  <a:lnTo>
                    <a:pt x="0" y="1084"/>
                  </a:lnTo>
                  <a:lnTo>
                    <a:pt x="0" y="14222"/>
                  </a:lnTo>
                  <a:lnTo>
                    <a:pt x="4653" y="14222"/>
                  </a:lnTo>
                  <a:lnTo>
                    <a:pt x="4653" y="1084"/>
                  </a:lnTo>
                  <a:lnTo>
                    <a:pt x="2327" y="1"/>
                  </a:lnTo>
                  <a:close/>
                </a:path>
              </a:pathLst>
            </a:custGeom>
            <a:solidFill>
              <a:srgbClr val="EFDE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2" name="Google Shape;1340;p46">
              <a:extLst>
                <a:ext uri="{FF2B5EF4-FFF2-40B4-BE49-F238E27FC236}">
                  <a16:creationId xmlns:a16="http://schemas.microsoft.com/office/drawing/2014/main" id="{2997762F-2A96-EA86-D347-D38406914491}"/>
                </a:ext>
              </a:extLst>
            </p:cNvPr>
            <p:cNvSpPr/>
            <p:nvPr/>
          </p:nvSpPr>
          <p:spPr>
            <a:xfrm>
              <a:off x="3388290" y="3224377"/>
              <a:ext cx="127808" cy="526593"/>
            </a:xfrm>
            <a:custGeom>
              <a:avLst/>
              <a:gdLst/>
              <a:ahLst/>
              <a:cxnLst/>
              <a:rect l="l" t="t" r="r" b="b"/>
              <a:pathLst>
                <a:path w="3452" h="14223" extrusionOk="0">
                  <a:moveTo>
                    <a:pt x="1726" y="1"/>
                  </a:moveTo>
                  <a:lnTo>
                    <a:pt x="0" y="1084"/>
                  </a:lnTo>
                  <a:lnTo>
                    <a:pt x="0" y="14222"/>
                  </a:lnTo>
                  <a:lnTo>
                    <a:pt x="3451" y="14222"/>
                  </a:lnTo>
                  <a:lnTo>
                    <a:pt x="3451" y="1084"/>
                  </a:lnTo>
                  <a:lnTo>
                    <a:pt x="1726" y="1"/>
                  </a:lnTo>
                  <a:close/>
                </a:path>
              </a:pathLst>
            </a:custGeom>
            <a:solidFill>
              <a:srgbClr val="EFDE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3" name="Google Shape;1341;p46">
              <a:extLst>
                <a:ext uri="{FF2B5EF4-FFF2-40B4-BE49-F238E27FC236}">
                  <a16:creationId xmlns:a16="http://schemas.microsoft.com/office/drawing/2014/main" id="{BFD837E9-B0DE-6F2A-936A-C3EF3093D76E}"/>
                </a:ext>
              </a:extLst>
            </p:cNvPr>
            <p:cNvSpPr/>
            <p:nvPr/>
          </p:nvSpPr>
          <p:spPr>
            <a:xfrm>
              <a:off x="2993020" y="3224377"/>
              <a:ext cx="127844" cy="526593"/>
            </a:xfrm>
            <a:custGeom>
              <a:avLst/>
              <a:gdLst/>
              <a:ahLst/>
              <a:cxnLst/>
              <a:rect l="l" t="t" r="r" b="b"/>
              <a:pathLst>
                <a:path w="3453" h="14223" extrusionOk="0">
                  <a:moveTo>
                    <a:pt x="1727" y="1"/>
                  </a:moveTo>
                  <a:lnTo>
                    <a:pt x="0" y="1084"/>
                  </a:lnTo>
                  <a:lnTo>
                    <a:pt x="0" y="14222"/>
                  </a:lnTo>
                  <a:lnTo>
                    <a:pt x="3453" y="14222"/>
                  </a:lnTo>
                  <a:lnTo>
                    <a:pt x="3453" y="1084"/>
                  </a:lnTo>
                  <a:lnTo>
                    <a:pt x="1727" y="1"/>
                  </a:lnTo>
                  <a:close/>
                </a:path>
              </a:pathLst>
            </a:custGeom>
            <a:solidFill>
              <a:srgbClr val="EFDE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4" name="Google Shape;1342;p46">
              <a:extLst>
                <a:ext uri="{FF2B5EF4-FFF2-40B4-BE49-F238E27FC236}">
                  <a16:creationId xmlns:a16="http://schemas.microsoft.com/office/drawing/2014/main" id="{33D16E72-E5AD-F853-3688-759F874C3576}"/>
                </a:ext>
              </a:extLst>
            </p:cNvPr>
            <p:cNvSpPr/>
            <p:nvPr/>
          </p:nvSpPr>
          <p:spPr>
            <a:xfrm>
              <a:off x="3223977" y="2520843"/>
              <a:ext cx="38319" cy="38282"/>
            </a:xfrm>
            <a:custGeom>
              <a:avLst/>
              <a:gdLst/>
              <a:ahLst/>
              <a:cxnLst/>
              <a:rect l="l" t="t" r="r" b="b"/>
              <a:pathLst>
                <a:path w="1035" h="1034" extrusionOk="0">
                  <a:moveTo>
                    <a:pt x="513" y="0"/>
                  </a:moveTo>
                  <a:cubicBezTo>
                    <a:pt x="448" y="0"/>
                    <a:pt x="382" y="13"/>
                    <a:pt x="319" y="37"/>
                  </a:cubicBezTo>
                  <a:cubicBezTo>
                    <a:pt x="258" y="66"/>
                    <a:pt x="203" y="104"/>
                    <a:pt x="156" y="151"/>
                  </a:cubicBezTo>
                  <a:cubicBezTo>
                    <a:pt x="105" y="199"/>
                    <a:pt x="66" y="257"/>
                    <a:pt x="42" y="322"/>
                  </a:cubicBezTo>
                  <a:cubicBezTo>
                    <a:pt x="14" y="383"/>
                    <a:pt x="1" y="450"/>
                    <a:pt x="0" y="518"/>
                  </a:cubicBezTo>
                  <a:cubicBezTo>
                    <a:pt x="0" y="654"/>
                    <a:pt x="55" y="785"/>
                    <a:pt x="156" y="878"/>
                  </a:cubicBezTo>
                  <a:cubicBezTo>
                    <a:pt x="201" y="928"/>
                    <a:pt x="257" y="968"/>
                    <a:pt x="319" y="993"/>
                  </a:cubicBezTo>
                  <a:cubicBezTo>
                    <a:pt x="382" y="1019"/>
                    <a:pt x="449" y="1034"/>
                    <a:pt x="516" y="1034"/>
                  </a:cubicBezTo>
                  <a:cubicBezTo>
                    <a:pt x="582" y="1034"/>
                    <a:pt x="649" y="1019"/>
                    <a:pt x="712" y="993"/>
                  </a:cubicBezTo>
                  <a:cubicBezTo>
                    <a:pt x="776" y="968"/>
                    <a:pt x="835" y="928"/>
                    <a:pt x="883" y="878"/>
                  </a:cubicBezTo>
                  <a:cubicBezTo>
                    <a:pt x="980" y="784"/>
                    <a:pt x="1035" y="653"/>
                    <a:pt x="1032" y="518"/>
                  </a:cubicBezTo>
                  <a:cubicBezTo>
                    <a:pt x="1033" y="451"/>
                    <a:pt x="1020" y="384"/>
                    <a:pt x="996" y="322"/>
                  </a:cubicBezTo>
                  <a:cubicBezTo>
                    <a:pt x="968" y="259"/>
                    <a:pt x="929" y="201"/>
                    <a:pt x="881" y="151"/>
                  </a:cubicBezTo>
                  <a:cubicBezTo>
                    <a:pt x="781" y="53"/>
                    <a:pt x="649" y="0"/>
                    <a:pt x="513" y="0"/>
                  </a:cubicBezTo>
                  <a:close/>
                </a:path>
              </a:pathLst>
            </a:custGeom>
            <a:solidFill>
              <a:srgbClr val="0B1E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5" name="Google Shape;1343;p46">
              <a:extLst>
                <a:ext uri="{FF2B5EF4-FFF2-40B4-BE49-F238E27FC236}">
                  <a16:creationId xmlns:a16="http://schemas.microsoft.com/office/drawing/2014/main" id="{DEDC3C6A-24D1-9CF3-21CD-F0777FE57A1E}"/>
                </a:ext>
              </a:extLst>
            </p:cNvPr>
            <p:cNvSpPr/>
            <p:nvPr/>
          </p:nvSpPr>
          <p:spPr>
            <a:xfrm>
              <a:off x="3223865" y="2303954"/>
              <a:ext cx="38431" cy="200931"/>
            </a:xfrm>
            <a:custGeom>
              <a:avLst/>
              <a:gdLst/>
              <a:ahLst/>
              <a:cxnLst/>
              <a:rect l="l" t="t" r="r" b="b"/>
              <a:pathLst>
                <a:path w="1038" h="5427" extrusionOk="0">
                  <a:moveTo>
                    <a:pt x="521" y="1"/>
                  </a:moveTo>
                  <a:cubicBezTo>
                    <a:pt x="520" y="1"/>
                    <a:pt x="519" y="1"/>
                    <a:pt x="519" y="1"/>
                  </a:cubicBezTo>
                  <a:cubicBezTo>
                    <a:pt x="233" y="2"/>
                    <a:pt x="3" y="232"/>
                    <a:pt x="2" y="516"/>
                  </a:cubicBezTo>
                  <a:cubicBezTo>
                    <a:pt x="2" y="801"/>
                    <a:pt x="233" y="1032"/>
                    <a:pt x="519" y="1033"/>
                  </a:cubicBezTo>
                  <a:cubicBezTo>
                    <a:pt x="519" y="1033"/>
                    <a:pt x="520" y="1033"/>
                    <a:pt x="521" y="1033"/>
                  </a:cubicBezTo>
                  <a:cubicBezTo>
                    <a:pt x="804" y="1033"/>
                    <a:pt x="1035" y="801"/>
                    <a:pt x="1034" y="516"/>
                  </a:cubicBezTo>
                  <a:cubicBezTo>
                    <a:pt x="1035" y="232"/>
                    <a:pt x="804" y="1"/>
                    <a:pt x="521" y="1"/>
                  </a:cubicBezTo>
                  <a:close/>
                  <a:moveTo>
                    <a:pt x="521" y="1467"/>
                  </a:moveTo>
                  <a:cubicBezTo>
                    <a:pt x="520" y="1467"/>
                    <a:pt x="519" y="1467"/>
                    <a:pt x="519" y="1467"/>
                  </a:cubicBezTo>
                  <a:cubicBezTo>
                    <a:pt x="233" y="1467"/>
                    <a:pt x="3" y="1698"/>
                    <a:pt x="2" y="1982"/>
                  </a:cubicBezTo>
                  <a:cubicBezTo>
                    <a:pt x="2" y="2267"/>
                    <a:pt x="234" y="2498"/>
                    <a:pt x="519" y="2499"/>
                  </a:cubicBezTo>
                  <a:cubicBezTo>
                    <a:pt x="804" y="2499"/>
                    <a:pt x="1035" y="2268"/>
                    <a:pt x="1034" y="1982"/>
                  </a:cubicBezTo>
                  <a:cubicBezTo>
                    <a:pt x="1035" y="1699"/>
                    <a:pt x="804" y="1467"/>
                    <a:pt x="521" y="1467"/>
                  </a:cubicBezTo>
                  <a:close/>
                  <a:moveTo>
                    <a:pt x="519" y="2927"/>
                  </a:moveTo>
                  <a:cubicBezTo>
                    <a:pt x="232" y="2930"/>
                    <a:pt x="1" y="3163"/>
                    <a:pt x="2" y="3450"/>
                  </a:cubicBezTo>
                  <a:lnTo>
                    <a:pt x="2" y="3449"/>
                  </a:lnTo>
                  <a:cubicBezTo>
                    <a:pt x="3" y="3731"/>
                    <a:pt x="232" y="3959"/>
                    <a:pt x="514" y="3959"/>
                  </a:cubicBezTo>
                  <a:cubicBezTo>
                    <a:pt x="516" y="3959"/>
                    <a:pt x="517" y="3959"/>
                    <a:pt x="519" y="3959"/>
                  </a:cubicBezTo>
                  <a:cubicBezTo>
                    <a:pt x="521" y="3959"/>
                    <a:pt x="523" y="3959"/>
                    <a:pt x="525" y="3959"/>
                  </a:cubicBezTo>
                  <a:cubicBezTo>
                    <a:pt x="806" y="3959"/>
                    <a:pt x="1035" y="3731"/>
                    <a:pt x="1034" y="3450"/>
                  </a:cubicBezTo>
                  <a:cubicBezTo>
                    <a:pt x="1038" y="3162"/>
                    <a:pt x="806" y="2927"/>
                    <a:pt x="519" y="2927"/>
                  </a:cubicBezTo>
                  <a:close/>
                  <a:moveTo>
                    <a:pt x="521" y="4393"/>
                  </a:moveTo>
                  <a:cubicBezTo>
                    <a:pt x="520" y="4393"/>
                    <a:pt x="519" y="4393"/>
                    <a:pt x="519" y="4393"/>
                  </a:cubicBezTo>
                  <a:cubicBezTo>
                    <a:pt x="233" y="4395"/>
                    <a:pt x="2" y="4625"/>
                    <a:pt x="2" y="4910"/>
                  </a:cubicBezTo>
                  <a:cubicBezTo>
                    <a:pt x="3" y="5195"/>
                    <a:pt x="233" y="5425"/>
                    <a:pt x="519" y="5427"/>
                  </a:cubicBezTo>
                  <a:cubicBezTo>
                    <a:pt x="803" y="5427"/>
                    <a:pt x="1035" y="5196"/>
                    <a:pt x="1034" y="4910"/>
                  </a:cubicBezTo>
                  <a:cubicBezTo>
                    <a:pt x="1035" y="4625"/>
                    <a:pt x="804" y="4393"/>
                    <a:pt x="521" y="4393"/>
                  </a:cubicBezTo>
                  <a:close/>
                </a:path>
              </a:pathLst>
            </a:custGeom>
            <a:solidFill>
              <a:srgbClr val="0B1E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6" name="Google Shape;1344;p46">
              <a:extLst>
                <a:ext uri="{FF2B5EF4-FFF2-40B4-BE49-F238E27FC236}">
                  <a16:creationId xmlns:a16="http://schemas.microsoft.com/office/drawing/2014/main" id="{9853A6AB-56B8-1309-88EC-E1E933394C3D}"/>
                </a:ext>
              </a:extLst>
            </p:cNvPr>
            <p:cNvSpPr/>
            <p:nvPr/>
          </p:nvSpPr>
          <p:spPr>
            <a:xfrm>
              <a:off x="3195431" y="2540948"/>
              <a:ext cx="101448" cy="101408"/>
            </a:xfrm>
            <a:custGeom>
              <a:avLst/>
              <a:gdLst/>
              <a:ahLst/>
              <a:cxnLst/>
              <a:rect l="l" t="t" r="r" b="b"/>
              <a:pathLst>
                <a:path w="2740" h="2739" extrusionOk="0">
                  <a:moveTo>
                    <a:pt x="1370" y="0"/>
                  </a:moveTo>
                  <a:cubicBezTo>
                    <a:pt x="613" y="0"/>
                    <a:pt x="1" y="613"/>
                    <a:pt x="1" y="1370"/>
                  </a:cubicBezTo>
                  <a:cubicBezTo>
                    <a:pt x="1" y="2125"/>
                    <a:pt x="613" y="2739"/>
                    <a:pt x="1370" y="2739"/>
                  </a:cubicBezTo>
                  <a:cubicBezTo>
                    <a:pt x="2126" y="2739"/>
                    <a:pt x="2740" y="2125"/>
                    <a:pt x="2740" y="1370"/>
                  </a:cubicBezTo>
                  <a:cubicBezTo>
                    <a:pt x="2740" y="613"/>
                    <a:pt x="2126" y="0"/>
                    <a:pt x="1370" y="0"/>
                  </a:cubicBezTo>
                  <a:close/>
                </a:path>
              </a:pathLst>
            </a:custGeom>
            <a:solidFill>
              <a:srgbClr val="0B1E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7" name="Google Shape;1345;p46">
              <a:extLst>
                <a:ext uri="{FF2B5EF4-FFF2-40B4-BE49-F238E27FC236}">
                  <a16:creationId xmlns:a16="http://schemas.microsoft.com/office/drawing/2014/main" id="{27320841-5F5C-5F47-1FE7-EBDF584A972A}"/>
                </a:ext>
              </a:extLst>
            </p:cNvPr>
            <p:cNvSpPr/>
            <p:nvPr/>
          </p:nvSpPr>
          <p:spPr>
            <a:xfrm>
              <a:off x="2897793" y="3076945"/>
              <a:ext cx="711790" cy="101741"/>
            </a:xfrm>
            <a:custGeom>
              <a:avLst/>
              <a:gdLst/>
              <a:ahLst/>
              <a:cxnLst/>
              <a:rect l="l" t="t" r="r" b="b"/>
              <a:pathLst>
                <a:path w="19225" h="2748" extrusionOk="0">
                  <a:moveTo>
                    <a:pt x="1373" y="1"/>
                  </a:moveTo>
                  <a:cubicBezTo>
                    <a:pt x="618" y="1"/>
                    <a:pt x="0" y="619"/>
                    <a:pt x="0" y="1375"/>
                  </a:cubicBezTo>
                  <a:cubicBezTo>
                    <a:pt x="0" y="2129"/>
                    <a:pt x="618" y="2748"/>
                    <a:pt x="1373" y="2748"/>
                  </a:cubicBezTo>
                  <a:lnTo>
                    <a:pt x="17852" y="2748"/>
                  </a:lnTo>
                  <a:cubicBezTo>
                    <a:pt x="18608" y="2748"/>
                    <a:pt x="19225" y="2130"/>
                    <a:pt x="19225" y="1375"/>
                  </a:cubicBezTo>
                  <a:cubicBezTo>
                    <a:pt x="19225" y="619"/>
                    <a:pt x="18608" y="1"/>
                    <a:pt x="17852" y="1"/>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8" name="Google Shape;1346;p46">
              <a:extLst>
                <a:ext uri="{FF2B5EF4-FFF2-40B4-BE49-F238E27FC236}">
                  <a16:creationId xmlns:a16="http://schemas.microsoft.com/office/drawing/2014/main" id="{654E14DB-173F-9747-3806-EF508A48E45F}"/>
                </a:ext>
              </a:extLst>
            </p:cNvPr>
            <p:cNvSpPr/>
            <p:nvPr/>
          </p:nvSpPr>
          <p:spPr>
            <a:xfrm>
              <a:off x="2897793" y="3820574"/>
              <a:ext cx="711790" cy="101705"/>
            </a:xfrm>
            <a:custGeom>
              <a:avLst/>
              <a:gdLst/>
              <a:ahLst/>
              <a:cxnLst/>
              <a:rect l="l" t="t" r="r" b="b"/>
              <a:pathLst>
                <a:path w="19225" h="2747" extrusionOk="0">
                  <a:moveTo>
                    <a:pt x="1373" y="1"/>
                  </a:moveTo>
                  <a:cubicBezTo>
                    <a:pt x="618" y="1"/>
                    <a:pt x="0" y="618"/>
                    <a:pt x="0" y="1373"/>
                  </a:cubicBezTo>
                  <a:cubicBezTo>
                    <a:pt x="0" y="2128"/>
                    <a:pt x="618" y="2746"/>
                    <a:pt x="1373" y="2746"/>
                  </a:cubicBezTo>
                  <a:lnTo>
                    <a:pt x="17852" y="2746"/>
                  </a:lnTo>
                  <a:cubicBezTo>
                    <a:pt x="18608" y="2746"/>
                    <a:pt x="19225" y="2128"/>
                    <a:pt x="19225" y="1373"/>
                  </a:cubicBezTo>
                  <a:cubicBezTo>
                    <a:pt x="19225" y="618"/>
                    <a:pt x="18608" y="1"/>
                    <a:pt x="17852" y="1"/>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9" name="Google Shape;1347;p46">
              <a:extLst>
                <a:ext uri="{FF2B5EF4-FFF2-40B4-BE49-F238E27FC236}">
                  <a16:creationId xmlns:a16="http://schemas.microsoft.com/office/drawing/2014/main" id="{2F3D3DB1-A529-3CA8-E0BD-6502DF532B09}"/>
                </a:ext>
              </a:extLst>
            </p:cNvPr>
            <p:cNvSpPr/>
            <p:nvPr/>
          </p:nvSpPr>
          <p:spPr>
            <a:xfrm>
              <a:off x="2361758" y="3572255"/>
              <a:ext cx="371538" cy="343991"/>
            </a:xfrm>
            <a:custGeom>
              <a:avLst/>
              <a:gdLst/>
              <a:ahLst/>
              <a:cxnLst/>
              <a:rect l="l" t="t" r="r" b="b"/>
              <a:pathLst>
                <a:path w="10035" h="9291" extrusionOk="0">
                  <a:moveTo>
                    <a:pt x="5018" y="0"/>
                  </a:moveTo>
                  <a:cubicBezTo>
                    <a:pt x="4820" y="0"/>
                    <a:pt x="4622" y="104"/>
                    <a:pt x="4520" y="311"/>
                  </a:cubicBezTo>
                  <a:lnTo>
                    <a:pt x="3454" y="2485"/>
                  </a:lnTo>
                  <a:cubicBezTo>
                    <a:pt x="3374" y="2649"/>
                    <a:pt x="3218" y="2763"/>
                    <a:pt x="3036" y="2790"/>
                  </a:cubicBezTo>
                  <a:lnTo>
                    <a:pt x="639" y="3131"/>
                  </a:lnTo>
                  <a:cubicBezTo>
                    <a:pt x="184" y="3195"/>
                    <a:pt x="1" y="3756"/>
                    <a:pt x="332" y="4077"/>
                  </a:cubicBezTo>
                  <a:lnTo>
                    <a:pt x="2071" y="5762"/>
                  </a:lnTo>
                  <a:cubicBezTo>
                    <a:pt x="2202" y="5888"/>
                    <a:pt x="2262" y="6074"/>
                    <a:pt x="2230" y="6254"/>
                  </a:cubicBezTo>
                  <a:lnTo>
                    <a:pt x="1814" y="8640"/>
                  </a:lnTo>
                  <a:cubicBezTo>
                    <a:pt x="1751" y="8998"/>
                    <a:pt x="2037" y="9290"/>
                    <a:pt x="2360" y="9290"/>
                  </a:cubicBezTo>
                  <a:cubicBezTo>
                    <a:pt x="2445" y="9290"/>
                    <a:pt x="2533" y="9270"/>
                    <a:pt x="2619" y="9225"/>
                  </a:cubicBezTo>
                  <a:lnTo>
                    <a:pt x="4758" y="8091"/>
                  </a:lnTo>
                  <a:cubicBezTo>
                    <a:pt x="4839" y="8048"/>
                    <a:pt x="4928" y="8027"/>
                    <a:pt x="5017" y="8027"/>
                  </a:cubicBezTo>
                  <a:cubicBezTo>
                    <a:pt x="5107" y="8027"/>
                    <a:pt x="5196" y="8048"/>
                    <a:pt x="5277" y="8091"/>
                  </a:cubicBezTo>
                  <a:lnTo>
                    <a:pt x="7416" y="9225"/>
                  </a:lnTo>
                  <a:cubicBezTo>
                    <a:pt x="7501" y="9270"/>
                    <a:pt x="7590" y="9290"/>
                    <a:pt x="7675" y="9290"/>
                  </a:cubicBezTo>
                  <a:cubicBezTo>
                    <a:pt x="7998" y="9290"/>
                    <a:pt x="8284" y="8998"/>
                    <a:pt x="8221" y="8640"/>
                  </a:cubicBezTo>
                  <a:lnTo>
                    <a:pt x="7805" y="6254"/>
                  </a:lnTo>
                  <a:cubicBezTo>
                    <a:pt x="7773" y="6074"/>
                    <a:pt x="7833" y="5888"/>
                    <a:pt x="7965" y="5762"/>
                  </a:cubicBezTo>
                  <a:lnTo>
                    <a:pt x="9704" y="4077"/>
                  </a:lnTo>
                  <a:cubicBezTo>
                    <a:pt x="10034" y="3756"/>
                    <a:pt x="9852" y="3195"/>
                    <a:pt x="9397" y="3131"/>
                  </a:cubicBezTo>
                  <a:lnTo>
                    <a:pt x="6999" y="2790"/>
                  </a:lnTo>
                  <a:cubicBezTo>
                    <a:pt x="6817" y="2763"/>
                    <a:pt x="6661" y="2650"/>
                    <a:pt x="6580" y="2485"/>
                  </a:cubicBezTo>
                  <a:lnTo>
                    <a:pt x="5515" y="311"/>
                  </a:lnTo>
                  <a:cubicBezTo>
                    <a:pt x="5414" y="104"/>
                    <a:pt x="5216" y="0"/>
                    <a:pt x="5018" y="0"/>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0" name="Google Shape;1348;p46">
              <a:extLst>
                <a:ext uri="{FF2B5EF4-FFF2-40B4-BE49-F238E27FC236}">
                  <a16:creationId xmlns:a16="http://schemas.microsoft.com/office/drawing/2014/main" id="{E2F1EFAF-AF7A-F8E1-3AB8-5B3439FA586C}"/>
                </a:ext>
              </a:extLst>
            </p:cNvPr>
            <p:cNvSpPr/>
            <p:nvPr/>
          </p:nvSpPr>
          <p:spPr>
            <a:xfrm>
              <a:off x="3686890" y="3946569"/>
              <a:ext cx="359616" cy="332995"/>
            </a:xfrm>
            <a:custGeom>
              <a:avLst/>
              <a:gdLst/>
              <a:ahLst/>
              <a:cxnLst/>
              <a:rect l="l" t="t" r="r" b="b"/>
              <a:pathLst>
                <a:path w="9713" h="8994" extrusionOk="0">
                  <a:moveTo>
                    <a:pt x="4856" y="0"/>
                  </a:moveTo>
                  <a:cubicBezTo>
                    <a:pt x="4664" y="0"/>
                    <a:pt x="4473" y="100"/>
                    <a:pt x="4375" y="300"/>
                  </a:cubicBezTo>
                  <a:lnTo>
                    <a:pt x="3344" y="2406"/>
                  </a:lnTo>
                  <a:cubicBezTo>
                    <a:pt x="3266" y="2565"/>
                    <a:pt x="3114" y="2675"/>
                    <a:pt x="2938" y="2700"/>
                  </a:cubicBezTo>
                  <a:lnTo>
                    <a:pt x="617" y="3030"/>
                  </a:lnTo>
                  <a:cubicBezTo>
                    <a:pt x="176" y="3094"/>
                    <a:pt x="0" y="3636"/>
                    <a:pt x="319" y="3946"/>
                  </a:cubicBezTo>
                  <a:lnTo>
                    <a:pt x="2003" y="5577"/>
                  </a:lnTo>
                  <a:cubicBezTo>
                    <a:pt x="2131" y="5701"/>
                    <a:pt x="2188" y="5880"/>
                    <a:pt x="2159" y="6055"/>
                  </a:cubicBezTo>
                  <a:lnTo>
                    <a:pt x="1754" y="8364"/>
                  </a:lnTo>
                  <a:cubicBezTo>
                    <a:pt x="1694" y="8711"/>
                    <a:pt x="1969" y="8993"/>
                    <a:pt x="2282" y="8993"/>
                  </a:cubicBezTo>
                  <a:cubicBezTo>
                    <a:pt x="2365" y="8993"/>
                    <a:pt x="2450" y="8973"/>
                    <a:pt x="2533" y="8929"/>
                  </a:cubicBezTo>
                  <a:lnTo>
                    <a:pt x="4605" y="7833"/>
                  </a:lnTo>
                  <a:cubicBezTo>
                    <a:pt x="4684" y="7791"/>
                    <a:pt x="4770" y="7770"/>
                    <a:pt x="4856" y="7770"/>
                  </a:cubicBezTo>
                  <a:cubicBezTo>
                    <a:pt x="4942" y="7770"/>
                    <a:pt x="5028" y="7791"/>
                    <a:pt x="5106" y="7833"/>
                  </a:cubicBezTo>
                  <a:lnTo>
                    <a:pt x="7178" y="8929"/>
                  </a:lnTo>
                  <a:cubicBezTo>
                    <a:pt x="7260" y="8973"/>
                    <a:pt x="7346" y="8993"/>
                    <a:pt x="7429" y="8993"/>
                  </a:cubicBezTo>
                  <a:cubicBezTo>
                    <a:pt x="7742" y="8993"/>
                    <a:pt x="8018" y="8711"/>
                    <a:pt x="7957" y="8364"/>
                  </a:cubicBezTo>
                  <a:lnTo>
                    <a:pt x="7554" y="6055"/>
                  </a:lnTo>
                  <a:cubicBezTo>
                    <a:pt x="7523" y="5880"/>
                    <a:pt x="7582" y="5701"/>
                    <a:pt x="7709" y="5577"/>
                  </a:cubicBezTo>
                  <a:lnTo>
                    <a:pt x="9392" y="3946"/>
                  </a:lnTo>
                  <a:cubicBezTo>
                    <a:pt x="9713" y="3636"/>
                    <a:pt x="9536" y="3094"/>
                    <a:pt x="9095" y="3030"/>
                  </a:cubicBezTo>
                  <a:lnTo>
                    <a:pt x="6775" y="2700"/>
                  </a:lnTo>
                  <a:cubicBezTo>
                    <a:pt x="6599" y="2675"/>
                    <a:pt x="6447" y="2565"/>
                    <a:pt x="6368" y="2406"/>
                  </a:cubicBezTo>
                  <a:lnTo>
                    <a:pt x="5337" y="300"/>
                  </a:lnTo>
                  <a:cubicBezTo>
                    <a:pt x="5239" y="100"/>
                    <a:pt x="5048" y="0"/>
                    <a:pt x="4856" y="0"/>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1" name="Google Shape;1349;p46">
              <a:extLst>
                <a:ext uri="{FF2B5EF4-FFF2-40B4-BE49-F238E27FC236}">
                  <a16:creationId xmlns:a16="http://schemas.microsoft.com/office/drawing/2014/main" id="{80CED26A-0CA3-D374-F126-7C029C2DA312}"/>
                </a:ext>
              </a:extLst>
            </p:cNvPr>
            <p:cNvSpPr/>
            <p:nvPr/>
          </p:nvSpPr>
          <p:spPr>
            <a:xfrm>
              <a:off x="3713880" y="3216823"/>
              <a:ext cx="288639" cy="267166"/>
            </a:xfrm>
            <a:custGeom>
              <a:avLst/>
              <a:gdLst/>
              <a:ahLst/>
              <a:cxnLst/>
              <a:rect l="l" t="t" r="r" b="b"/>
              <a:pathLst>
                <a:path w="7796" h="7216" extrusionOk="0">
                  <a:moveTo>
                    <a:pt x="3898" y="0"/>
                  </a:moveTo>
                  <a:cubicBezTo>
                    <a:pt x="3745" y="0"/>
                    <a:pt x="3591" y="81"/>
                    <a:pt x="3513" y="241"/>
                  </a:cubicBezTo>
                  <a:lnTo>
                    <a:pt x="2685" y="1929"/>
                  </a:lnTo>
                  <a:cubicBezTo>
                    <a:pt x="2622" y="2057"/>
                    <a:pt x="2500" y="2146"/>
                    <a:pt x="2359" y="2166"/>
                  </a:cubicBezTo>
                  <a:lnTo>
                    <a:pt x="497" y="2432"/>
                  </a:lnTo>
                  <a:cubicBezTo>
                    <a:pt x="143" y="2482"/>
                    <a:pt x="1" y="2917"/>
                    <a:pt x="258" y="3166"/>
                  </a:cubicBezTo>
                  <a:lnTo>
                    <a:pt x="1609" y="4475"/>
                  </a:lnTo>
                  <a:cubicBezTo>
                    <a:pt x="1711" y="4575"/>
                    <a:pt x="1757" y="4717"/>
                    <a:pt x="1733" y="4858"/>
                  </a:cubicBezTo>
                  <a:lnTo>
                    <a:pt x="1409" y="6712"/>
                  </a:lnTo>
                  <a:cubicBezTo>
                    <a:pt x="1361" y="6990"/>
                    <a:pt x="1583" y="7216"/>
                    <a:pt x="1833" y="7216"/>
                  </a:cubicBezTo>
                  <a:cubicBezTo>
                    <a:pt x="1900" y="7216"/>
                    <a:pt x="1969" y="7200"/>
                    <a:pt x="2035" y="7165"/>
                  </a:cubicBezTo>
                  <a:lnTo>
                    <a:pt x="3697" y="6285"/>
                  </a:lnTo>
                  <a:cubicBezTo>
                    <a:pt x="3760" y="6252"/>
                    <a:pt x="3829" y="6235"/>
                    <a:pt x="3898" y="6235"/>
                  </a:cubicBezTo>
                  <a:cubicBezTo>
                    <a:pt x="3967" y="6235"/>
                    <a:pt x="4037" y="6252"/>
                    <a:pt x="4100" y="6285"/>
                  </a:cubicBezTo>
                  <a:lnTo>
                    <a:pt x="5762" y="7165"/>
                  </a:lnTo>
                  <a:cubicBezTo>
                    <a:pt x="5828" y="7200"/>
                    <a:pt x="5897" y="7216"/>
                    <a:pt x="5964" y="7216"/>
                  </a:cubicBezTo>
                  <a:cubicBezTo>
                    <a:pt x="6214" y="7216"/>
                    <a:pt x="6436" y="6990"/>
                    <a:pt x="6388" y="6712"/>
                  </a:cubicBezTo>
                  <a:lnTo>
                    <a:pt x="6064" y="4858"/>
                  </a:lnTo>
                  <a:cubicBezTo>
                    <a:pt x="6040" y="4717"/>
                    <a:pt x="6086" y="4575"/>
                    <a:pt x="6188" y="4475"/>
                  </a:cubicBezTo>
                  <a:lnTo>
                    <a:pt x="7539" y="3166"/>
                  </a:lnTo>
                  <a:cubicBezTo>
                    <a:pt x="7795" y="2917"/>
                    <a:pt x="7654" y="2482"/>
                    <a:pt x="7300" y="2432"/>
                  </a:cubicBezTo>
                  <a:lnTo>
                    <a:pt x="5437" y="2166"/>
                  </a:lnTo>
                  <a:cubicBezTo>
                    <a:pt x="5296" y="2146"/>
                    <a:pt x="5174" y="2057"/>
                    <a:pt x="5112" y="1929"/>
                  </a:cubicBezTo>
                  <a:lnTo>
                    <a:pt x="4284" y="241"/>
                  </a:lnTo>
                  <a:cubicBezTo>
                    <a:pt x="4205" y="81"/>
                    <a:pt x="4052" y="0"/>
                    <a:pt x="3898" y="0"/>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12" name="مجموعة 711">
            <a:extLst>
              <a:ext uri="{FF2B5EF4-FFF2-40B4-BE49-F238E27FC236}">
                <a16:creationId xmlns:a16="http://schemas.microsoft.com/office/drawing/2014/main" id="{553412A8-3171-436E-1552-8321C2F56DEF}"/>
              </a:ext>
            </a:extLst>
          </p:cNvPr>
          <p:cNvGrpSpPr/>
          <p:nvPr/>
        </p:nvGrpSpPr>
        <p:grpSpPr>
          <a:xfrm>
            <a:off x="5939199" y="447882"/>
            <a:ext cx="2526018" cy="1662927"/>
            <a:chOff x="4313452" y="4018594"/>
            <a:chExt cx="3565097" cy="2346973"/>
          </a:xfrm>
        </p:grpSpPr>
        <p:sp>
          <p:nvSpPr>
            <p:cNvPr id="713" name="Google Shape;1501;p48">
              <a:extLst>
                <a:ext uri="{FF2B5EF4-FFF2-40B4-BE49-F238E27FC236}">
                  <a16:creationId xmlns:a16="http://schemas.microsoft.com/office/drawing/2014/main" id="{A50511A7-F3AB-9C07-7180-9872D7FAD6C9}"/>
                </a:ext>
              </a:extLst>
            </p:cNvPr>
            <p:cNvSpPr/>
            <p:nvPr/>
          </p:nvSpPr>
          <p:spPr>
            <a:xfrm>
              <a:off x="5063568" y="5057353"/>
              <a:ext cx="373057" cy="470520"/>
            </a:xfrm>
            <a:custGeom>
              <a:avLst/>
              <a:gdLst/>
              <a:ahLst/>
              <a:cxnLst/>
              <a:rect l="l" t="t" r="r" b="b"/>
              <a:pathLst>
                <a:path w="8750" h="11036" extrusionOk="0">
                  <a:moveTo>
                    <a:pt x="7391" y="1"/>
                  </a:moveTo>
                  <a:cubicBezTo>
                    <a:pt x="7221" y="1"/>
                    <a:pt x="7033" y="29"/>
                    <a:pt x="6824" y="95"/>
                  </a:cubicBezTo>
                  <a:cubicBezTo>
                    <a:pt x="4305" y="885"/>
                    <a:pt x="0" y="9922"/>
                    <a:pt x="0" y="9922"/>
                  </a:cubicBezTo>
                  <a:lnTo>
                    <a:pt x="2620" y="11035"/>
                  </a:lnTo>
                  <a:lnTo>
                    <a:pt x="8749" y="1051"/>
                  </a:lnTo>
                  <a:cubicBezTo>
                    <a:pt x="8749" y="1051"/>
                    <a:pt x="8425" y="1"/>
                    <a:pt x="7391" y="1"/>
                  </a:cubicBezTo>
                  <a:close/>
                </a:path>
              </a:pathLst>
            </a:custGeom>
            <a:solidFill>
              <a:srgbClr val="6A97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4" name="Google Shape;1502;p48">
              <a:extLst>
                <a:ext uri="{FF2B5EF4-FFF2-40B4-BE49-F238E27FC236}">
                  <a16:creationId xmlns:a16="http://schemas.microsoft.com/office/drawing/2014/main" id="{C293CBCB-27CD-4907-0CE3-004B9B348BA7}"/>
                </a:ext>
              </a:extLst>
            </p:cNvPr>
            <p:cNvSpPr/>
            <p:nvPr/>
          </p:nvSpPr>
          <p:spPr>
            <a:xfrm>
              <a:off x="7474368" y="5057353"/>
              <a:ext cx="373654" cy="470520"/>
            </a:xfrm>
            <a:custGeom>
              <a:avLst/>
              <a:gdLst/>
              <a:ahLst/>
              <a:cxnLst/>
              <a:rect l="l" t="t" r="r" b="b"/>
              <a:pathLst>
                <a:path w="8764" h="11036" extrusionOk="0">
                  <a:moveTo>
                    <a:pt x="1358" y="1"/>
                  </a:moveTo>
                  <a:cubicBezTo>
                    <a:pt x="324" y="1"/>
                    <a:pt x="0" y="1051"/>
                    <a:pt x="0" y="1051"/>
                  </a:cubicBezTo>
                  <a:lnTo>
                    <a:pt x="6129" y="11035"/>
                  </a:lnTo>
                  <a:lnTo>
                    <a:pt x="8763" y="9870"/>
                  </a:lnTo>
                  <a:cubicBezTo>
                    <a:pt x="8763" y="9870"/>
                    <a:pt x="4444" y="885"/>
                    <a:pt x="1925" y="95"/>
                  </a:cubicBezTo>
                  <a:cubicBezTo>
                    <a:pt x="1716" y="29"/>
                    <a:pt x="1527" y="1"/>
                    <a:pt x="1358" y="1"/>
                  </a:cubicBezTo>
                  <a:close/>
                </a:path>
              </a:pathLst>
            </a:custGeom>
            <a:solidFill>
              <a:srgbClr val="6A97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5" name="Google Shape;1503;p48">
              <a:extLst>
                <a:ext uri="{FF2B5EF4-FFF2-40B4-BE49-F238E27FC236}">
                  <a16:creationId xmlns:a16="http://schemas.microsoft.com/office/drawing/2014/main" id="{69059C3B-FBD4-5F17-8D95-37A63B049EA0}"/>
                </a:ext>
              </a:extLst>
            </p:cNvPr>
            <p:cNvSpPr/>
            <p:nvPr/>
          </p:nvSpPr>
          <p:spPr>
            <a:xfrm>
              <a:off x="6384600" y="5390461"/>
              <a:ext cx="587555" cy="975106"/>
            </a:xfrm>
            <a:custGeom>
              <a:avLst/>
              <a:gdLst/>
              <a:ahLst/>
              <a:cxnLst/>
              <a:rect l="l" t="t" r="r" b="b"/>
              <a:pathLst>
                <a:path w="13781" h="22871" extrusionOk="0">
                  <a:moveTo>
                    <a:pt x="7886" y="0"/>
                  </a:moveTo>
                  <a:lnTo>
                    <a:pt x="1" y="5248"/>
                  </a:lnTo>
                  <a:cubicBezTo>
                    <a:pt x="1" y="5248"/>
                    <a:pt x="5414" y="21606"/>
                    <a:pt x="6248" y="22626"/>
                  </a:cubicBezTo>
                  <a:cubicBezTo>
                    <a:pt x="6387" y="22798"/>
                    <a:pt x="6564" y="22871"/>
                    <a:pt x="6761" y="22871"/>
                  </a:cubicBezTo>
                  <a:cubicBezTo>
                    <a:pt x="7492" y="22871"/>
                    <a:pt x="8503" y="21861"/>
                    <a:pt x="8949" y="21121"/>
                  </a:cubicBezTo>
                  <a:cubicBezTo>
                    <a:pt x="9149" y="20792"/>
                    <a:pt x="9177" y="20298"/>
                    <a:pt x="9037" y="19903"/>
                  </a:cubicBezTo>
                  <a:cubicBezTo>
                    <a:pt x="8750" y="19089"/>
                    <a:pt x="8574" y="18166"/>
                    <a:pt x="8452" y="17409"/>
                  </a:cubicBezTo>
                  <a:cubicBezTo>
                    <a:pt x="8279" y="16331"/>
                    <a:pt x="8634" y="15436"/>
                    <a:pt x="9166" y="15436"/>
                  </a:cubicBezTo>
                  <a:cubicBezTo>
                    <a:pt x="9480" y="15436"/>
                    <a:pt x="9856" y="15749"/>
                    <a:pt x="10221" y="16523"/>
                  </a:cubicBezTo>
                  <a:cubicBezTo>
                    <a:pt x="10646" y="17424"/>
                    <a:pt x="11014" y="18413"/>
                    <a:pt x="11396" y="18705"/>
                  </a:cubicBezTo>
                  <a:cubicBezTo>
                    <a:pt x="11562" y="18832"/>
                    <a:pt x="11736" y="18888"/>
                    <a:pt x="11909" y="18888"/>
                  </a:cubicBezTo>
                  <a:cubicBezTo>
                    <a:pt x="12845" y="18888"/>
                    <a:pt x="13780" y="17266"/>
                    <a:pt x="13676" y="16565"/>
                  </a:cubicBezTo>
                  <a:cubicBezTo>
                    <a:pt x="13419" y="14820"/>
                    <a:pt x="7886" y="0"/>
                    <a:pt x="7886" y="0"/>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6" name="Google Shape;1504;p48">
              <a:extLst>
                <a:ext uri="{FF2B5EF4-FFF2-40B4-BE49-F238E27FC236}">
                  <a16:creationId xmlns:a16="http://schemas.microsoft.com/office/drawing/2014/main" id="{0F387A30-64AE-1F7C-2570-C127012D6046}"/>
                </a:ext>
              </a:extLst>
            </p:cNvPr>
            <p:cNvSpPr/>
            <p:nvPr/>
          </p:nvSpPr>
          <p:spPr>
            <a:xfrm>
              <a:off x="5938325" y="5390503"/>
              <a:ext cx="587597" cy="975021"/>
            </a:xfrm>
            <a:custGeom>
              <a:avLst/>
              <a:gdLst/>
              <a:ahLst/>
              <a:cxnLst/>
              <a:rect l="l" t="t" r="r" b="b"/>
              <a:pathLst>
                <a:path w="13782" h="22869" extrusionOk="0">
                  <a:moveTo>
                    <a:pt x="5894" y="0"/>
                  </a:moveTo>
                  <a:cubicBezTo>
                    <a:pt x="5894" y="0"/>
                    <a:pt x="1246" y="12459"/>
                    <a:pt x="273" y="15873"/>
                  </a:cubicBezTo>
                  <a:cubicBezTo>
                    <a:pt x="188" y="16183"/>
                    <a:pt x="129" y="16418"/>
                    <a:pt x="107" y="16562"/>
                  </a:cubicBezTo>
                  <a:cubicBezTo>
                    <a:pt x="0" y="17265"/>
                    <a:pt x="935" y="18886"/>
                    <a:pt x="1871" y="18886"/>
                  </a:cubicBezTo>
                  <a:cubicBezTo>
                    <a:pt x="2045" y="18886"/>
                    <a:pt x="2219" y="18830"/>
                    <a:pt x="2386" y="18702"/>
                  </a:cubicBezTo>
                  <a:cubicBezTo>
                    <a:pt x="2769" y="18413"/>
                    <a:pt x="3138" y="17423"/>
                    <a:pt x="3561" y="16522"/>
                  </a:cubicBezTo>
                  <a:cubicBezTo>
                    <a:pt x="3926" y="15748"/>
                    <a:pt x="4302" y="15435"/>
                    <a:pt x="4617" y="15435"/>
                  </a:cubicBezTo>
                  <a:cubicBezTo>
                    <a:pt x="5149" y="15435"/>
                    <a:pt x="5504" y="16330"/>
                    <a:pt x="5331" y="17409"/>
                  </a:cubicBezTo>
                  <a:cubicBezTo>
                    <a:pt x="5210" y="18165"/>
                    <a:pt x="5030" y="19089"/>
                    <a:pt x="4746" y="19904"/>
                  </a:cubicBezTo>
                  <a:cubicBezTo>
                    <a:pt x="4606" y="20296"/>
                    <a:pt x="4632" y="20792"/>
                    <a:pt x="4832" y="21120"/>
                  </a:cubicBezTo>
                  <a:cubicBezTo>
                    <a:pt x="5279" y="21858"/>
                    <a:pt x="6291" y="22868"/>
                    <a:pt x="7022" y="22868"/>
                  </a:cubicBezTo>
                  <a:cubicBezTo>
                    <a:pt x="7219" y="22868"/>
                    <a:pt x="7395" y="22795"/>
                    <a:pt x="7534" y="22624"/>
                  </a:cubicBezTo>
                  <a:cubicBezTo>
                    <a:pt x="7903" y="22174"/>
                    <a:pt x="9168" y="18710"/>
                    <a:pt x="10471" y="14995"/>
                  </a:cubicBezTo>
                  <a:cubicBezTo>
                    <a:pt x="12101" y="10325"/>
                    <a:pt x="13781" y="5248"/>
                    <a:pt x="13781" y="5248"/>
                  </a:cubicBezTo>
                  <a:lnTo>
                    <a:pt x="5894" y="0"/>
                  </a:ln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7" name="Google Shape;1505;p48">
              <a:extLst>
                <a:ext uri="{FF2B5EF4-FFF2-40B4-BE49-F238E27FC236}">
                  <a16:creationId xmlns:a16="http://schemas.microsoft.com/office/drawing/2014/main" id="{9FBF3B8E-E20A-3859-76BB-CB2CC91D32D5}"/>
                </a:ext>
              </a:extLst>
            </p:cNvPr>
            <p:cNvSpPr/>
            <p:nvPr/>
          </p:nvSpPr>
          <p:spPr>
            <a:xfrm>
              <a:off x="5938325" y="6023847"/>
              <a:ext cx="446432" cy="341678"/>
            </a:xfrm>
            <a:custGeom>
              <a:avLst/>
              <a:gdLst/>
              <a:ahLst/>
              <a:cxnLst/>
              <a:rect l="l" t="t" r="r" b="b"/>
              <a:pathLst>
                <a:path w="10471" h="8014" extrusionOk="0">
                  <a:moveTo>
                    <a:pt x="4360" y="1"/>
                  </a:moveTo>
                  <a:cubicBezTo>
                    <a:pt x="3000" y="1"/>
                    <a:pt x="2398" y="2827"/>
                    <a:pt x="1561" y="3013"/>
                  </a:cubicBezTo>
                  <a:cubicBezTo>
                    <a:pt x="1524" y="3022"/>
                    <a:pt x="1488" y="3026"/>
                    <a:pt x="1452" y="3026"/>
                  </a:cubicBezTo>
                  <a:cubicBezTo>
                    <a:pt x="687" y="3026"/>
                    <a:pt x="307" y="1177"/>
                    <a:pt x="273" y="1018"/>
                  </a:cubicBezTo>
                  <a:cubicBezTo>
                    <a:pt x="188" y="1328"/>
                    <a:pt x="129" y="1563"/>
                    <a:pt x="107" y="1707"/>
                  </a:cubicBezTo>
                  <a:cubicBezTo>
                    <a:pt x="0" y="2410"/>
                    <a:pt x="935" y="4031"/>
                    <a:pt x="1871" y="4031"/>
                  </a:cubicBezTo>
                  <a:cubicBezTo>
                    <a:pt x="2045" y="4031"/>
                    <a:pt x="2219" y="3975"/>
                    <a:pt x="2386" y="3847"/>
                  </a:cubicBezTo>
                  <a:cubicBezTo>
                    <a:pt x="2769" y="3558"/>
                    <a:pt x="3138" y="2568"/>
                    <a:pt x="3561" y="1667"/>
                  </a:cubicBezTo>
                  <a:cubicBezTo>
                    <a:pt x="3926" y="893"/>
                    <a:pt x="4302" y="580"/>
                    <a:pt x="4617" y="580"/>
                  </a:cubicBezTo>
                  <a:cubicBezTo>
                    <a:pt x="5149" y="580"/>
                    <a:pt x="5504" y="1475"/>
                    <a:pt x="5331" y="2554"/>
                  </a:cubicBezTo>
                  <a:cubicBezTo>
                    <a:pt x="5210" y="3310"/>
                    <a:pt x="5030" y="4234"/>
                    <a:pt x="4746" y="5049"/>
                  </a:cubicBezTo>
                  <a:cubicBezTo>
                    <a:pt x="4606" y="5441"/>
                    <a:pt x="4632" y="5937"/>
                    <a:pt x="4832" y="6265"/>
                  </a:cubicBezTo>
                  <a:cubicBezTo>
                    <a:pt x="5279" y="7003"/>
                    <a:pt x="6291" y="8013"/>
                    <a:pt x="7022" y="8013"/>
                  </a:cubicBezTo>
                  <a:cubicBezTo>
                    <a:pt x="7219" y="8013"/>
                    <a:pt x="7395" y="7940"/>
                    <a:pt x="7534" y="7769"/>
                  </a:cubicBezTo>
                  <a:cubicBezTo>
                    <a:pt x="7903" y="7319"/>
                    <a:pt x="9168" y="3855"/>
                    <a:pt x="10471" y="140"/>
                  </a:cubicBezTo>
                  <a:lnTo>
                    <a:pt x="8624" y="18"/>
                  </a:lnTo>
                  <a:cubicBezTo>
                    <a:pt x="8624" y="18"/>
                    <a:pt x="6404" y="6729"/>
                    <a:pt x="6007" y="6729"/>
                  </a:cubicBezTo>
                  <a:cubicBezTo>
                    <a:pt x="5616" y="6729"/>
                    <a:pt x="5278" y="6252"/>
                    <a:pt x="5080" y="5887"/>
                  </a:cubicBezTo>
                  <a:cubicBezTo>
                    <a:pt x="4881" y="5521"/>
                    <a:pt x="5165" y="4873"/>
                    <a:pt x="5418" y="3635"/>
                  </a:cubicBezTo>
                  <a:cubicBezTo>
                    <a:pt x="5670" y="2396"/>
                    <a:pt x="6039" y="283"/>
                    <a:pt x="4544" y="18"/>
                  </a:cubicBezTo>
                  <a:cubicBezTo>
                    <a:pt x="4481" y="6"/>
                    <a:pt x="4420" y="1"/>
                    <a:pt x="4360" y="1"/>
                  </a:cubicBezTo>
                  <a:close/>
                </a:path>
              </a:pathLst>
            </a:custGeom>
            <a:solidFill>
              <a:srgbClr val="6A97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8" name="Google Shape;1506;p48">
              <a:extLst>
                <a:ext uri="{FF2B5EF4-FFF2-40B4-BE49-F238E27FC236}">
                  <a16:creationId xmlns:a16="http://schemas.microsoft.com/office/drawing/2014/main" id="{5B5F671D-664D-6830-54AF-09EA84AD7323}"/>
                </a:ext>
              </a:extLst>
            </p:cNvPr>
            <p:cNvSpPr/>
            <p:nvPr/>
          </p:nvSpPr>
          <p:spPr>
            <a:xfrm>
              <a:off x="6525807" y="6023847"/>
              <a:ext cx="446390" cy="341678"/>
            </a:xfrm>
            <a:custGeom>
              <a:avLst/>
              <a:gdLst/>
              <a:ahLst/>
              <a:cxnLst/>
              <a:rect l="l" t="t" r="r" b="b"/>
              <a:pathLst>
                <a:path w="10470" h="8014" extrusionOk="0">
                  <a:moveTo>
                    <a:pt x="6112" y="1"/>
                  </a:moveTo>
                  <a:cubicBezTo>
                    <a:pt x="6052" y="1"/>
                    <a:pt x="5991" y="6"/>
                    <a:pt x="5928" y="18"/>
                  </a:cubicBezTo>
                  <a:cubicBezTo>
                    <a:pt x="4432" y="283"/>
                    <a:pt x="4802" y="2396"/>
                    <a:pt x="5054" y="3635"/>
                  </a:cubicBezTo>
                  <a:cubicBezTo>
                    <a:pt x="5305" y="4873"/>
                    <a:pt x="5590" y="5521"/>
                    <a:pt x="5391" y="5887"/>
                  </a:cubicBezTo>
                  <a:cubicBezTo>
                    <a:pt x="5193" y="6252"/>
                    <a:pt x="4856" y="6729"/>
                    <a:pt x="4464" y="6729"/>
                  </a:cubicBezTo>
                  <a:cubicBezTo>
                    <a:pt x="4067" y="6729"/>
                    <a:pt x="1847" y="18"/>
                    <a:pt x="1847" y="18"/>
                  </a:cubicBezTo>
                  <a:lnTo>
                    <a:pt x="0" y="140"/>
                  </a:lnTo>
                  <a:cubicBezTo>
                    <a:pt x="1302" y="3855"/>
                    <a:pt x="2568" y="7319"/>
                    <a:pt x="2937" y="7769"/>
                  </a:cubicBezTo>
                  <a:cubicBezTo>
                    <a:pt x="3076" y="7940"/>
                    <a:pt x="3252" y="8013"/>
                    <a:pt x="3449" y="8013"/>
                  </a:cubicBezTo>
                  <a:cubicBezTo>
                    <a:pt x="4180" y="8013"/>
                    <a:pt x="5192" y="7003"/>
                    <a:pt x="5640" y="6265"/>
                  </a:cubicBezTo>
                  <a:cubicBezTo>
                    <a:pt x="5838" y="5937"/>
                    <a:pt x="5864" y="5441"/>
                    <a:pt x="5724" y="5049"/>
                  </a:cubicBezTo>
                  <a:cubicBezTo>
                    <a:pt x="5441" y="4234"/>
                    <a:pt x="5261" y="3310"/>
                    <a:pt x="5139" y="2554"/>
                  </a:cubicBezTo>
                  <a:cubicBezTo>
                    <a:pt x="4966" y="1475"/>
                    <a:pt x="5322" y="580"/>
                    <a:pt x="5854" y="580"/>
                  </a:cubicBezTo>
                  <a:cubicBezTo>
                    <a:pt x="6169" y="580"/>
                    <a:pt x="6545" y="893"/>
                    <a:pt x="6910" y="1667"/>
                  </a:cubicBezTo>
                  <a:cubicBezTo>
                    <a:pt x="7333" y="2568"/>
                    <a:pt x="7702" y="3558"/>
                    <a:pt x="8085" y="3847"/>
                  </a:cubicBezTo>
                  <a:cubicBezTo>
                    <a:pt x="8252" y="3975"/>
                    <a:pt x="8426" y="4031"/>
                    <a:pt x="8600" y="4031"/>
                  </a:cubicBezTo>
                  <a:cubicBezTo>
                    <a:pt x="9536" y="4031"/>
                    <a:pt x="10470" y="2410"/>
                    <a:pt x="10363" y="1707"/>
                  </a:cubicBezTo>
                  <a:cubicBezTo>
                    <a:pt x="10341" y="1563"/>
                    <a:pt x="10283" y="1328"/>
                    <a:pt x="10197" y="1018"/>
                  </a:cubicBezTo>
                  <a:cubicBezTo>
                    <a:pt x="10163" y="1177"/>
                    <a:pt x="9783" y="3026"/>
                    <a:pt x="9018" y="3026"/>
                  </a:cubicBezTo>
                  <a:cubicBezTo>
                    <a:pt x="8982" y="3026"/>
                    <a:pt x="8946" y="3022"/>
                    <a:pt x="8909" y="3013"/>
                  </a:cubicBezTo>
                  <a:cubicBezTo>
                    <a:pt x="8072" y="2827"/>
                    <a:pt x="7471" y="1"/>
                    <a:pt x="6112" y="1"/>
                  </a:cubicBezTo>
                  <a:close/>
                </a:path>
              </a:pathLst>
            </a:custGeom>
            <a:solidFill>
              <a:srgbClr val="6A97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9" name="Google Shape;1507;p48">
              <a:extLst>
                <a:ext uri="{FF2B5EF4-FFF2-40B4-BE49-F238E27FC236}">
                  <a16:creationId xmlns:a16="http://schemas.microsoft.com/office/drawing/2014/main" id="{68B24EE8-1BA8-5759-2D37-07FE5ECE296A}"/>
                </a:ext>
              </a:extLst>
            </p:cNvPr>
            <p:cNvSpPr/>
            <p:nvPr/>
          </p:nvSpPr>
          <p:spPr>
            <a:xfrm>
              <a:off x="6420472" y="5335291"/>
              <a:ext cx="69580" cy="127521"/>
            </a:xfrm>
            <a:custGeom>
              <a:avLst/>
              <a:gdLst/>
              <a:ahLst/>
              <a:cxnLst/>
              <a:rect l="l" t="t" r="r" b="b"/>
              <a:pathLst>
                <a:path w="1632" h="2991" extrusionOk="0">
                  <a:moveTo>
                    <a:pt x="1632" y="0"/>
                  </a:moveTo>
                  <a:lnTo>
                    <a:pt x="0" y="2991"/>
                  </a:lnTo>
                </a:path>
              </a:pathLst>
            </a:custGeom>
            <a:solidFill>
              <a:srgbClr val="FFAA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0" name="Google Shape;1508;p48">
              <a:extLst>
                <a:ext uri="{FF2B5EF4-FFF2-40B4-BE49-F238E27FC236}">
                  <a16:creationId xmlns:a16="http://schemas.microsoft.com/office/drawing/2014/main" id="{58D6746D-7ACA-47F4-5219-61AEA92B5AA3}"/>
                </a:ext>
              </a:extLst>
            </p:cNvPr>
            <p:cNvSpPr/>
            <p:nvPr/>
          </p:nvSpPr>
          <p:spPr>
            <a:xfrm>
              <a:off x="6420472" y="5335291"/>
              <a:ext cx="69580" cy="127521"/>
            </a:xfrm>
            <a:custGeom>
              <a:avLst/>
              <a:gdLst/>
              <a:ahLst/>
              <a:cxnLst/>
              <a:rect l="l" t="t" r="r" b="b"/>
              <a:pathLst>
                <a:path w="1632" h="2991" extrusionOk="0">
                  <a:moveTo>
                    <a:pt x="0" y="0"/>
                  </a:moveTo>
                  <a:lnTo>
                    <a:pt x="1632" y="2991"/>
                  </a:lnTo>
                </a:path>
              </a:pathLst>
            </a:custGeom>
            <a:solidFill>
              <a:srgbClr val="FFAA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1" name="Google Shape;1509;p48">
              <a:extLst>
                <a:ext uri="{FF2B5EF4-FFF2-40B4-BE49-F238E27FC236}">
                  <a16:creationId xmlns:a16="http://schemas.microsoft.com/office/drawing/2014/main" id="{25F752F0-9A16-1615-A505-D900DE4C9436}"/>
                </a:ext>
              </a:extLst>
            </p:cNvPr>
            <p:cNvSpPr/>
            <p:nvPr/>
          </p:nvSpPr>
          <p:spPr>
            <a:xfrm>
              <a:off x="5113195" y="5249808"/>
              <a:ext cx="1342110" cy="774765"/>
            </a:xfrm>
            <a:custGeom>
              <a:avLst/>
              <a:gdLst/>
              <a:ahLst/>
              <a:cxnLst/>
              <a:rect l="l" t="t" r="r" b="b"/>
              <a:pathLst>
                <a:path w="31479" h="18172" extrusionOk="0">
                  <a:moveTo>
                    <a:pt x="3025" y="0"/>
                  </a:moveTo>
                  <a:cubicBezTo>
                    <a:pt x="3025" y="0"/>
                    <a:pt x="508" y="3903"/>
                    <a:pt x="352" y="5313"/>
                  </a:cubicBezTo>
                  <a:cubicBezTo>
                    <a:pt x="1" y="6474"/>
                    <a:pt x="27163" y="17327"/>
                    <a:pt x="29842" y="18162"/>
                  </a:cubicBezTo>
                  <a:cubicBezTo>
                    <a:pt x="29863" y="18169"/>
                    <a:pt x="29884" y="18172"/>
                    <a:pt x="29905" y="18172"/>
                  </a:cubicBezTo>
                  <a:cubicBezTo>
                    <a:pt x="29996" y="18172"/>
                    <a:pt x="30080" y="18112"/>
                    <a:pt x="30105" y="18020"/>
                  </a:cubicBezTo>
                  <a:cubicBezTo>
                    <a:pt x="30397" y="16999"/>
                    <a:pt x="31479" y="14097"/>
                    <a:pt x="31479" y="14097"/>
                  </a:cubicBezTo>
                  <a:lnTo>
                    <a:pt x="29068" y="8019"/>
                  </a:lnTo>
                  <a:lnTo>
                    <a:pt x="18510" y="5291"/>
                  </a:lnTo>
                  <a:lnTo>
                    <a:pt x="3025" y="0"/>
                  </a:ln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2" name="Google Shape;1510;p48">
              <a:extLst>
                <a:ext uri="{FF2B5EF4-FFF2-40B4-BE49-F238E27FC236}">
                  <a16:creationId xmlns:a16="http://schemas.microsoft.com/office/drawing/2014/main" id="{7FBFDD30-73D4-97A4-2271-88ED38641DC1}"/>
                </a:ext>
              </a:extLst>
            </p:cNvPr>
            <p:cNvSpPr/>
            <p:nvPr/>
          </p:nvSpPr>
          <p:spPr>
            <a:xfrm>
              <a:off x="6455220" y="5249808"/>
              <a:ext cx="1342068" cy="774807"/>
            </a:xfrm>
            <a:custGeom>
              <a:avLst/>
              <a:gdLst/>
              <a:ahLst/>
              <a:cxnLst/>
              <a:rect l="l" t="t" r="r" b="b"/>
              <a:pathLst>
                <a:path w="31478" h="18173" extrusionOk="0">
                  <a:moveTo>
                    <a:pt x="28454" y="0"/>
                  </a:moveTo>
                  <a:lnTo>
                    <a:pt x="12969" y="5291"/>
                  </a:lnTo>
                  <a:lnTo>
                    <a:pt x="2411" y="8019"/>
                  </a:lnTo>
                  <a:lnTo>
                    <a:pt x="0" y="14097"/>
                  </a:lnTo>
                  <a:cubicBezTo>
                    <a:pt x="0" y="14097"/>
                    <a:pt x="1082" y="16999"/>
                    <a:pt x="1374" y="18020"/>
                  </a:cubicBezTo>
                  <a:cubicBezTo>
                    <a:pt x="1399" y="18112"/>
                    <a:pt x="1482" y="18172"/>
                    <a:pt x="1572" y="18172"/>
                  </a:cubicBezTo>
                  <a:cubicBezTo>
                    <a:pt x="1593" y="18172"/>
                    <a:pt x="1615" y="18169"/>
                    <a:pt x="1636" y="18162"/>
                  </a:cubicBezTo>
                  <a:cubicBezTo>
                    <a:pt x="4316" y="17327"/>
                    <a:pt x="31477" y="6474"/>
                    <a:pt x="31127" y="5313"/>
                  </a:cubicBezTo>
                  <a:cubicBezTo>
                    <a:pt x="30971" y="3903"/>
                    <a:pt x="28454" y="0"/>
                    <a:pt x="28454" y="0"/>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3" name="Google Shape;1511;p48">
              <a:extLst>
                <a:ext uri="{FF2B5EF4-FFF2-40B4-BE49-F238E27FC236}">
                  <a16:creationId xmlns:a16="http://schemas.microsoft.com/office/drawing/2014/main" id="{E2F53EF6-A3E4-8F12-34AB-0C7EC96F83C2}"/>
                </a:ext>
              </a:extLst>
            </p:cNvPr>
            <p:cNvSpPr/>
            <p:nvPr/>
          </p:nvSpPr>
          <p:spPr>
            <a:xfrm>
              <a:off x="5213856" y="5049506"/>
              <a:ext cx="1241362" cy="801370"/>
            </a:xfrm>
            <a:custGeom>
              <a:avLst/>
              <a:gdLst/>
              <a:ahLst/>
              <a:cxnLst/>
              <a:rect l="l" t="t" r="r" b="b"/>
              <a:pathLst>
                <a:path w="29116" h="18796" extrusionOk="0">
                  <a:moveTo>
                    <a:pt x="5045" y="1"/>
                  </a:moveTo>
                  <a:cubicBezTo>
                    <a:pt x="3728" y="1"/>
                    <a:pt x="1982" y="2477"/>
                    <a:pt x="812" y="4419"/>
                  </a:cubicBezTo>
                  <a:cubicBezTo>
                    <a:pt x="1" y="5770"/>
                    <a:pt x="321" y="7518"/>
                    <a:pt x="1568" y="8482"/>
                  </a:cubicBezTo>
                  <a:cubicBezTo>
                    <a:pt x="6820" y="12517"/>
                    <a:pt x="11761" y="12004"/>
                    <a:pt x="18274" y="13540"/>
                  </a:cubicBezTo>
                  <a:cubicBezTo>
                    <a:pt x="27210" y="15638"/>
                    <a:pt x="29115" y="18796"/>
                    <a:pt x="29115" y="18796"/>
                  </a:cubicBezTo>
                  <a:lnTo>
                    <a:pt x="29115" y="6504"/>
                  </a:lnTo>
                  <a:cubicBezTo>
                    <a:pt x="27442" y="2105"/>
                    <a:pt x="24054" y="947"/>
                    <a:pt x="20517" y="947"/>
                  </a:cubicBezTo>
                  <a:cubicBezTo>
                    <a:pt x="17485" y="947"/>
                    <a:pt x="14343" y="1798"/>
                    <a:pt x="12076" y="2188"/>
                  </a:cubicBezTo>
                  <a:cubicBezTo>
                    <a:pt x="11514" y="2285"/>
                    <a:pt x="11012" y="2328"/>
                    <a:pt x="10561" y="2328"/>
                  </a:cubicBezTo>
                  <a:cubicBezTo>
                    <a:pt x="7927" y="2328"/>
                    <a:pt x="7029" y="873"/>
                    <a:pt x="5960" y="266"/>
                  </a:cubicBezTo>
                  <a:cubicBezTo>
                    <a:pt x="5686" y="104"/>
                    <a:pt x="5397" y="5"/>
                    <a:pt x="5063" y="1"/>
                  </a:cubicBezTo>
                  <a:cubicBezTo>
                    <a:pt x="5057" y="1"/>
                    <a:pt x="5051" y="1"/>
                    <a:pt x="504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4" name="Google Shape;1512;p48">
              <a:extLst>
                <a:ext uri="{FF2B5EF4-FFF2-40B4-BE49-F238E27FC236}">
                  <a16:creationId xmlns:a16="http://schemas.microsoft.com/office/drawing/2014/main" id="{25016D64-B1F9-2F12-4021-F47813FACB0A}"/>
                </a:ext>
              </a:extLst>
            </p:cNvPr>
            <p:cNvSpPr/>
            <p:nvPr/>
          </p:nvSpPr>
          <p:spPr>
            <a:xfrm>
              <a:off x="6455177" y="5049506"/>
              <a:ext cx="1241491" cy="801327"/>
            </a:xfrm>
            <a:custGeom>
              <a:avLst/>
              <a:gdLst/>
              <a:ahLst/>
              <a:cxnLst/>
              <a:rect l="l" t="t" r="r" b="b"/>
              <a:pathLst>
                <a:path w="29119" h="18795" extrusionOk="0">
                  <a:moveTo>
                    <a:pt x="24069" y="1"/>
                  </a:moveTo>
                  <a:cubicBezTo>
                    <a:pt x="24064" y="1"/>
                    <a:pt x="24058" y="1"/>
                    <a:pt x="24053" y="1"/>
                  </a:cubicBezTo>
                  <a:cubicBezTo>
                    <a:pt x="22437" y="26"/>
                    <a:pt x="21870" y="2331"/>
                    <a:pt x="18560" y="2331"/>
                  </a:cubicBezTo>
                  <a:cubicBezTo>
                    <a:pt x="18109" y="2331"/>
                    <a:pt x="17607" y="2288"/>
                    <a:pt x="17044" y="2190"/>
                  </a:cubicBezTo>
                  <a:cubicBezTo>
                    <a:pt x="14777" y="1799"/>
                    <a:pt x="11634" y="947"/>
                    <a:pt x="8600" y="947"/>
                  </a:cubicBezTo>
                  <a:cubicBezTo>
                    <a:pt x="5063" y="947"/>
                    <a:pt x="1675" y="2106"/>
                    <a:pt x="0" y="6504"/>
                  </a:cubicBezTo>
                  <a:lnTo>
                    <a:pt x="1" y="18795"/>
                  </a:lnTo>
                  <a:cubicBezTo>
                    <a:pt x="1" y="18795"/>
                    <a:pt x="1907" y="15640"/>
                    <a:pt x="10844" y="13537"/>
                  </a:cubicBezTo>
                  <a:cubicBezTo>
                    <a:pt x="17356" y="12005"/>
                    <a:pt x="22296" y="12519"/>
                    <a:pt x="27549" y="8479"/>
                  </a:cubicBezTo>
                  <a:cubicBezTo>
                    <a:pt x="28797" y="7519"/>
                    <a:pt x="29118" y="5769"/>
                    <a:pt x="28306" y="4419"/>
                  </a:cubicBezTo>
                  <a:cubicBezTo>
                    <a:pt x="27138" y="2477"/>
                    <a:pt x="25389" y="1"/>
                    <a:pt x="2406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5" name="Google Shape;1513;p48">
              <a:extLst>
                <a:ext uri="{FF2B5EF4-FFF2-40B4-BE49-F238E27FC236}">
                  <a16:creationId xmlns:a16="http://schemas.microsoft.com/office/drawing/2014/main" id="{D6915D50-0ECD-205D-C1B2-9933A2824B5D}"/>
                </a:ext>
              </a:extLst>
            </p:cNvPr>
            <p:cNvSpPr/>
            <p:nvPr/>
          </p:nvSpPr>
          <p:spPr>
            <a:xfrm>
              <a:off x="5032060" y="5462599"/>
              <a:ext cx="2846489" cy="629038"/>
            </a:xfrm>
            <a:custGeom>
              <a:avLst/>
              <a:gdLst/>
              <a:ahLst/>
              <a:cxnLst/>
              <a:rect l="l" t="t" r="r" b="b"/>
              <a:pathLst>
                <a:path w="66764" h="14754" extrusionOk="0">
                  <a:moveTo>
                    <a:pt x="733" y="0"/>
                  </a:moveTo>
                  <a:cubicBezTo>
                    <a:pt x="720" y="0"/>
                    <a:pt x="709" y="2"/>
                    <a:pt x="702" y="5"/>
                  </a:cubicBezTo>
                  <a:lnTo>
                    <a:pt x="698" y="9"/>
                  </a:lnTo>
                  <a:cubicBezTo>
                    <a:pt x="0" y="288"/>
                    <a:pt x="82" y="810"/>
                    <a:pt x="572" y="1139"/>
                  </a:cubicBezTo>
                  <a:cubicBezTo>
                    <a:pt x="1031" y="1444"/>
                    <a:pt x="26871" y="12435"/>
                    <a:pt x="30639" y="14039"/>
                  </a:cubicBezTo>
                  <a:cubicBezTo>
                    <a:pt x="30853" y="14129"/>
                    <a:pt x="31002" y="14307"/>
                    <a:pt x="31117" y="14509"/>
                  </a:cubicBezTo>
                  <a:cubicBezTo>
                    <a:pt x="31171" y="14606"/>
                    <a:pt x="31294" y="14697"/>
                    <a:pt x="31556" y="14724"/>
                  </a:cubicBezTo>
                  <a:cubicBezTo>
                    <a:pt x="31764" y="14746"/>
                    <a:pt x="32036" y="14754"/>
                    <a:pt x="32306" y="14754"/>
                  </a:cubicBezTo>
                  <a:cubicBezTo>
                    <a:pt x="32847" y="14754"/>
                    <a:pt x="33379" y="14724"/>
                    <a:pt x="33379" y="14724"/>
                  </a:cubicBezTo>
                  <a:cubicBezTo>
                    <a:pt x="33379" y="14724"/>
                    <a:pt x="33914" y="14754"/>
                    <a:pt x="34454" y="14754"/>
                  </a:cubicBezTo>
                  <a:cubicBezTo>
                    <a:pt x="34724" y="14754"/>
                    <a:pt x="34996" y="14746"/>
                    <a:pt x="35203" y="14724"/>
                  </a:cubicBezTo>
                  <a:cubicBezTo>
                    <a:pt x="35472" y="14696"/>
                    <a:pt x="35595" y="14603"/>
                    <a:pt x="35648" y="14504"/>
                  </a:cubicBezTo>
                  <a:cubicBezTo>
                    <a:pt x="35753" y="14306"/>
                    <a:pt x="35896" y="14133"/>
                    <a:pt x="36102" y="14046"/>
                  </a:cubicBezTo>
                  <a:cubicBezTo>
                    <a:pt x="39809" y="12469"/>
                    <a:pt x="65731" y="1444"/>
                    <a:pt x="66187" y="1139"/>
                  </a:cubicBezTo>
                  <a:cubicBezTo>
                    <a:pt x="66682" y="810"/>
                    <a:pt x="66764" y="285"/>
                    <a:pt x="66057" y="5"/>
                  </a:cubicBezTo>
                  <a:cubicBezTo>
                    <a:pt x="66049" y="2"/>
                    <a:pt x="66039" y="0"/>
                    <a:pt x="66025" y="0"/>
                  </a:cubicBezTo>
                  <a:cubicBezTo>
                    <a:pt x="64833" y="0"/>
                    <a:pt x="39696" y="11035"/>
                    <a:pt x="35464" y="12895"/>
                  </a:cubicBezTo>
                  <a:cubicBezTo>
                    <a:pt x="35233" y="12997"/>
                    <a:pt x="34986" y="13045"/>
                    <a:pt x="34738" y="13045"/>
                  </a:cubicBezTo>
                  <a:cubicBezTo>
                    <a:pt x="34604" y="13045"/>
                    <a:pt x="34471" y="13031"/>
                    <a:pt x="34338" y="13005"/>
                  </a:cubicBezTo>
                  <a:cubicBezTo>
                    <a:pt x="34307" y="12998"/>
                    <a:pt x="34278" y="12993"/>
                    <a:pt x="34249" y="12989"/>
                  </a:cubicBezTo>
                  <a:cubicBezTo>
                    <a:pt x="34016" y="12958"/>
                    <a:pt x="33726" y="12952"/>
                    <a:pt x="33546" y="12952"/>
                  </a:cubicBezTo>
                  <a:cubicBezTo>
                    <a:pt x="33445" y="12952"/>
                    <a:pt x="33379" y="12954"/>
                    <a:pt x="33379" y="12954"/>
                  </a:cubicBezTo>
                  <a:cubicBezTo>
                    <a:pt x="33379" y="12954"/>
                    <a:pt x="33314" y="12952"/>
                    <a:pt x="33214" y="12952"/>
                  </a:cubicBezTo>
                  <a:cubicBezTo>
                    <a:pt x="33036" y="12952"/>
                    <a:pt x="32746" y="12958"/>
                    <a:pt x="32510" y="12989"/>
                  </a:cubicBezTo>
                  <a:cubicBezTo>
                    <a:pt x="32483" y="12993"/>
                    <a:pt x="32456" y="12997"/>
                    <a:pt x="32426" y="13004"/>
                  </a:cubicBezTo>
                  <a:cubicBezTo>
                    <a:pt x="32292" y="13030"/>
                    <a:pt x="32157" y="13044"/>
                    <a:pt x="32022" y="13044"/>
                  </a:cubicBezTo>
                  <a:cubicBezTo>
                    <a:pt x="31772" y="13044"/>
                    <a:pt x="31525" y="12996"/>
                    <a:pt x="31293" y="12894"/>
                  </a:cubicBezTo>
                  <a:cubicBezTo>
                    <a:pt x="27054" y="11030"/>
                    <a:pt x="1925" y="0"/>
                    <a:pt x="733" y="0"/>
                  </a:cubicBezTo>
                  <a:close/>
                </a:path>
              </a:pathLst>
            </a:custGeom>
            <a:solidFill>
              <a:srgbClr val="6A97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26" name="Google Shape;1514;p48">
              <a:extLst>
                <a:ext uri="{FF2B5EF4-FFF2-40B4-BE49-F238E27FC236}">
                  <a16:creationId xmlns:a16="http://schemas.microsoft.com/office/drawing/2014/main" id="{EE9F2578-F6F4-EC7D-B904-20143E83DFED}"/>
                </a:ext>
              </a:extLst>
            </p:cNvPr>
            <p:cNvSpPr/>
            <p:nvPr/>
          </p:nvSpPr>
          <p:spPr>
            <a:xfrm>
              <a:off x="7116063" y="4802436"/>
              <a:ext cx="226690" cy="224729"/>
            </a:xfrm>
            <a:custGeom>
              <a:avLst/>
              <a:gdLst/>
              <a:ahLst/>
              <a:cxnLst/>
              <a:rect l="l" t="t" r="r" b="b"/>
              <a:pathLst>
                <a:path w="5317" h="5271" extrusionOk="0">
                  <a:moveTo>
                    <a:pt x="3231" y="0"/>
                  </a:moveTo>
                  <a:cubicBezTo>
                    <a:pt x="3229" y="0"/>
                    <a:pt x="3227" y="0"/>
                    <a:pt x="3224" y="1"/>
                  </a:cubicBezTo>
                  <a:cubicBezTo>
                    <a:pt x="3181" y="11"/>
                    <a:pt x="3100" y="79"/>
                    <a:pt x="2996" y="178"/>
                  </a:cubicBezTo>
                  <a:lnTo>
                    <a:pt x="2985" y="191"/>
                  </a:lnTo>
                  <a:cubicBezTo>
                    <a:pt x="2760" y="411"/>
                    <a:pt x="2441" y="783"/>
                    <a:pt x="2206" y="1063"/>
                  </a:cubicBezTo>
                  <a:cubicBezTo>
                    <a:pt x="2059" y="1240"/>
                    <a:pt x="1843" y="1339"/>
                    <a:pt x="1619" y="1339"/>
                  </a:cubicBezTo>
                  <a:cubicBezTo>
                    <a:pt x="1557" y="1339"/>
                    <a:pt x="1495" y="1331"/>
                    <a:pt x="1433" y="1316"/>
                  </a:cubicBezTo>
                  <a:cubicBezTo>
                    <a:pt x="1085" y="1227"/>
                    <a:pt x="653" y="1123"/>
                    <a:pt x="557" y="1122"/>
                  </a:cubicBezTo>
                  <a:cubicBezTo>
                    <a:pt x="555" y="1121"/>
                    <a:pt x="554" y="1121"/>
                    <a:pt x="552" y="1121"/>
                  </a:cubicBezTo>
                  <a:cubicBezTo>
                    <a:pt x="548" y="1121"/>
                    <a:pt x="543" y="1122"/>
                    <a:pt x="540" y="1124"/>
                  </a:cubicBezTo>
                  <a:cubicBezTo>
                    <a:pt x="464" y="1156"/>
                    <a:pt x="637" y="1580"/>
                    <a:pt x="799" y="1936"/>
                  </a:cubicBezTo>
                  <a:cubicBezTo>
                    <a:pt x="938" y="2240"/>
                    <a:pt x="902" y="2597"/>
                    <a:pt x="706" y="2867"/>
                  </a:cubicBezTo>
                  <a:cubicBezTo>
                    <a:pt x="401" y="3289"/>
                    <a:pt x="1" y="3889"/>
                    <a:pt x="75" y="4045"/>
                  </a:cubicBezTo>
                  <a:cubicBezTo>
                    <a:pt x="84" y="4064"/>
                    <a:pt x="116" y="4073"/>
                    <a:pt x="167" y="4073"/>
                  </a:cubicBezTo>
                  <a:cubicBezTo>
                    <a:pt x="439" y="4073"/>
                    <a:pt x="1235" y="3832"/>
                    <a:pt x="1703" y="3682"/>
                  </a:cubicBezTo>
                  <a:cubicBezTo>
                    <a:pt x="1749" y="3668"/>
                    <a:pt x="1795" y="3660"/>
                    <a:pt x="1842" y="3660"/>
                  </a:cubicBezTo>
                  <a:cubicBezTo>
                    <a:pt x="2002" y="3660"/>
                    <a:pt x="2155" y="3747"/>
                    <a:pt x="2235" y="3895"/>
                  </a:cubicBezTo>
                  <a:cubicBezTo>
                    <a:pt x="2506" y="4391"/>
                    <a:pt x="3012" y="5271"/>
                    <a:pt x="3184" y="5271"/>
                  </a:cubicBezTo>
                  <a:cubicBezTo>
                    <a:pt x="3198" y="5271"/>
                    <a:pt x="3210" y="5265"/>
                    <a:pt x="3219" y="5252"/>
                  </a:cubicBezTo>
                  <a:cubicBezTo>
                    <a:pt x="3336" y="5094"/>
                    <a:pt x="3417" y="4213"/>
                    <a:pt x="3457" y="3686"/>
                  </a:cubicBezTo>
                  <a:cubicBezTo>
                    <a:pt x="3476" y="3445"/>
                    <a:pt x="3636" y="3238"/>
                    <a:pt x="3864" y="3161"/>
                  </a:cubicBezTo>
                  <a:cubicBezTo>
                    <a:pt x="4382" y="2982"/>
                    <a:pt x="5252" y="2668"/>
                    <a:pt x="5284" y="2562"/>
                  </a:cubicBezTo>
                  <a:cubicBezTo>
                    <a:pt x="5316" y="2452"/>
                    <a:pt x="4379" y="2174"/>
                    <a:pt x="3845" y="2023"/>
                  </a:cubicBezTo>
                  <a:cubicBezTo>
                    <a:pt x="3631" y="1965"/>
                    <a:pt x="3480" y="1774"/>
                    <a:pt x="3470" y="1552"/>
                  </a:cubicBezTo>
                  <a:cubicBezTo>
                    <a:pt x="3445" y="993"/>
                    <a:pt x="3379" y="0"/>
                    <a:pt x="3231" y="0"/>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7" name="Google Shape;1520;p48">
              <a:extLst>
                <a:ext uri="{FF2B5EF4-FFF2-40B4-BE49-F238E27FC236}">
                  <a16:creationId xmlns:a16="http://schemas.microsoft.com/office/drawing/2014/main" id="{21F00AAA-D109-C892-3BB6-333E1E924727}"/>
                </a:ext>
              </a:extLst>
            </p:cNvPr>
            <p:cNvSpPr/>
            <p:nvPr/>
          </p:nvSpPr>
          <p:spPr>
            <a:xfrm>
              <a:off x="7625680" y="5942413"/>
              <a:ext cx="38457" cy="38414"/>
            </a:xfrm>
            <a:custGeom>
              <a:avLst/>
              <a:gdLst/>
              <a:ahLst/>
              <a:cxnLst/>
              <a:rect l="l" t="t" r="r" b="b"/>
              <a:pathLst>
                <a:path w="902" h="901" extrusionOk="0">
                  <a:moveTo>
                    <a:pt x="451" y="0"/>
                  </a:moveTo>
                  <a:cubicBezTo>
                    <a:pt x="203" y="0"/>
                    <a:pt x="0" y="202"/>
                    <a:pt x="0" y="451"/>
                  </a:cubicBezTo>
                  <a:cubicBezTo>
                    <a:pt x="0" y="699"/>
                    <a:pt x="203" y="900"/>
                    <a:pt x="451" y="900"/>
                  </a:cubicBezTo>
                  <a:cubicBezTo>
                    <a:pt x="700" y="900"/>
                    <a:pt x="902" y="699"/>
                    <a:pt x="902" y="451"/>
                  </a:cubicBezTo>
                  <a:cubicBezTo>
                    <a:pt x="902" y="202"/>
                    <a:pt x="700" y="0"/>
                    <a:pt x="451" y="0"/>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8" name="Google Shape;1521;p48">
              <a:extLst>
                <a:ext uri="{FF2B5EF4-FFF2-40B4-BE49-F238E27FC236}">
                  <a16:creationId xmlns:a16="http://schemas.microsoft.com/office/drawing/2014/main" id="{7C6C6CA9-0EFC-9FD0-F0F4-8C40BFCE70FD}"/>
                </a:ext>
              </a:extLst>
            </p:cNvPr>
            <p:cNvSpPr/>
            <p:nvPr/>
          </p:nvSpPr>
          <p:spPr>
            <a:xfrm>
              <a:off x="6937379" y="4961508"/>
              <a:ext cx="38457" cy="38414"/>
            </a:xfrm>
            <a:custGeom>
              <a:avLst/>
              <a:gdLst/>
              <a:ahLst/>
              <a:cxnLst/>
              <a:rect l="l" t="t" r="r" b="b"/>
              <a:pathLst>
                <a:path w="902" h="901" extrusionOk="0">
                  <a:moveTo>
                    <a:pt x="451" y="0"/>
                  </a:moveTo>
                  <a:cubicBezTo>
                    <a:pt x="203" y="0"/>
                    <a:pt x="0" y="202"/>
                    <a:pt x="0" y="451"/>
                  </a:cubicBezTo>
                  <a:cubicBezTo>
                    <a:pt x="0" y="699"/>
                    <a:pt x="203" y="900"/>
                    <a:pt x="451" y="900"/>
                  </a:cubicBezTo>
                  <a:cubicBezTo>
                    <a:pt x="700" y="900"/>
                    <a:pt x="902" y="699"/>
                    <a:pt x="902" y="451"/>
                  </a:cubicBezTo>
                  <a:cubicBezTo>
                    <a:pt x="902" y="202"/>
                    <a:pt x="700" y="0"/>
                    <a:pt x="451" y="0"/>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9" name="Google Shape;1524;p48">
              <a:extLst>
                <a:ext uri="{FF2B5EF4-FFF2-40B4-BE49-F238E27FC236}">
                  <a16:creationId xmlns:a16="http://schemas.microsoft.com/office/drawing/2014/main" id="{6F2819A2-0987-2018-69E0-DC1A99760D72}"/>
                </a:ext>
              </a:extLst>
            </p:cNvPr>
            <p:cNvSpPr/>
            <p:nvPr/>
          </p:nvSpPr>
          <p:spPr>
            <a:xfrm>
              <a:off x="5916909" y="4931920"/>
              <a:ext cx="48818" cy="48818"/>
            </a:xfrm>
            <a:custGeom>
              <a:avLst/>
              <a:gdLst/>
              <a:ahLst/>
              <a:cxnLst/>
              <a:rect l="l" t="t" r="r" b="b"/>
              <a:pathLst>
                <a:path w="1145" h="1145" extrusionOk="0">
                  <a:moveTo>
                    <a:pt x="573" y="1"/>
                  </a:moveTo>
                  <a:cubicBezTo>
                    <a:pt x="257" y="1"/>
                    <a:pt x="1" y="256"/>
                    <a:pt x="1" y="572"/>
                  </a:cubicBezTo>
                  <a:cubicBezTo>
                    <a:pt x="1" y="888"/>
                    <a:pt x="257" y="1145"/>
                    <a:pt x="573" y="1145"/>
                  </a:cubicBezTo>
                  <a:cubicBezTo>
                    <a:pt x="889" y="1145"/>
                    <a:pt x="1145" y="888"/>
                    <a:pt x="1145" y="572"/>
                  </a:cubicBezTo>
                  <a:cubicBezTo>
                    <a:pt x="1145" y="256"/>
                    <a:pt x="889" y="1"/>
                    <a:pt x="573" y="1"/>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0" name="Google Shape;1527;p48">
              <a:extLst>
                <a:ext uri="{FF2B5EF4-FFF2-40B4-BE49-F238E27FC236}">
                  <a16:creationId xmlns:a16="http://schemas.microsoft.com/office/drawing/2014/main" id="{EEBBFB97-9609-B6AF-0276-023C44A6DC94}"/>
                </a:ext>
              </a:extLst>
            </p:cNvPr>
            <p:cNvSpPr/>
            <p:nvPr/>
          </p:nvSpPr>
          <p:spPr>
            <a:xfrm>
              <a:off x="5077722" y="5638682"/>
              <a:ext cx="48818" cy="48818"/>
            </a:xfrm>
            <a:custGeom>
              <a:avLst/>
              <a:gdLst/>
              <a:ahLst/>
              <a:cxnLst/>
              <a:rect l="l" t="t" r="r" b="b"/>
              <a:pathLst>
                <a:path w="1145" h="1145" extrusionOk="0">
                  <a:moveTo>
                    <a:pt x="573" y="0"/>
                  </a:moveTo>
                  <a:cubicBezTo>
                    <a:pt x="257" y="0"/>
                    <a:pt x="0" y="256"/>
                    <a:pt x="0" y="572"/>
                  </a:cubicBezTo>
                  <a:cubicBezTo>
                    <a:pt x="0" y="888"/>
                    <a:pt x="257" y="1145"/>
                    <a:pt x="573" y="1145"/>
                  </a:cubicBezTo>
                  <a:cubicBezTo>
                    <a:pt x="888" y="1145"/>
                    <a:pt x="1144" y="888"/>
                    <a:pt x="1144" y="572"/>
                  </a:cubicBezTo>
                  <a:cubicBezTo>
                    <a:pt x="1144" y="256"/>
                    <a:pt x="888" y="0"/>
                    <a:pt x="573" y="0"/>
                  </a:cubicBezTo>
                  <a:close/>
                </a:path>
              </a:pathLst>
            </a:custGeom>
            <a:solidFill>
              <a:srgbClr val="FF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1" name="Google Shape;1528;p48">
              <a:extLst>
                <a:ext uri="{FF2B5EF4-FFF2-40B4-BE49-F238E27FC236}">
                  <a16:creationId xmlns:a16="http://schemas.microsoft.com/office/drawing/2014/main" id="{1F72C6B2-84E0-1103-21C7-DE246A82DEF8}"/>
                </a:ext>
              </a:extLst>
            </p:cNvPr>
            <p:cNvSpPr/>
            <p:nvPr/>
          </p:nvSpPr>
          <p:spPr>
            <a:xfrm>
              <a:off x="7620521" y="5802017"/>
              <a:ext cx="48818" cy="48818"/>
            </a:xfrm>
            <a:custGeom>
              <a:avLst/>
              <a:gdLst/>
              <a:ahLst/>
              <a:cxnLst/>
              <a:rect l="l" t="t" r="r" b="b"/>
              <a:pathLst>
                <a:path w="1145" h="1145" extrusionOk="0">
                  <a:moveTo>
                    <a:pt x="572" y="1"/>
                  </a:moveTo>
                  <a:cubicBezTo>
                    <a:pt x="256" y="1"/>
                    <a:pt x="0" y="256"/>
                    <a:pt x="0" y="572"/>
                  </a:cubicBezTo>
                  <a:cubicBezTo>
                    <a:pt x="0" y="888"/>
                    <a:pt x="256" y="1145"/>
                    <a:pt x="572" y="1145"/>
                  </a:cubicBezTo>
                  <a:cubicBezTo>
                    <a:pt x="888" y="1145"/>
                    <a:pt x="1145" y="888"/>
                    <a:pt x="1145" y="572"/>
                  </a:cubicBezTo>
                  <a:cubicBezTo>
                    <a:pt x="1145" y="256"/>
                    <a:pt x="888" y="1"/>
                    <a:pt x="572" y="1"/>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2" name="Google Shape;1529;p48">
              <a:extLst>
                <a:ext uri="{FF2B5EF4-FFF2-40B4-BE49-F238E27FC236}">
                  <a16:creationId xmlns:a16="http://schemas.microsoft.com/office/drawing/2014/main" id="{A6C9F950-EAE9-EFC8-FA85-E71F5CA18103}"/>
                </a:ext>
              </a:extLst>
            </p:cNvPr>
            <p:cNvSpPr/>
            <p:nvPr/>
          </p:nvSpPr>
          <p:spPr>
            <a:xfrm>
              <a:off x="5433384" y="5128595"/>
              <a:ext cx="230187" cy="72181"/>
            </a:xfrm>
            <a:custGeom>
              <a:avLst/>
              <a:gdLst/>
              <a:ahLst/>
              <a:cxnLst/>
              <a:rect l="l" t="t" r="r" b="b"/>
              <a:pathLst>
                <a:path w="5399" h="1693" extrusionOk="0">
                  <a:moveTo>
                    <a:pt x="74" y="1"/>
                  </a:moveTo>
                  <a:cubicBezTo>
                    <a:pt x="31" y="1"/>
                    <a:pt x="0" y="64"/>
                    <a:pt x="37" y="95"/>
                  </a:cubicBezTo>
                  <a:lnTo>
                    <a:pt x="36" y="95"/>
                  </a:lnTo>
                  <a:cubicBezTo>
                    <a:pt x="147" y="188"/>
                    <a:pt x="258" y="282"/>
                    <a:pt x="383" y="356"/>
                  </a:cubicBezTo>
                  <a:cubicBezTo>
                    <a:pt x="528" y="441"/>
                    <a:pt x="674" y="526"/>
                    <a:pt x="821" y="610"/>
                  </a:cubicBezTo>
                  <a:cubicBezTo>
                    <a:pt x="1133" y="787"/>
                    <a:pt x="1447" y="959"/>
                    <a:pt x="1774" y="1110"/>
                  </a:cubicBezTo>
                  <a:cubicBezTo>
                    <a:pt x="1924" y="1178"/>
                    <a:pt x="2074" y="1243"/>
                    <a:pt x="2229" y="1298"/>
                  </a:cubicBezTo>
                  <a:cubicBezTo>
                    <a:pt x="2398" y="1359"/>
                    <a:pt x="2572" y="1398"/>
                    <a:pt x="2747" y="1437"/>
                  </a:cubicBezTo>
                  <a:cubicBezTo>
                    <a:pt x="2967" y="1487"/>
                    <a:pt x="3186" y="1529"/>
                    <a:pt x="3408" y="1564"/>
                  </a:cubicBezTo>
                  <a:cubicBezTo>
                    <a:pt x="3461" y="1573"/>
                    <a:pt x="3513" y="1581"/>
                    <a:pt x="3566" y="1589"/>
                  </a:cubicBezTo>
                  <a:cubicBezTo>
                    <a:pt x="3590" y="1592"/>
                    <a:pt x="3614" y="1595"/>
                    <a:pt x="3638" y="1598"/>
                  </a:cubicBezTo>
                  <a:lnTo>
                    <a:pt x="3681" y="1605"/>
                  </a:lnTo>
                  <a:cubicBezTo>
                    <a:pt x="3685" y="1605"/>
                    <a:pt x="3686" y="1605"/>
                    <a:pt x="3686" y="1605"/>
                  </a:cubicBezTo>
                  <a:cubicBezTo>
                    <a:pt x="3685" y="1605"/>
                    <a:pt x="3678" y="1605"/>
                    <a:pt x="3677" y="1605"/>
                  </a:cubicBezTo>
                  <a:lnTo>
                    <a:pt x="3677" y="1605"/>
                  </a:lnTo>
                  <a:lnTo>
                    <a:pt x="3721" y="1610"/>
                  </a:lnTo>
                  <a:cubicBezTo>
                    <a:pt x="3825" y="1625"/>
                    <a:pt x="3930" y="1638"/>
                    <a:pt x="4035" y="1648"/>
                  </a:cubicBezTo>
                  <a:cubicBezTo>
                    <a:pt x="4279" y="1674"/>
                    <a:pt x="4525" y="1693"/>
                    <a:pt x="4771" y="1693"/>
                  </a:cubicBezTo>
                  <a:cubicBezTo>
                    <a:pt x="4878" y="1693"/>
                    <a:pt x="4985" y="1689"/>
                    <a:pt x="5092" y="1681"/>
                  </a:cubicBezTo>
                  <a:cubicBezTo>
                    <a:pt x="5140" y="1677"/>
                    <a:pt x="5189" y="1672"/>
                    <a:pt x="5232" y="1648"/>
                  </a:cubicBezTo>
                  <a:lnTo>
                    <a:pt x="5232" y="1648"/>
                  </a:lnTo>
                  <a:cubicBezTo>
                    <a:pt x="5265" y="1643"/>
                    <a:pt x="5298" y="1636"/>
                    <a:pt x="5330" y="1628"/>
                  </a:cubicBezTo>
                  <a:cubicBezTo>
                    <a:pt x="5372" y="1620"/>
                    <a:pt x="5398" y="1574"/>
                    <a:pt x="5392" y="1534"/>
                  </a:cubicBezTo>
                  <a:cubicBezTo>
                    <a:pt x="5386" y="1491"/>
                    <a:pt x="5351" y="1460"/>
                    <a:pt x="5307" y="1459"/>
                  </a:cubicBezTo>
                  <a:cubicBezTo>
                    <a:pt x="5277" y="1457"/>
                    <a:pt x="5245" y="1453"/>
                    <a:pt x="5213" y="1451"/>
                  </a:cubicBezTo>
                  <a:lnTo>
                    <a:pt x="5213" y="1451"/>
                  </a:lnTo>
                  <a:cubicBezTo>
                    <a:pt x="5168" y="1435"/>
                    <a:pt x="5120" y="1432"/>
                    <a:pt x="5072" y="1432"/>
                  </a:cubicBezTo>
                  <a:cubicBezTo>
                    <a:pt x="5043" y="1432"/>
                    <a:pt x="5015" y="1433"/>
                    <a:pt x="4987" y="1433"/>
                  </a:cubicBezTo>
                  <a:cubicBezTo>
                    <a:pt x="4983" y="1433"/>
                    <a:pt x="4979" y="1433"/>
                    <a:pt x="4975" y="1433"/>
                  </a:cubicBezTo>
                  <a:cubicBezTo>
                    <a:pt x="4892" y="1432"/>
                    <a:pt x="4808" y="1432"/>
                    <a:pt x="4724" y="1432"/>
                  </a:cubicBezTo>
                  <a:cubicBezTo>
                    <a:pt x="4546" y="1432"/>
                    <a:pt x="4368" y="1427"/>
                    <a:pt x="4190" y="1415"/>
                  </a:cubicBezTo>
                  <a:cubicBezTo>
                    <a:pt x="4092" y="1409"/>
                    <a:pt x="3995" y="1401"/>
                    <a:pt x="3898" y="1392"/>
                  </a:cubicBezTo>
                  <a:cubicBezTo>
                    <a:pt x="3849" y="1387"/>
                    <a:pt x="3800" y="1382"/>
                    <a:pt x="3753" y="1377"/>
                  </a:cubicBezTo>
                  <a:cubicBezTo>
                    <a:pt x="3726" y="1374"/>
                    <a:pt x="3701" y="1371"/>
                    <a:pt x="3675" y="1368"/>
                  </a:cubicBezTo>
                  <a:lnTo>
                    <a:pt x="3650" y="1364"/>
                  </a:lnTo>
                  <a:lnTo>
                    <a:pt x="3650" y="1364"/>
                  </a:lnTo>
                  <a:cubicBezTo>
                    <a:pt x="3651" y="1364"/>
                    <a:pt x="3652" y="1364"/>
                    <a:pt x="3652" y="1364"/>
                  </a:cubicBezTo>
                  <a:cubicBezTo>
                    <a:pt x="3654" y="1364"/>
                    <a:pt x="3646" y="1363"/>
                    <a:pt x="3642" y="1363"/>
                  </a:cubicBezTo>
                  <a:lnTo>
                    <a:pt x="3650" y="1364"/>
                  </a:lnTo>
                  <a:lnTo>
                    <a:pt x="3650" y="1364"/>
                  </a:lnTo>
                  <a:cubicBezTo>
                    <a:pt x="3648" y="1364"/>
                    <a:pt x="3645" y="1364"/>
                    <a:pt x="3640" y="1363"/>
                  </a:cubicBezTo>
                  <a:lnTo>
                    <a:pt x="3618" y="1360"/>
                  </a:lnTo>
                  <a:cubicBezTo>
                    <a:pt x="3401" y="1330"/>
                    <a:pt x="3184" y="1293"/>
                    <a:pt x="2969" y="1248"/>
                  </a:cubicBezTo>
                  <a:cubicBezTo>
                    <a:pt x="2775" y="1209"/>
                    <a:pt x="2579" y="1170"/>
                    <a:pt x="2390" y="1111"/>
                  </a:cubicBezTo>
                  <a:cubicBezTo>
                    <a:pt x="2321" y="1089"/>
                    <a:pt x="2253" y="1065"/>
                    <a:pt x="2185" y="1040"/>
                  </a:cubicBezTo>
                  <a:cubicBezTo>
                    <a:pt x="2150" y="1027"/>
                    <a:pt x="2115" y="1012"/>
                    <a:pt x="2080" y="998"/>
                  </a:cubicBezTo>
                  <a:lnTo>
                    <a:pt x="2053" y="986"/>
                  </a:lnTo>
                  <a:lnTo>
                    <a:pt x="2051" y="986"/>
                  </a:lnTo>
                  <a:lnTo>
                    <a:pt x="2051" y="986"/>
                  </a:lnTo>
                  <a:cubicBezTo>
                    <a:pt x="2052" y="986"/>
                    <a:pt x="2053" y="986"/>
                    <a:pt x="2053" y="986"/>
                  </a:cubicBezTo>
                  <a:cubicBezTo>
                    <a:pt x="2053" y="986"/>
                    <a:pt x="2051" y="985"/>
                    <a:pt x="2044" y="982"/>
                  </a:cubicBezTo>
                  <a:lnTo>
                    <a:pt x="1987" y="958"/>
                  </a:lnTo>
                  <a:cubicBezTo>
                    <a:pt x="1664" y="817"/>
                    <a:pt x="1349" y="655"/>
                    <a:pt x="1038" y="487"/>
                  </a:cubicBezTo>
                  <a:cubicBezTo>
                    <a:pt x="885" y="404"/>
                    <a:pt x="735" y="321"/>
                    <a:pt x="584" y="235"/>
                  </a:cubicBezTo>
                  <a:cubicBezTo>
                    <a:pt x="516" y="197"/>
                    <a:pt x="450" y="159"/>
                    <a:pt x="380" y="124"/>
                  </a:cubicBezTo>
                  <a:cubicBezTo>
                    <a:pt x="313" y="93"/>
                    <a:pt x="245" y="65"/>
                    <a:pt x="176" y="37"/>
                  </a:cubicBezTo>
                  <a:lnTo>
                    <a:pt x="90" y="4"/>
                  </a:lnTo>
                  <a:cubicBezTo>
                    <a:pt x="85" y="1"/>
                    <a:pt x="79" y="1"/>
                    <a:pt x="74" y="1"/>
                  </a:cubicBezTo>
                  <a:close/>
                </a:path>
              </a:pathLst>
            </a:custGeom>
            <a:solidFill>
              <a:srgbClr val="6A97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3" name="Google Shape;1530;p48">
              <a:extLst>
                <a:ext uri="{FF2B5EF4-FFF2-40B4-BE49-F238E27FC236}">
                  <a16:creationId xmlns:a16="http://schemas.microsoft.com/office/drawing/2014/main" id="{F70EA4F6-053E-1B07-FE4C-BA3A282D69BA}"/>
                </a:ext>
              </a:extLst>
            </p:cNvPr>
            <p:cNvSpPr/>
            <p:nvPr/>
          </p:nvSpPr>
          <p:spPr>
            <a:xfrm>
              <a:off x="5321296" y="5340705"/>
              <a:ext cx="1073680" cy="350589"/>
            </a:xfrm>
            <a:custGeom>
              <a:avLst/>
              <a:gdLst/>
              <a:ahLst/>
              <a:cxnLst/>
              <a:rect l="l" t="t" r="r" b="b"/>
              <a:pathLst>
                <a:path w="25183" h="8223" extrusionOk="0">
                  <a:moveTo>
                    <a:pt x="78" y="0"/>
                  </a:moveTo>
                  <a:cubicBezTo>
                    <a:pt x="37" y="0"/>
                    <a:pt x="1" y="53"/>
                    <a:pt x="38" y="93"/>
                  </a:cubicBezTo>
                  <a:cubicBezTo>
                    <a:pt x="337" y="409"/>
                    <a:pt x="686" y="681"/>
                    <a:pt x="1041" y="931"/>
                  </a:cubicBezTo>
                  <a:cubicBezTo>
                    <a:pt x="1427" y="1204"/>
                    <a:pt x="1826" y="1458"/>
                    <a:pt x="2245" y="1679"/>
                  </a:cubicBezTo>
                  <a:cubicBezTo>
                    <a:pt x="2710" y="1924"/>
                    <a:pt x="3214" y="2094"/>
                    <a:pt x="3708" y="2270"/>
                  </a:cubicBezTo>
                  <a:cubicBezTo>
                    <a:pt x="4289" y="2477"/>
                    <a:pt x="4875" y="2665"/>
                    <a:pt x="5467" y="2833"/>
                  </a:cubicBezTo>
                  <a:cubicBezTo>
                    <a:pt x="7505" y="3408"/>
                    <a:pt x="9600" y="3656"/>
                    <a:pt x="11698" y="3894"/>
                  </a:cubicBezTo>
                  <a:cubicBezTo>
                    <a:pt x="12980" y="4041"/>
                    <a:pt x="14264" y="4171"/>
                    <a:pt x="15550" y="4294"/>
                  </a:cubicBezTo>
                  <a:cubicBezTo>
                    <a:pt x="16570" y="4393"/>
                    <a:pt x="17592" y="4474"/>
                    <a:pt x="18610" y="4592"/>
                  </a:cubicBezTo>
                  <a:cubicBezTo>
                    <a:pt x="20367" y="4796"/>
                    <a:pt x="22150" y="5354"/>
                    <a:pt x="23534" y="6491"/>
                  </a:cubicBezTo>
                  <a:cubicBezTo>
                    <a:pt x="23752" y="6667"/>
                    <a:pt x="23957" y="6856"/>
                    <a:pt x="24152" y="7056"/>
                  </a:cubicBezTo>
                  <a:cubicBezTo>
                    <a:pt x="24309" y="7220"/>
                    <a:pt x="24453" y="7403"/>
                    <a:pt x="24594" y="7567"/>
                  </a:cubicBezTo>
                  <a:cubicBezTo>
                    <a:pt x="24747" y="7746"/>
                    <a:pt x="24880" y="7941"/>
                    <a:pt x="24989" y="8148"/>
                  </a:cubicBezTo>
                  <a:cubicBezTo>
                    <a:pt x="24995" y="8160"/>
                    <a:pt x="24997" y="8163"/>
                    <a:pt x="24997" y="8163"/>
                  </a:cubicBezTo>
                  <a:cubicBezTo>
                    <a:pt x="24998" y="8163"/>
                    <a:pt x="24997" y="8161"/>
                    <a:pt x="24997" y="8161"/>
                  </a:cubicBezTo>
                  <a:lnTo>
                    <a:pt x="24997" y="8161"/>
                  </a:lnTo>
                  <a:cubicBezTo>
                    <a:pt x="24997" y="8161"/>
                    <a:pt x="24998" y="8164"/>
                    <a:pt x="25004" y="8177"/>
                  </a:cubicBezTo>
                  <a:cubicBezTo>
                    <a:pt x="25017" y="8209"/>
                    <a:pt x="25041" y="8222"/>
                    <a:pt x="25067" y="8222"/>
                  </a:cubicBezTo>
                  <a:cubicBezTo>
                    <a:pt x="25122" y="8222"/>
                    <a:pt x="25182" y="8159"/>
                    <a:pt x="25152" y="8090"/>
                  </a:cubicBezTo>
                  <a:cubicBezTo>
                    <a:pt x="25147" y="8078"/>
                    <a:pt x="25146" y="8074"/>
                    <a:pt x="25146" y="8074"/>
                  </a:cubicBezTo>
                  <a:lnTo>
                    <a:pt x="25146" y="8074"/>
                  </a:lnTo>
                  <a:cubicBezTo>
                    <a:pt x="25146" y="8074"/>
                    <a:pt x="25146" y="8075"/>
                    <a:pt x="25146" y="8075"/>
                  </a:cubicBezTo>
                  <a:cubicBezTo>
                    <a:pt x="25146" y="8075"/>
                    <a:pt x="25146" y="8074"/>
                    <a:pt x="25146" y="8074"/>
                  </a:cubicBezTo>
                  <a:lnTo>
                    <a:pt x="25146" y="8074"/>
                  </a:lnTo>
                  <a:cubicBezTo>
                    <a:pt x="25146" y="8074"/>
                    <a:pt x="25146" y="8074"/>
                    <a:pt x="25146" y="8074"/>
                  </a:cubicBezTo>
                  <a:lnTo>
                    <a:pt x="25146" y="8074"/>
                  </a:lnTo>
                  <a:cubicBezTo>
                    <a:pt x="25145" y="8072"/>
                    <a:pt x="25143" y="8067"/>
                    <a:pt x="25138" y="8057"/>
                  </a:cubicBezTo>
                  <a:cubicBezTo>
                    <a:pt x="25126" y="8028"/>
                    <a:pt x="25112" y="7999"/>
                    <a:pt x="25097" y="7969"/>
                  </a:cubicBezTo>
                  <a:cubicBezTo>
                    <a:pt x="25042" y="7858"/>
                    <a:pt x="24980" y="7750"/>
                    <a:pt x="24915" y="7645"/>
                  </a:cubicBezTo>
                  <a:cubicBezTo>
                    <a:pt x="24675" y="7266"/>
                    <a:pt x="24390" y="6917"/>
                    <a:pt x="24065" y="6609"/>
                  </a:cubicBezTo>
                  <a:cubicBezTo>
                    <a:pt x="22884" y="5485"/>
                    <a:pt x="21302" y="4837"/>
                    <a:pt x="19721" y="4525"/>
                  </a:cubicBezTo>
                  <a:cubicBezTo>
                    <a:pt x="18711" y="4325"/>
                    <a:pt x="17673" y="4262"/>
                    <a:pt x="16650" y="4166"/>
                  </a:cubicBezTo>
                  <a:cubicBezTo>
                    <a:pt x="15438" y="4051"/>
                    <a:pt x="14226" y="3937"/>
                    <a:pt x="13016" y="3808"/>
                  </a:cubicBezTo>
                  <a:cubicBezTo>
                    <a:pt x="10828" y="3578"/>
                    <a:pt x="8616" y="3374"/>
                    <a:pt x="6470" y="2866"/>
                  </a:cubicBezTo>
                  <a:cubicBezTo>
                    <a:pt x="5277" y="2584"/>
                    <a:pt x="4107" y="2208"/>
                    <a:pt x="2962" y="1770"/>
                  </a:cubicBezTo>
                  <a:cubicBezTo>
                    <a:pt x="2559" y="1616"/>
                    <a:pt x="2185" y="1420"/>
                    <a:pt x="1816" y="1198"/>
                  </a:cubicBezTo>
                  <a:cubicBezTo>
                    <a:pt x="1394" y="943"/>
                    <a:pt x="977" y="679"/>
                    <a:pt x="578" y="389"/>
                  </a:cubicBezTo>
                  <a:cubicBezTo>
                    <a:pt x="416" y="274"/>
                    <a:pt x="261" y="149"/>
                    <a:pt x="115" y="15"/>
                  </a:cubicBezTo>
                  <a:cubicBezTo>
                    <a:pt x="103" y="5"/>
                    <a:pt x="91" y="0"/>
                    <a:pt x="78" y="0"/>
                  </a:cubicBezTo>
                  <a:close/>
                </a:path>
              </a:pathLst>
            </a:custGeom>
            <a:solidFill>
              <a:srgbClr val="6A97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4" name="Google Shape;1531;p48">
              <a:extLst>
                <a:ext uri="{FF2B5EF4-FFF2-40B4-BE49-F238E27FC236}">
                  <a16:creationId xmlns:a16="http://schemas.microsoft.com/office/drawing/2014/main" id="{E57D762A-57F7-C8B3-0059-650A609DBCCC}"/>
                </a:ext>
              </a:extLst>
            </p:cNvPr>
            <p:cNvSpPr/>
            <p:nvPr/>
          </p:nvSpPr>
          <p:spPr>
            <a:xfrm>
              <a:off x="5351227" y="5235097"/>
              <a:ext cx="1050444" cy="341976"/>
            </a:xfrm>
            <a:custGeom>
              <a:avLst/>
              <a:gdLst/>
              <a:ahLst/>
              <a:cxnLst/>
              <a:rect l="l" t="t" r="r" b="b"/>
              <a:pathLst>
                <a:path w="24638" h="8021" extrusionOk="0">
                  <a:moveTo>
                    <a:pt x="78" y="0"/>
                  </a:moveTo>
                  <a:cubicBezTo>
                    <a:pt x="36" y="0"/>
                    <a:pt x="1" y="53"/>
                    <a:pt x="37" y="93"/>
                  </a:cubicBezTo>
                  <a:lnTo>
                    <a:pt x="39" y="93"/>
                  </a:lnTo>
                  <a:cubicBezTo>
                    <a:pt x="330" y="401"/>
                    <a:pt x="673" y="670"/>
                    <a:pt x="1017" y="915"/>
                  </a:cubicBezTo>
                  <a:cubicBezTo>
                    <a:pt x="1394" y="1184"/>
                    <a:pt x="1786" y="1430"/>
                    <a:pt x="2192" y="1651"/>
                  </a:cubicBezTo>
                  <a:cubicBezTo>
                    <a:pt x="2640" y="1891"/>
                    <a:pt x="3122" y="2058"/>
                    <a:pt x="3598" y="2229"/>
                  </a:cubicBezTo>
                  <a:cubicBezTo>
                    <a:pt x="4155" y="2430"/>
                    <a:pt x="4718" y="2615"/>
                    <a:pt x="5287" y="2781"/>
                  </a:cubicBezTo>
                  <a:cubicBezTo>
                    <a:pt x="7225" y="3343"/>
                    <a:pt x="9218" y="3619"/>
                    <a:pt x="11220" y="3839"/>
                  </a:cubicBezTo>
                  <a:cubicBezTo>
                    <a:pt x="11851" y="3909"/>
                    <a:pt x="12496" y="3889"/>
                    <a:pt x="13130" y="3895"/>
                  </a:cubicBezTo>
                  <a:cubicBezTo>
                    <a:pt x="14071" y="3904"/>
                    <a:pt x="15013" y="3920"/>
                    <a:pt x="15954" y="3978"/>
                  </a:cubicBezTo>
                  <a:cubicBezTo>
                    <a:pt x="16927" y="4037"/>
                    <a:pt x="17906" y="4136"/>
                    <a:pt x="18856" y="4361"/>
                  </a:cubicBezTo>
                  <a:cubicBezTo>
                    <a:pt x="19856" y="4596"/>
                    <a:pt x="20813" y="5008"/>
                    <a:pt x="21690" y="5540"/>
                  </a:cubicBezTo>
                  <a:cubicBezTo>
                    <a:pt x="22386" y="5962"/>
                    <a:pt x="23029" y="6466"/>
                    <a:pt x="23606" y="7040"/>
                  </a:cubicBezTo>
                  <a:cubicBezTo>
                    <a:pt x="23889" y="7321"/>
                    <a:pt x="24188" y="7630"/>
                    <a:pt x="24415" y="7934"/>
                  </a:cubicBezTo>
                  <a:cubicBezTo>
                    <a:pt x="24426" y="7950"/>
                    <a:pt x="24441" y="7970"/>
                    <a:pt x="24441" y="7970"/>
                  </a:cubicBezTo>
                  <a:cubicBezTo>
                    <a:pt x="24441" y="7970"/>
                    <a:pt x="24440" y="7969"/>
                    <a:pt x="24439" y="7967"/>
                  </a:cubicBezTo>
                  <a:lnTo>
                    <a:pt x="24439" y="7967"/>
                  </a:lnTo>
                  <a:cubicBezTo>
                    <a:pt x="24442" y="7971"/>
                    <a:pt x="24445" y="7976"/>
                    <a:pt x="24447" y="7980"/>
                  </a:cubicBezTo>
                  <a:cubicBezTo>
                    <a:pt x="24465" y="8008"/>
                    <a:pt x="24492" y="8020"/>
                    <a:pt x="24518" y="8020"/>
                  </a:cubicBezTo>
                  <a:cubicBezTo>
                    <a:pt x="24578" y="8020"/>
                    <a:pt x="24638" y="7959"/>
                    <a:pt x="24597" y="7893"/>
                  </a:cubicBezTo>
                  <a:cubicBezTo>
                    <a:pt x="24593" y="7890"/>
                    <a:pt x="24590" y="7885"/>
                    <a:pt x="24588" y="7881"/>
                  </a:cubicBezTo>
                  <a:cubicBezTo>
                    <a:pt x="24588" y="7880"/>
                    <a:pt x="24587" y="7879"/>
                    <a:pt x="24587" y="7879"/>
                  </a:cubicBezTo>
                  <a:lnTo>
                    <a:pt x="24587" y="7879"/>
                  </a:lnTo>
                  <a:cubicBezTo>
                    <a:pt x="24590" y="7884"/>
                    <a:pt x="24592" y="7885"/>
                    <a:pt x="24592" y="7885"/>
                  </a:cubicBezTo>
                  <a:cubicBezTo>
                    <a:pt x="24592" y="7885"/>
                    <a:pt x="24588" y="7879"/>
                    <a:pt x="24587" y="7879"/>
                  </a:cubicBezTo>
                  <a:lnTo>
                    <a:pt x="24587" y="7879"/>
                  </a:lnTo>
                  <a:cubicBezTo>
                    <a:pt x="24587" y="7879"/>
                    <a:pt x="24587" y="7879"/>
                    <a:pt x="24587" y="7879"/>
                  </a:cubicBezTo>
                  <a:lnTo>
                    <a:pt x="24587" y="7879"/>
                  </a:lnTo>
                  <a:cubicBezTo>
                    <a:pt x="24585" y="7876"/>
                    <a:pt x="24582" y="7871"/>
                    <a:pt x="24579" y="7865"/>
                  </a:cubicBezTo>
                  <a:cubicBezTo>
                    <a:pt x="24574" y="7858"/>
                    <a:pt x="24569" y="7849"/>
                    <a:pt x="24564" y="7842"/>
                  </a:cubicBezTo>
                  <a:cubicBezTo>
                    <a:pt x="24535" y="7794"/>
                    <a:pt x="24503" y="7750"/>
                    <a:pt x="24471" y="7705"/>
                  </a:cubicBezTo>
                  <a:cubicBezTo>
                    <a:pt x="24352" y="7535"/>
                    <a:pt x="24230" y="7361"/>
                    <a:pt x="24096" y="7202"/>
                  </a:cubicBezTo>
                  <a:cubicBezTo>
                    <a:pt x="23628" y="6650"/>
                    <a:pt x="23070" y="6170"/>
                    <a:pt x="22481" y="5753"/>
                  </a:cubicBezTo>
                  <a:cubicBezTo>
                    <a:pt x="21633" y="5150"/>
                    <a:pt x="20692" y="4679"/>
                    <a:pt x="19705" y="4349"/>
                  </a:cubicBezTo>
                  <a:cubicBezTo>
                    <a:pt x="18814" y="4051"/>
                    <a:pt x="17873" y="3914"/>
                    <a:pt x="16941" y="3822"/>
                  </a:cubicBezTo>
                  <a:cubicBezTo>
                    <a:pt x="15964" y="3726"/>
                    <a:pt x="14981" y="3691"/>
                    <a:pt x="13998" y="3675"/>
                  </a:cubicBezTo>
                  <a:cubicBezTo>
                    <a:pt x="13232" y="3662"/>
                    <a:pt x="12463" y="3672"/>
                    <a:pt x="11695" y="3642"/>
                  </a:cubicBezTo>
                  <a:cubicBezTo>
                    <a:pt x="11363" y="3629"/>
                    <a:pt x="11036" y="3589"/>
                    <a:pt x="10705" y="3551"/>
                  </a:cubicBezTo>
                  <a:cubicBezTo>
                    <a:pt x="10215" y="3493"/>
                    <a:pt x="9723" y="3435"/>
                    <a:pt x="9233" y="3368"/>
                  </a:cubicBezTo>
                  <a:cubicBezTo>
                    <a:pt x="8238" y="3232"/>
                    <a:pt x="7249" y="3058"/>
                    <a:pt x="6273" y="2819"/>
                  </a:cubicBezTo>
                  <a:cubicBezTo>
                    <a:pt x="5115" y="2535"/>
                    <a:pt x="3979" y="2163"/>
                    <a:pt x="2867" y="1733"/>
                  </a:cubicBezTo>
                  <a:cubicBezTo>
                    <a:pt x="2479" y="1584"/>
                    <a:pt x="2119" y="1382"/>
                    <a:pt x="1765" y="1167"/>
                  </a:cubicBezTo>
                  <a:cubicBezTo>
                    <a:pt x="1357" y="919"/>
                    <a:pt x="954" y="662"/>
                    <a:pt x="568" y="381"/>
                  </a:cubicBezTo>
                  <a:cubicBezTo>
                    <a:pt x="410" y="269"/>
                    <a:pt x="258" y="147"/>
                    <a:pt x="115" y="15"/>
                  </a:cubicBezTo>
                  <a:cubicBezTo>
                    <a:pt x="103" y="5"/>
                    <a:pt x="90" y="0"/>
                    <a:pt x="78" y="0"/>
                  </a:cubicBezTo>
                  <a:close/>
                </a:path>
              </a:pathLst>
            </a:custGeom>
            <a:solidFill>
              <a:srgbClr val="6A97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5" name="Google Shape;1532;p48">
              <a:extLst>
                <a:ext uri="{FF2B5EF4-FFF2-40B4-BE49-F238E27FC236}">
                  <a16:creationId xmlns:a16="http://schemas.microsoft.com/office/drawing/2014/main" id="{1C02B991-7916-7937-C117-3900945EFAAC}"/>
                </a:ext>
              </a:extLst>
            </p:cNvPr>
            <p:cNvSpPr/>
            <p:nvPr/>
          </p:nvSpPr>
          <p:spPr>
            <a:xfrm>
              <a:off x="5755280" y="5159762"/>
              <a:ext cx="649886" cy="200599"/>
            </a:xfrm>
            <a:custGeom>
              <a:avLst/>
              <a:gdLst/>
              <a:ahLst/>
              <a:cxnLst/>
              <a:rect l="l" t="t" r="r" b="b"/>
              <a:pathLst>
                <a:path w="15243" h="4705" extrusionOk="0">
                  <a:moveTo>
                    <a:pt x="7428" y="0"/>
                  </a:moveTo>
                  <a:cubicBezTo>
                    <a:pt x="6472" y="0"/>
                    <a:pt x="5521" y="104"/>
                    <a:pt x="4568" y="200"/>
                  </a:cubicBezTo>
                  <a:cubicBezTo>
                    <a:pt x="3989" y="258"/>
                    <a:pt x="3410" y="290"/>
                    <a:pt x="2830" y="335"/>
                  </a:cubicBezTo>
                  <a:cubicBezTo>
                    <a:pt x="2111" y="390"/>
                    <a:pt x="1395" y="480"/>
                    <a:pt x="675" y="528"/>
                  </a:cubicBezTo>
                  <a:cubicBezTo>
                    <a:pt x="491" y="541"/>
                    <a:pt x="309" y="561"/>
                    <a:pt x="127" y="581"/>
                  </a:cubicBezTo>
                  <a:cubicBezTo>
                    <a:pt x="4" y="595"/>
                    <a:pt x="1" y="767"/>
                    <a:pt x="127" y="775"/>
                  </a:cubicBezTo>
                  <a:lnTo>
                    <a:pt x="128" y="775"/>
                  </a:lnTo>
                  <a:cubicBezTo>
                    <a:pt x="251" y="785"/>
                    <a:pt x="374" y="790"/>
                    <a:pt x="497" y="790"/>
                  </a:cubicBezTo>
                  <a:cubicBezTo>
                    <a:pt x="562" y="790"/>
                    <a:pt x="627" y="788"/>
                    <a:pt x="691" y="786"/>
                  </a:cubicBezTo>
                  <a:cubicBezTo>
                    <a:pt x="874" y="778"/>
                    <a:pt x="1056" y="767"/>
                    <a:pt x="1238" y="754"/>
                  </a:cubicBezTo>
                  <a:cubicBezTo>
                    <a:pt x="1586" y="729"/>
                    <a:pt x="1935" y="696"/>
                    <a:pt x="2283" y="666"/>
                  </a:cubicBezTo>
                  <a:cubicBezTo>
                    <a:pt x="2889" y="613"/>
                    <a:pt x="3497" y="587"/>
                    <a:pt x="4105" y="542"/>
                  </a:cubicBezTo>
                  <a:cubicBezTo>
                    <a:pt x="5050" y="471"/>
                    <a:pt x="6001" y="375"/>
                    <a:pt x="6951" y="375"/>
                  </a:cubicBezTo>
                  <a:cubicBezTo>
                    <a:pt x="7106" y="375"/>
                    <a:pt x="7261" y="377"/>
                    <a:pt x="7416" y="383"/>
                  </a:cubicBezTo>
                  <a:cubicBezTo>
                    <a:pt x="7650" y="391"/>
                    <a:pt x="7885" y="406"/>
                    <a:pt x="8118" y="425"/>
                  </a:cubicBezTo>
                  <a:cubicBezTo>
                    <a:pt x="8235" y="436"/>
                    <a:pt x="8352" y="447"/>
                    <a:pt x="8469" y="460"/>
                  </a:cubicBezTo>
                  <a:cubicBezTo>
                    <a:pt x="8524" y="467"/>
                    <a:pt x="8580" y="473"/>
                    <a:pt x="8635" y="480"/>
                  </a:cubicBezTo>
                  <a:lnTo>
                    <a:pt x="8718" y="491"/>
                  </a:lnTo>
                  <a:lnTo>
                    <a:pt x="8718" y="491"/>
                  </a:lnTo>
                  <a:cubicBezTo>
                    <a:pt x="8731" y="492"/>
                    <a:pt x="8772" y="498"/>
                    <a:pt x="8783" y="499"/>
                  </a:cubicBezTo>
                  <a:cubicBezTo>
                    <a:pt x="9260" y="567"/>
                    <a:pt x="9736" y="657"/>
                    <a:pt x="10203" y="781"/>
                  </a:cubicBezTo>
                  <a:cubicBezTo>
                    <a:pt x="10434" y="844"/>
                    <a:pt x="10662" y="914"/>
                    <a:pt x="10889" y="992"/>
                  </a:cubicBezTo>
                  <a:cubicBezTo>
                    <a:pt x="11004" y="1034"/>
                    <a:pt x="11119" y="1076"/>
                    <a:pt x="11233" y="1122"/>
                  </a:cubicBezTo>
                  <a:lnTo>
                    <a:pt x="11312" y="1155"/>
                  </a:lnTo>
                  <a:lnTo>
                    <a:pt x="11355" y="1173"/>
                  </a:lnTo>
                  <a:cubicBezTo>
                    <a:pt x="11361" y="1175"/>
                    <a:pt x="11364" y="1176"/>
                    <a:pt x="11364" y="1176"/>
                  </a:cubicBezTo>
                  <a:cubicBezTo>
                    <a:pt x="11364" y="1176"/>
                    <a:pt x="11364" y="1176"/>
                    <a:pt x="11364" y="1176"/>
                  </a:cubicBezTo>
                  <a:lnTo>
                    <a:pt x="11364" y="1176"/>
                  </a:lnTo>
                  <a:cubicBezTo>
                    <a:pt x="11419" y="1200"/>
                    <a:pt x="11477" y="1226"/>
                    <a:pt x="11533" y="1251"/>
                  </a:cubicBezTo>
                  <a:cubicBezTo>
                    <a:pt x="11975" y="1449"/>
                    <a:pt x="12394" y="1691"/>
                    <a:pt x="12787" y="1973"/>
                  </a:cubicBezTo>
                  <a:cubicBezTo>
                    <a:pt x="12836" y="2008"/>
                    <a:pt x="12884" y="2044"/>
                    <a:pt x="12932" y="2081"/>
                  </a:cubicBezTo>
                  <a:cubicBezTo>
                    <a:pt x="12923" y="2074"/>
                    <a:pt x="12919" y="2072"/>
                    <a:pt x="12919" y="2072"/>
                  </a:cubicBezTo>
                  <a:lnTo>
                    <a:pt x="12919" y="2072"/>
                  </a:lnTo>
                  <a:cubicBezTo>
                    <a:pt x="12919" y="2072"/>
                    <a:pt x="12952" y="2098"/>
                    <a:pt x="12962" y="2105"/>
                  </a:cubicBezTo>
                  <a:cubicBezTo>
                    <a:pt x="12991" y="2128"/>
                    <a:pt x="13021" y="2152"/>
                    <a:pt x="13051" y="2177"/>
                  </a:cubicBezTo>
                  <a:cubicBezTo>
                    <a:pt x="13145" y="2254"/>
                    <a:pt x="13237" y="2335"/>
                    <a:pt x="13327" y="2418"/>
                  </a:cubicBezTo>
                  <a:cubicBezTo>
                    <a:pt x="13509" y="2586"/>
                    <a:pt x="13681" y="2765"/>
                    <a:pt x="13841" y="2954"/>
                  </a:cubicBezTo>
                  <a:cubicBezTo>
                    <a:pt x="13882" y="3003"/>
                    <a:pt x="13922" y="3052"/>
                    <a:pt x="13962" y="3100"/>
                  </a:cubicBezTo>
                  <a:cubicBezTo>
                    <a:pt x="13968" y="3108"/>
                    <a:pt x="14001" y="3151"/>
                    <a:pt x="14002" y="3151"/>
                  </a:cubicBezTo>
                  <a:cubicBezTo>
                    <a:pt x="14002" y="3151"/>
                    <a:pt x="14000" y="3149"/>
                    <a:pt x="13995" y="3142"/>
                  </a:cubicBezTo>
                  <a:lnTo>
                    <a:pt x="13995" y="3142"/>
                  </a:lnTo>
                  <a:cubicBezTo>
                    <a:pt x="14017" y="3172"/>
                    <a:pt x="14039" y="3201"/>
                    <a:pt x="14060" y="3231"/>
                  </a:cubicBezTo>
                  <a:cubicBezTo>
                    <a:pt x="14140" y="3338"/>
                    <a:pt x="14215" y="3447"/>
                    <a:pt x="14287" y="3559"/>
                  </a:cubicBezTo>
                  <a:cubicBezTo>
                    <a:pt x="14434" y="3785"/>
                    <a:pt x="14550" y="4026"/>
                    <a:pt x="14686" y="4258"/>
                  </a:cubicBezTo>
                  <a:cubicBezTo>
                    <a:pt x="14757" y="4378"/>
                    <a:pt x="14822" y="4501"/>
                    <a:pt x="14894" y="4621"/>
                  </a:cubicBezTo>
                  <a:cubicBezTo>
                    <a:pt x="14929" y="4680"/>
                    <a:pt x="14982" y="4705"/>
                    <a:pt x="15036" y="4705"/>
                  </a:cubicBezTo>
                  <a:cubicBezTo>
                    <a:pt x="15139" y="4705"/>
                    <a:pt x="15242" y="4612"/>
                    <a:pt x="15212" y="4486"/>
                  </a:cubicBezTo>
                  <a:cubicBezTo>
                    <a:pt x="15078" y="3943"/>
                    <a:pt x="14773" y="3443"/>
                    <a:pt x="14443" y="2995"/>
                  </a:cubicBezTo>
                  <a:cubicBezTo>
                    <a:pt x="14136" y="2576"/>
                    <a:pt x="13778" y="2195"/>
                    <a:pt x="13380" y="1861"/>
                  </a:cubicBezTo>
                  <a:cubicBezTo>
                    <a:pt x="12599" y="1213"/>
                    <a:pt x="11687" y="756"/>
                    <a:pt x="10720" y="459"/>
                  </a:cubicBezTo>
                  <a:cubicBezTo>
                    <a:pt x="9781" y="172"/>
                    <a:pt x="8803" y="37"/>
                    <a:pt x="7823" y="6"/>
                  </a:cubicBezTo>
                  <a:cubicBezTo>
                    <a:pt x="7692" y="2"/>
                    <a:pt x="7560" y="0"/>
                    <a:pt x="7428" y="0"/>
                  </a:cubicBezTo>
                  <a:close/>
                </a:path>
              </a:pathLst>
            </a:custGeom>
            <a:solidFill>
              <a:srgbClr val="6A97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6" name="Google Shape;1533;p48">
              <a:extLst>
                <a:ext uri="{FF2B5EF4-FFF2-40B4-BE49-F238E27FC236}">
                  <a16:creationId xmlns:a16="http://schemas.microsoft.com/office/drawing/2014/main" id="{99D66AF1-8EC0-3958-B579-D3D65F05F601}"/>
                </a:ext>
              </a:extLst>
            </p:cNvPr>
            <p:cNvSpPr/>
            <p:nvPr/>
          </p:nvSpPr>
          <p:spPr>
            <a:xfrm>
              <a:off x="5404734" y="5187304"/>
              <a:ext cx="1000816" cy="268772"/>
            </a:xfrm>
            <a:custGeom>
              <a:avLst/>
              <a:gdLst/>
              <a:ahLst/>
              <a:cxnLst/>
              <a:rect l="l" t="t" r="r" b="b"/>
              <a:pathLst>
                <a:path w="23474" h="6304" extrusionOk="0">
                  <a:moveTo>
                    <a:pt x="43" y="0"/>
                  </a:moveTo>
                  <a:cubicBezTo>
                    <a:pt x="17" y="0"/>
                    <a:pt x="0" y="39"/>
                    <a:pt x="28" y="56"/>
                  </a:cubicBezTo>
                  <a:lnTo>
                    <a:pt x="28" y="57"/>
                  </a:lnTo>
                  <a:cubicBezTo>
                    <a:pt x="485" y="343"/>
                    <a:pt x="933" y="641"/>
                    <a:pt x="1417" y="883"/>
                  </a:cubicBezTo>
                  <a:cubicBezTo>
                    <a:pt x="1846" y="1097"/>
                    <a:pt x="2283" y="1290"/>
                    <a:pt x="2729" y="1464"/>
                  </a:cubicBezTo>
                  <a:cubicBezTo>
                    <a:pt x="3495" y="1760"/>
                    <a:pt x="4289" y="1977"/>
                    <a:pt x="5098" y="2114"/>
                  </a:cubicBezTo>
                  <a:cubicBezTo>
                    <a:pt x="5957" y="2260"/>
                    <a:pt x="6822" y="2305"/>
                    <a:pt x="7689" y="2305"/>
                  </a:cubicBezTo>
                  <a:cubicBezTo>
                    <a:pt x="8155" y="2305"/>
                    <a:pt x="8621" y="2292"/>
                    <a:pt x="9087" y="2274"/>
                  </a:cubicBezTo>
                  <a:cubicBezTo>
                    <a:pt x="10345" y="2227"/>
                    <a:pt x="11608" y="2174"/>
                    <a:pt x="12870" y="2174"/>
                  </a:cubicBezTo>
                  <a:cubicBezTo>
                    <a:pt x="13300" y="2174"/>
                    <a:pt x="13729" y="2180"/>
                    <a:pt x="14159" y="2195"/>
                  </a:cubicBezTo>
                  <a:cubicBezTo>
                    <a:pt x="15083" y="2226"/>
                    <a:pt x="16010" y="2300"/>
                    <a:pt x="16921" y="2467"/>
                  </a:cubicBezTo>
                  <a:cubicBezTo>
                    <a:pt x="17731" y="2616"/>
                    <a:pt x="18530" y="2860"/>
                    <a:pt x="19291" y="3173"/>
                  </a:cubicBezTo>
                  <a:cubicBezTo>
                    <a:pt x="19887" y="3422"/>
                    <a:pt x="20446" y="3751"/>
                    <a:pt x="20949" y="4154"/>
                  </a:cubicBezTo>
                  <a:cubicBezTo>
                    <a:pt x="21559" y="4640"/>
                    <a:pt x="22103" y="5205"/>
                    <a:pt x="22640" y="5771"/>
                  </a:cubicBezTo>
                  <a:cubicBezTo>
                    <a:pt x="22720" y="5856"/>
                    <a:pt x="22801" y="5941"/>
                    <a:pt x="22881" y="6027"/>
                  </a:cubicBezTo>
                  <a:cubicBezTo>
                    <a:pt x="22968" y="6119"/>
                    <a:pt x="23064" y="6192"/>
                    <a:pt x="23162" y="6271"/>
                  </a:cubicBezTo>
                  <a:cubicBezTo>
                    <a:pt x="23192" y="6294"/>
                    <a:pt x="23227" y="6304"/>
                    <a:pt x="23261" y="6304"/>
                  </a:cubicBezTo>
                  <a:cubicBezTo>
                    <a:pt x="23369" y="6304"/>
                    <a:pt x="23473" y="6207"/>
                    <a:pt x="23395" y="6092"/>
                  </a:cubicBezTo>
                  <a:cubicBezTo>
                    <a:pt x="23131" y="5702"/>
                    <a:pt x="22781" y="5374"/>
                    <a:pt x="22451" y="5040"/>
                  </a:cubicBezTo>
                  <a:cubicBezTo>
                    <a:pt x="22180" y="4764"/>
                    <a:pt x="21904" y="4494"/>
                    <a:pt x="21614" y="4238"/>
                  </a:cubicBezTo>
                  <a:cubicBezTo>
                    <a:pt x="21111" y="3793"/>
                    <a:pt x="20566" y="3397"/>
                    <a:pt x="19965" y="3092"/>
                  </a:cubicBezTo>
                  <a:cubicBezTo>
                    <a:pt x="19269" y="2740"/>
                    <a:pt x="18538" y="2461"/>
                    <a:pt x="17783" y="2261"/>
                  </a:cubicBezTo>
                  <a:cubicBezTo>
                    <a:pt x="16899" y="2026"/>
                    <a:pt x="15984" y="1915"/>
                    <a:pt x="15072" y="1854"/>
                  </a:cubicBezTo>
                  <a:cubicBezTo>
                    <a:pt x="14420" y="1811"/>
                    <a:pt x="13766" y="1794"/>
                    <a:pt x="13113" y="1794"/>
                  </a:cubicBezTo>
                  <a:cubicBezTo>
                    <a:pt x="11955" y="1794"/>
                    <a:pt x="10797" y="1849"/>
                    <a:pt x="9644" y="1914"/>
                  </a:cubicBezTo>
                  <a:cubicBezTo>
                    <a:pt x="8859" y="1958"/>
                    <a:pt x="8077" y="2008"/>
                    <a:pt x="7294" y="2008"/>
                  </a:cubicBezTo>
                  <a:cubicBezTo>
                    <a:pt x="6793" y="2008"/>
                    <a:pt x="6293" y="1987"/>
                    <a:pt x="5790" y="1932"/>
                  </a:cubicBezTo>
                  <a:cubicBezTo>
                    <a:pt x="4040" y="1738"/>
                    <a:pt x="2357" y="1149"/>
                    <a:pt x="786" y="368"/>
                  </a:cubicBezTo>
                  <a:cubicBezTo>
                    <a:pt x="666" y="307"/>
                    <a:pt x="538" y="265"/>
                    <a:pt x="419" y="202"/>
                  </a:cubicBezTo>
                  <a:cubicBezTo>
                    <a:pt x="298" y="139"/>
                    <a:pt x="178" y="72"/>
                    <a:pt x="58" y="4"/>
                  </a:cubicBezTo>
                  <a:cubicBezTo>
                    <a:pt x="53" y="1"/>
                    <a:pt x="48" y="0"/>
                    <a:pt x="43" y="0"/>
                  </a:cubicBezTo>
                  <a:close/>
                </a:path>
              </a:pathLst>
            </a:custGeom>
            <a:solidFill>
              <a:srgbClr val="6A97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7" name="Google Shape;1534;p48">
              <a:extLst>
                <a:ext uri="{FF2B5EF4-FFF2-40B4-BE49-F238E27FC236}">
                  <a16:creationId xmlns:a16="http://schemas.microsoft.com/office/drawing/2014/main" id="{7B428A1B-F95F-7FC0-0492-7BF33891A49A}"/>
                </a:ext>
              </a:extLst>
            </p:cNvPr>
            <p:cNvSpPr/>
            <p:nvPr/>
          </p:nvSpPr>
          <p:spPr>
            <a:xfrm>
              <a:off x="7238724" y="5128595"/>
              <a:ext cx="230145" cy="72224"/>
            </a:xfrm>
            <a:custGeom>
              <a:avLst/>
              <a:gdLst/>
              <a:ahLst/>
              <a:cxnLst/>
              <a:rect l="l" t="t" r="r" b="b"/>
              <a:pathLst>
                <a:path w="5398" h="1694" extrusionOk="0">
                  <a:moveTo>
                    <a:pt x="5325" y="1"/>
                  </a:moveTo>
                  <a:cubicBezTo>
                    <a:pt x="5320" y="1"/>
                    <a:pt x="5314" y="1"/>
                    <a:pt x="5309" y="4"/>
                  </a:cubicBezTo>
                  <a:cubicBezTo>
                    <a:pt x="5175" y="57"/>
                    <a:pt x="5039" y="106"/>
                    <a:pt x="4915" y="177"/>
                  </a:cubicBezTo>
                  <a:cubicBezTo>
                    <a:pt x="4770" y="260"/>
                    <a:pt x="4625" y="342"/>
                    <a:pt x="4479" y="422"/>
                  </a:cubicBezTo>
                  <a:cubicBezTo>
                    <a:pt x="4166" y="594"/>
                    <a:pt x="3848" y="760"/>
                    <a:pt x="3522" y="908"/>
                  </a:cubicBezTo>
                  <a:cubicBezTo>
                    <a:pt x="3485" y="925"/>
                    <a:pt x="3448" y="942"/>
                    <a:pt x="3411" y="958"/>
                  </a:cubicBezTo>
                  <a:lnTo>
                    <a:pt x="3354" y="982"/>
                  </a:lnTo>
                  <a:cubicBezTo>
                    <a:pt x="3351" y="984"/>
                    <a:pt x="3349" y="984"/>
                    <a:pt x="3348" y="985"/>
                  </a:cubicBezTo>
                  <a:lnTo>
                    <a:pt x="3348" y="985"/>
                  </a:lnTo>
                  <a:lnTo>
                    <a:pt x="3317" y="998"/>
                  </a:lnTo>
                  <a:cubicBezTo>
                    <a:pt x="3249" y="1027"/>
                    <a:pt x="3179" y="1053"/>
                    <a:pt x="3108" y="1078"/>
                  </a:cubicBezTo>
                  <a:cubicBezTo>
                    <a:pt x="2941" y="1136"/>
                    <a:pt x="2768" y="1175"/>
                    <a:pt x="2595" y="1213"/>
                  </a:cubicBezTo>
                  <a:cubicBezTo>
                    <a:pt x="2378" y="1261"/>
                    <a:pt x="2158" y="1301"/>
                    <a:pt x="1939" y="1336"/>
                  </a:cubicBezTo>
                  <a:cubicBezTo>
                    <a:pt x="1886" y="1345"/>
                    <a:pt x="1833" y="1352"/>
                    <a:pt x="1781" y="1360"/>
                  </a:cubicBezTo>
                  <a:lnTo>
                    <a:pt x="1758" y="1363"/>
                  </a:lnTo>
                  <a:lnTo>
                    <a:pt x="1751" y="1364"/>
                  </a:lnTo>
                  <a:lnTo>
                    <a:pt x="1745" y="1365"/>
                  </a:lnTo>
                  <a:lnTo>
                    <a:pt x="1723" y="1367"/>
                  </a:lnTo>
                  <a:cubicBezTo>
                    <a:pt x="1697" y="1370"/>
                    <a:pt x="1672" y="1374"/>
                    <a:pt x="1646" y="1377"/>
                  </a:cubicBezTo>
                  <a:cubicBezTo>
                    <a:pt x="1548" y="1387"/>
                    <a:pt x="1450" y="1397"/>
                    <a:pt x="1353" y="1404"/>
                  </a:cubicBezTo>
                  <a:cubicBezTo>
                    <a:pt x="1004" y="1432"/>
                    <a:pt x="655" y="1433"/>
                    <a:pt x="306" y="1433"/>
                  </a:cubicBezTo>
                  <a:cubicBezTo>
                    <a:pt x="262" y="1433"/>
                    <a:pt x="222" y="1436"/>
                    <a:pt x="182" y="1451"/>
                  </a:cubicBezTo>
                  <a:lnTo>
                    <a:pt x="182" y="1451"/>
                  </a:lnTo>
                  <a:cubicBezTo>
                    <a:pt x="152" y="1453"/>
                    <a:pt x="121" y="1457"/>
                    <a:pt x="91" y="1459"/>
                  </a:cubicBezTo>
                  <a:cubicBezTo>
                    <a:pt x="47" y="1462"/>
                    <a:pt x="11" y="1489"/>
                    <a:pt x="6" y="1534"/>
                  </a:cubicBezTo>
                  <a:cubicBezTo>
                    <a:pt x="1" y="1574"/>
                    <a:pt x="25" y="1620"/>
                    <a:pt x="67" y="1628"/>
                  </a:cubicBezTo>
                  <a:cubicBezTo>
                    <a:pt x="100" y="1635"/>
                    <a:pt x="133" y="1642"/>
                    <a:pt x="166" y="1648"/>
                  </a:cubicBezTo>
                  <a:lnTo>
                    <a:pt x="166" y="1648"/>
                  </a:lnTo>
                  <a:cubicBezTo>
                    <a:pt x="240" y="1690"/>
                    <a:pt x="344" y="1683"/>
                    <a:pt x="427" y="1688"/>
                  </a:cubicBezTo>
                  <a:cubicBezTo>
                    <a:pt x="485" y="1692"/>
                    <a:pt x="543" y="1693"/>
                    <a:pt x="601" y="1693"/>
                  </a:cubicBezTo>
                  <a:cubicBezTo>
                    <a:pt x="626" y="1693"/>
                    <a:pt x="652" y="1693"/>
                    <a:pt x="678" y="1693"/>
                  </a:cubicBezTo>
                  <a:cubicBezTo>
                    <a:pt x="858" y="1688"/>
                    <a:pt x="1039" y="1678"/>
                    <a:pt x="1218" y="1662"/>
                  </a:cubicBezTo>
                  <a:cubicBezTo>
                    <a:pt x="1315" y="1653"/>
                    <a:pt x="1413" y="1643"/>
                    <a:pt x="1511" y="1631"/>
                  </a:cubicBezTo>
                  <a:cubicBezTo>
                    <a:pt x="1567" y="1625"/>
                    <a:pt x="1622" y="1617"/>
                    <a:pt x="1677" y="1610"/>
                  </a:cubicBezTo>
                  <a:lnTo>
                    <a:pt x="1715" y="1605"/>
                  </a:lnTo>
                  <a:lnTo>
                    <a:pt x="1712" y="1605"/>
                  </a:lnTo>
                  <a:lnTo>
                    <a:pt x="1754" y="1599"/>
                  </a:lnTo>
                  <a:lnTo>
                    <a:pt x="1832" y="1588"/>
                  </a:lnTo>
                  <a:cubicBezTo>
                    <a:pt x="2050" y="1557"/>
                    <a:pt x="2268" y="1519"/>
                    <a:pt x="2485" y="1473"/>
                  </a:cubicBezTo>
                  <a:cubicBezTo>
                    <a:pt x="2680" y="1433"/>
                    <a:pt x="2878" y="1392"/>
                    <a:pt x="3069" y="1331"/>
                  </a:cubicBezTo>
                  <a:cubicBezTo>
                    <a:pt x="3220" y="1282"/>
                    <a:pt x="3368" y="1224"/>
                    <a:pt x="3513" y="1159"/>
                  </a:cubicBezTo>
                  <a:cubicBezTo>
                    <a:pt x="3837" y="1016"/>
                    <a:pt x="4151" y="850"/>
                    <a:pt x="4459" y="676"/>
                  </a:cubicBezTo>
                  <a:cubicBezTo>
                    <a:pt x="4612" y="591"/>
                    <a:pt x="4763" y="504"/>
                    <a:pt x="4913" y="415"/>
                  </a:cubicBezTo>
                  <a:cubicBezTo>
                    <a:pt x="4981" y="376"/>
                    <a:pt x="5047" y="335"/>
                    <a:pt x="5112" y="292"/>
                  </a:cubicBezTo>
                  <a:cubicBezTo>
                    <a:pt x="5173" y="248"/>
                    <a:pt x="5231" y="202"/>
                    <a:pt x="5290" y="154"/>
                  </a:cubicBezTo>
                  <a:lnTo>
                    <a:pt x="5362" y="95"/>
                  </a:lnTo>
                  <a:cubicBezTo>
                    <a:pt x="5398" y="64"/>
                    <a:pt x="5367" y="1"/>
                    <a:pt x="5325" y="1"/>
                  </a:cubicBezTo>
                  <a:close/>
                </a:path>
              </a:pathLst>
            </a:custGeom>
            <a:solidFill>
              <a:srgbClr val="6A97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8" name="Google Shape;1535;p48">
              <a:extLst>
                <a:ext uri="{FF2B5EF4-FFF2-40B4-BE49-F238E27FC236}">
                  <a16:creationId xmlns:a16="http://schemas.microsoft.com/office/drawing/2014/main" id="{D75FF34A-3F69-36D6-CC60-E8EEEF0F3594}"/>
                </a:ext>
              </a:extLst>
            </p:cNvPr>
            <p:cNvSpPr/>
            <p:nvPr/>
          </p:nvSpPr>
          <p:spPr>
            <a:xfrm>
              <a:off x="6507233" y="5340747"/>
              <a:ext cx="1073722" cy="350546"/>
            </a:xfrm>
            <a:custGeom>
              <a:avLst/>
              <a:gdLst/>
              <a:ahLst/>
              <a:cxnLst/>
              <a:rect l="l" t="t" r="r" b="b"/>
              <a:pathLst>
                <a:path w="25184" h="8222" extrusionOk="0">
                  <a:moveTo>
                    <a:pt x="25106" y="0"/>
                  </a:moveTo>
                  <a:cubicBezTo>
                    <a:pt x="25094" y="0"/>
                    <a:pt x="25081" y="5"/>
                    <a:pt x="25069" y="16"/>
                  </a:cubicBezTo>
                  <a:cubicBezTo>
                    <a:pt x="24742" y="319"/>
                    <a:pt x="24363" y="565"/>
                    <a:pt x="23991" y="809"/>
                  </a:cubicBezTo>
                  <a:cubicBezTo>
                    <a:pt x="23596" y="1066"/>
                    <a:pt x="23192" y="1317"/>
                    <a:pt x="22772" y="1532"/>
                  </a:cubicBezTo>
                  <a:cubicBezTo>
                    <a:pt x="22288" y="1779"/>
                    <a:pt x="21760" y="1947"/>
                    <a:pt x="21246" y="2125"/>
                  </a:cubicBezTo>
                  <a:cubicBezTo>
                    <a:pt x="20672" y="2324"/>
                    <a:pt x="20092" y="2505"/>
                    <a:pt x="19504" y="2664"/>
                  </a:cubicBezTo>
                  <a:cubicBezTo>
                    <a:pt x="17424" y="3231"/>
                    <a:pt x="15282" y="3466"/>
                    <a:pt x="13145" y="3702"/>
                  </a:cubicBezTo>
                  <a:cubicBezTo>
                    <a:pt x="11881" y="3842"/>
                    <a:pt x="10616" y="3968"/>
                    <a:pt x="9350" y="4087"/>
                  </a:cubicBezTo>
                  <a:cubicBezTo>
                    <a:pt x="8324" y="4185"/>
                    <a:pt x="7290" y="4256"/>
                    <a:pt x="6267" y="4393"/>
                  </a:cubicBezTo>
                  <a:cubicBezTo>
                    <a:pt x="4534" y="4624"/>
                    <a:pt x="2813" y="5201"/>
                    <a:pt x="1446" y="6318"/>
                  </a:cubicBezTo>
                  <a:cubicBezTo>
                    <a:pt x="872" y="6788"/>
                    <a:pt x="348" y="7376"/>
                    <a:pt x="44" y="8059"/>
                  </a:cubicBezTo>
                  <a:cubicBezTo>
                    <a:pt x="38" y="8073"/>
                    <a:pt x="37" y="8076"/>
                    <a:pt x="37" y="8076"/>
                  </a:cubicBezTo>
                  <a:cubicBezTo>
                    <a:pt x="37" y="8076"/>
                    <a:pt x="38" y="8074"/>
                    <a:pt x="38" y="8074"/>
                  </a:cubicBezTo>
                  <a:lnTo>
                    <a:pt x="38" y="8074"/>
                  </a:lnTo>
                  <a:cubicBezTo>
                    <a:pt x="37" y="8074"/>
                    <a:pt x="36" y="8077"/>
                    <a:pt x="31" y="8089"/>
                  </a:cubicBezTo>
                  <a:cubicBezTo>
                    <a:pt x="1" y="8158"/>
                    <a:pt x="61" y="8221"/>
                    <a:pt x="116" y="8221"/>
                  </a:cubicBezTo>
                  <a:cubicBezTo>
                    <a:pt x="141" y="8221"/>
                    <a:pt x="165" y="8208"/>
                    <a:pt x="179" y="8176"/>
                  </a:cubicBezTo>
                  <a:cubicBezTo>
                    <a:pt x="185" y="8163"/>
                    <a:pt x="186" y="8161"/>
                    <a:pt x="186" y="8161"/>
                  </a:cubicBezTo>
                  <a:lnTo>
                    <a:pt x="186" y="8161"/>
                  </a:lnTo>
                  <a:cubicBezTo>
                    <a:pt x="186" y="8161"/>
                    <a:pt x="186" y="8162"/>
                    <a:pt x="186" y="8162"/>
                  </a:cubicBezTo>
                  <a:cubicBezTo>
                    <a:pt x="186" y="8162"/>
                    <a:pt x="188" y="8159"/>
                    <a:pt x="195" y="8145"/>
                  </a:cubicBezTo>
                  <a:cubicBezTo>
                    <a:pt x="211" y="8117"/>
                    <a:pt x="226" y="8088"/>
                    <a:pt x="242" y="8061"/>
                  </a:cubicBezTo>
                  <a:cubicBezTo>
                    <a:pt x="302" y="7954"/>
                    <a:pt x="370" y="7852"/>
                    <a:pt x="440" y="7751"/>
                  </a:cubicBezTo>
                  <a:cubicBezTo>
                    <a:pt x="684" y="7405"/>
                    <a:pt x="1007" y="7061"/>
                    <a:pt x="1331" y="6765"/>
                  </a:cubicBezTo>
                  <a:cubicBezTo>
                    <a:pt x="2549" y="5653"/>
                    <a:pt x="4111" y="5020"/>
                    <a:pt x="5718" y="4720"/>
                  </a:cubicBezTo>
                  <a:cubicBezTo>
                    <a:pt x="6733" y="4532"/>
                    <a:pt x="7774" y="4472"/>
                    <a:pt x="8801" y="4374"/>
                  </a:cubicBezTo>
                  <a:cubicBezTo>
                    <a:pt x="10026" y="4257"/>
                    <a:pt x="11250" y="4138"/>
                    <a:pt x="12474" y="4006"/>
                  </a:cubicBezTo>
                  <a:cubicBezTo>
                    <a:pt x="14645" y="3772"/>
                    <a:pt x="16835" y="3559"/>
                    <a:pt x="18958" y="3033"/>
                  </a:cubicBezTo>
                  <a:cubicBezTo>
                    <a:pt x="20151" y="2737"/>
                    <a:pt x="21319" y="2349"/>
                    <a:pt x="22462" y="1900"/>
                  </a:cubicBezTo>
                  <a:cubicBezTo>
                    <a:pt x="22842" y="1749"/>
                    <a:pt x="23197" y="1543"/>
                    <a:pt x="23545" y="1329"/>
                  </a:cubicBezTo>
                  <a:cubicBezTo>
                    <a:pt x="23957" y="1077"/>
                    <a:pt x="24350" y="795"/>
                    <a:pt x="24720" y="485"/>
                  </a:cubicBezTo>
                  <a:cubicBezTo>
                    <a:pt x="24870" y="363"/>
                    <a:pt x="25012" y="232"/>
                    <a:pt x="25146" y="93"/>
                  </a:cubicBezTo>
                  <a:cubicBezTo>
                    <a:pt x="25183" y="53"/>
                    <a:pt x="25148" y="0"/>
                    <a:pt x="25106" y="0"/>
                  </a:cubicBezTo>
                  <a:close/>
                </a:path>
              </a:pathLst>
            </a:custGeom>
            <a:solidFill>
              <a:srgbClr val="6A97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9" name="Google Shape;1536;p48">
              <a:extLst>
                <a:ext uri="{FF2B5EF4-FFF2-40B4-BE49-F238E27FC236}">
                  <a16:creationId xmlns:a16="http://schemas.microsoft.com/office/drawing/2014/main" id="{98573184-35B7-9C7C-3239-7CF957B6F796}"/>
                </a:ext>
              </a:extLst>
            </p:cNvPr>
            <p:cNvSpPr/>
            <p:nvPr/>
          </p:nvSpPr>
          <p:spPr>
            <a:xfrm>
              <a:off x="6500541" y="5235097"/>
              <a:ext cx="1050486" cy="341976"/>
            </a:xfrm>
            <a:custGeom>
              <a:avLst/>
              <a:gdLst/>
              <a:ahLst/>
              <a:cxnLst/>
              <a:rect l="l" t="t" r="r" b="b"/>
              <a:pathLst>
                <a:path w="24639" h="8021" extrusionOk="0">
                  <a:moveTo>
                    <a:pt x="24560" y="0"/>
                  </a:moveTo>
                  <a:cubicBezTo>
                    <a:pt x="24548" y="0"/>
                    <a:pt x="24535" y="5"/>
                    <a:pt x="24523" y="15"/>
                  </a:cubicBezTo>
                  <a:cubicBezTo>
                    <a:pt x="24204" y="312"/>
                    <a:pt x="23833" y="553"/>
                    <a:pt x="23470" y="793"/>
                  </a:cubicBezTo>
                  <a:cubicBezTo>
                    <a:pt x="23084" y="1046"/>
                    <a:pt x="22690" y="1291"/>
                    <a:pt x="22280" y="1504"/>
                  </a:cubicBezTo>
                  <a:cubicBezTo>
                    <a:pt x="21815" y="1747"/>
                    <a:pt x="21309" y="1912"/>
                    <a:pt x="20815" y="2085"/>
                  </a:cubicBezTo>
                  <a:cubicBezTo>
                    <a:pt x="20251" y="2284"/>
                    <a:pt x="19680" y="2465"/>
                    <a:pt x="19105" y="2625"/>
                  </a:cubicBezTo>
                  <a:cubicBezTo>
                    <a:pt x="18117" y="2900"/>
                    <a:pt x="17113" y="3109"/>
                    <a:pt x="16102" y="3267"/>
                  </a:cubicBezTo>
                  <a:cubicBezTo>
                    <a:pt x="15180" y="3410"/>
                    <a:pt x="14246" y="3541"/>
                    <a:pt x="13317" y="3621"/>
                  </a:cubicBezTo>
                  <a:cubicBezTo>
                    <a:pt x="12648" y="3678"/>
                    <a:pt x="11970" y="3660"/>
                    <a:pt x="11300" y="3666"/>
                  </a:cubicBezTo>
                  <a:cubicBezTo>
                    <a:pt x="10346" y="3676"/>
                    <a:pt x="9391" y="3695"/>
                    <a:pt x="8438" y="3761"/>
                  </a:cubicBezTo>
                  <a:cubicBezTo>
                    <a:pt x="7469" y="3827"/>
                    <a:pt x="6493" y="3935"/>
                    <a:pt x="5549" y="4170"/>
                  </a:cubicBezTo>
                  <a:cubicBezTo>
                    <a:pt x="4547" y="4420"/>
                    <a:pt x="3580" y="4849"/>
                    <a:pt x="2703" y="5390"/>
                  </a:cubicBezTo>
                  <a:cubicBezTo>
                    <a:pt x="2019" y="5814"/>
                    <a:pt x="1383" y="6315"/>
                    <a:pt x="824" y="6895"/>
                  </a:cubicBezTo>
                  <a:cubicBezTo>
                    <a:pt x="548" y="7181"/>
                    <a:pt x="277" y="7502"/>
                    <a:pt x="72" y="7846"/>
                  </a:cubicBezTo>
                  <a:cubicBezTo>
                    <a:pt x="63" y="7863"/>
                    <a:pt x="50" y="7884"/>
                    <a:pt x="49" y="7884"/>
                  </a:cubicBezTo>
                  <a:cubicBezTo>
                    <a:pt x="49" y="7884"/>
                    <a:pt x="50" y="7883"/>
                    <a:pt x="51" y="7880"/>
                  </a:cubicBezTo>
                  <a:lnTo>
                    <a:pt x="51" y="7880"/>
                  </a:lnTo>
                  <a:cubicBezTo>
                    <a:pt x="49" y="7884"/>
                    <a:pt x="46" y="7889"/>
                    <a:pt x="42" y="7893"/>
                  </a:cubicBezTo>
                  <a:cubicBezTo>
                    <a:pt x="1" y="7959"/>
                    <a:pt x="61" y="8021"/>
                    <a:pt x="121" y="8021"/>
                  </a:cubicBezTo>
                  <a:cubicBezTo>
                    <a:pt x="148" y="8021"/>
                    <a:pt x="174" y="8009"/>
                    <a:pt x="192" y="7981"/>
                  </a:cubicBezTo>
                  <a:cubicBezTo>
                    <a:pt x="194" y="7977"/>
                    <a:pt x="196" y="7972"/>
                    <a:pt x="199" y="7968"/>
                  </a:cubicBezTo>
                  <a:cubicBezTo>
                    <a:pt x="199" y="7968"/>
                    <a:pt x="200" y="7968"/>
                    <a:pt x="200" y="7968"/>
                  </a:cubicBezTo>
                  <a:lnTo>
                    <a:pt x="200" y="7968"/>
                  </a:lnTo>
                  <a:cubicBezTo>
                    <a:pt x="197" y="7972"/>
                    <a:pt x="196" y="7973"/>
                    <a:pt x="196" y="7973"/>
                  </a:cubicBezTo>
                  <a:cubicBezTo>
                    <a:pt x="196" y="7973"/>
                    <a:pt x="202" y="7966"/>
                    <a:pt x="201" y="7966"/>
                  </a:cubicBezTo>
                  <a:lnTo>
                    <a:pt x="201" y="7966"/>
                  </a:lnTo>
                  <a:cubicBezTo>
                    <a:pt x="201" y="7966"/>
                    <a:pt x="201" y="7967"/>
                    <a:pt x="200" y="7968"/>
                  </a:cubicBezTo>
                  <a:lnTo>
                    <a:pt x="200" y="7968"/>
                  </a:lnTo>
                  <a:cubicBezTo>
                    <a:pt x="202" y="7965"/>
                    <a:pt x="205" y="7960"/>
                    <a:pt x="210" y="7953"/>
                  </a:cubicBezTo>
                  <a:cubicBezTo>
                    <a:pt x="216" y="7946"/>
                    <a:pt x="222" y="7939"/>
                    <a:pt x="227" y="7931"/>
                  </a:cubicBezTo>
                  <a:cubicBezTo>
                    <a:pt x="265" y="7880"/>
                    <a:pt x="283" y="7856"/>
                    <a:pt x="320" y="7810"/>
                  </a:cubicBezTo>
                  <a:cubicBezTo>
                    <a:pt x="448" y="7648"/>
                    <a:pt x="595" y="7505"/>
                    <a:pt x="734" y="7353"/>
                  </a:cubicBezTo>
                  <a:cubicBezTo>
                    <a:pt x="1220" y="6818"/>
                    <a:pt x="1774" y="6338"/>
                    <a:pt x="2366" y="5923"/>
                  </a:cubicBezTo>
                  <a:cubicBezTo>
                    <a:pt x="3216" y="5324"/>
                    <a:pt x="4161" y="4849"/>
                    <a:pt x="5152" y="4534"/>
                  </a:cubicBezTo>
                  <a:cubicBezTo>
                    <a:pt x="6055" y="4247"/>
                    <a:pt x="7003" y="4117"/>
                    <a:pt x="7943" y="4033"/>
                  </a:cubicBezTo>
                  <a:cubicBezTo>
                    <a:pt x="8914" y="3947"/>
                    <a:pt x="9890" y="3918"/>
                    <a:pt x="10864" y="3903"/>
                  </a:cubicBezTo>
                  <a:cubicBezTo>
                    <a:pt x="11601" y="3892"/>
                    <a:pt x="12342" y="3903"/>
                    <a:pt x="13078" y="3866"/>
                  </a:cubicBezTo>
                  <a:cubicBezTo>
                    <a:pt x="13446" y="3847"/>
                    <a:pt x="13813" y="3795"/>
                    <a:pt x="14179" y="3750"/>
                  </a:cubicBezTo>
                  <a:cubicBezTo>
                    <a:pt x="14659" y="3694"/>
                    <a:pt x="15140" y="3633"/>
                    <a:pt x="15619" y="3564"/>
                  </a:cubicBezTo>
                  <a:cubicBezTo>
                    <a:pt x="16612" y="3425"/>
                    <a:pt x="17597" y="3242"/>
                    <a:pt x="18569" y="2994"/>
                  </a:cubicBezTo>
                  <a:cubicBezTo>
                    <a:pt x="19730" y="2698"/>
                    <a:pt x="20870" y="2324"/>
                    <a:pt x="21980" y="1874"/>
                  </a:cubicBezTo>
                  <a:cubicBezTo>
                    <a:pt x="22355" y="1722"/>
                    <a:pt x="22707" y="1512"/>
                    <a:pt x="23049" y="1300"/>
                  </a:cubicBezTo>
                  <a:cubicBezTo>
                    <a:pt x="23447" y="1052"/>
                    <a:pt x="23826" y="779"/>
                    <a:pt x="24185" y="478"/>
                  </a:cubicBezTo>
                  <a:cubicBezTo>
                    <a:pt x="24330" y="358"/>
                    <a:pt x="24469" y="229"/>
                    <a:pt x="24600" y="93"/>
                  </a:cubicBezTo>
                  <a:cubicBezTo>
                    <a:pt x="24638" y="53"/>
                    <a:pt x="24602" y="0"/>
                    <a:pt x="24560" y="0"/>
                  </a:cubicBezTo>
                  <a:close/>
                </a:path>
              </a:pathLst>
            </a:custGeom>
            <a:solidFill>
              <a:srgbClr val="6A97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0" name="Google Shape;1537;p48">
              <a:extLst>
                <a:ext uri="{FF2B5EF4-FFF2-40B4-BE49-F238E27FC236}">
                  <a16:creationId xmlns:a16="http://schemas.microsoft.com/office/drawing/2014/main" id="{C356A1CE-AA4F-6696-A0E7-127DD80244FC}"/>
                </a:ext>
              </a:extLst>
            </p:cNvPr>
            <p:cNvSpPr/>
            <p:nvPr/>
          </p:nvSpPr>
          <p:spPr>
            <a:xfrm>
              <a:off x="6497043" y="5159718"/>
              <a:ext cx="649844" cy="200683"/>
            </a:xfrm>
            <a:custGeom>
              <a:avLst/>
              <a:gdLst/>
              <a:ahLst/>
              <a:cxnLst/>
              <a:rect l="l" t="t" r="r" b="b"/>
              <a:pathLst>
                <a:path w="15242" h="4707" extrusionOk="0">
                  <a:moveTo>
                    <a:pt x="7859" y="1"/>
                  </a:moveTo>
                  <a:cubicBezTo>
                    <a:pt x="7828" y="1"/>
                    <a:pt x="7797" y="1"/>
                    <a:pt x="7765" y="1"/>
                  </a:cubicBezTo>
                  <a:cubicBezTo>
                    <a:pt x="6789" y="8"/>
                    <a:pt x="5812" y="112"/>
                    <a:pt x="4866" y="363"/>
                  </a:cubicBezTo>
                  <a:cubicBezTo>
                    <a:pt x="3908" y="617"/>
                    <a:pt x="2979" y="1020"/>
                    <a:pt x="2179" y="1614"/>
                  </a:cubicBezTo>
                  <a:cubicBezTo>
                    <a:pt x="1766" y="1921"/>
                    <a:pt x="1386" y="2270"/>
                    <a:pt x="1057" y="2667"/>
                  </a:cubicBezTo>
                  <a:cubicBezTo>
                    <a:pt x="880" y="2879"/>
                    <a:pt x="717" y="3101"/>
                    <a:pt x="568" y="3334"/>
                  </a:cubicBezTo>
                  <a:cubicBezTo>
                    <a:pt x="414" y="3573"/>
                    <a:pt x="262" y="3826"/>
                    <a:pt x="160" y="4093"/>
                  </a:cubicBezTo>
                  <a:cubicBezTo>
                    <a:pt x="108" y="4221"/>
                    <a:pt x="66" y="4354"/>
                    <a:pt x="31" y="4488"/>
                  </a:cubicBezTo>
                  <a:cubicBezTo>
                    <a:pt x="0" y="4613"/>
                    <a:pt x="103" y="4706"/>
                    <a:pt x="206" y="4706"/>
                  </a:cubicBezTo>
                  <a:cubicBezTo>
                    <a:pt x="260" y="4706"/>
                    <a:pt x="314" y="4681"/>
                    <a:pt x="349" y="4622"/>
                  </a:cubicBezTo>
                  <a:cubicBezTo>
                    <a:pt x="628" y="4153"/>
                    <a:pt x="861" y="3663"/>
                    <a:pt x="1188" y="3223"/>
                  </a:cubicBezTo>
                  <a:cubicBezTo>
                    <a:pt x="1207" y="3199"/>
                    <a:pt x="1226" y="3174"/>
                    <a:pt x="1245" y="3148"/>
                  </a:cubicBezTo>
                  <a:lnTo>
                    <a:pt x="1245" y="3148"/>
                  </a:lnTo>
                  <a:cubicBezTo>
                    <a:pt x="1253" y="3138"/>
                    <a:pt x="1270" y="3116"/>
                    <a:pt x="1275" y="3110"/>
                  </a:cubicBezTo>
                  <a:cubicBezTo>
                    <a:pt x="1316" y="3058"/>
                    <a:pt x="1359" y="3006"/>
                    <a:pt x="1402" y="2956"/>
                  </a:cubicBezTo>
                  <a:cubicBezTo>
                    <a:pt x="1485" y="2858"/>
                    <a:pt x="1571" y="2763"/>
                    <a:pt x="1659" y="2671"/>
                  </a:cubicBezTo>
                  <a:cubicBezTo>
                    <a:pt x="1832" y="2492"/>
                    <a:pt x="2014" y="2323"/>
                    <a:pt x="2207" y="2166"/>
                  </a:cubicBezTo>
                  <a:cubicBezTo>
                    <a:pt x="2229" y="2147"/>
                    <a:pt x="2251" y="2129"/>
                    <a:pt x="2274" y="2112"/>
                  </a:cubicBezTo>
                  <a:cubicBezTo>
                    <a:pt x="2281" y="2106"/>
                    <a:pt x="2314" y="2080"/>
                    <a:pt x="2321" y="2074"/>
                  </a:cubicBezTo>
                  <a:lnTo>
                    <a:pt x="2321" y="2074"/>
                  </a:lnTo>
                  <a:cubicBezTo>
                    <a:pt x="2368" y="2039"/>
                    <a:pt x="2415" y="2003"/>
                    <a:pt x="2464" y="1969"/>
                  </a:cubicBezTo>
                  <a:cubicBezTo>
                    <a:pt x="2561" y="1898"/>
                    <a:pt x="2660" y="1830"/>
                    <a:pt x="2761" y="1765"/>
                  </a:cubicBezTo>
                  <a:cubicBezTo>
                    <a:pt x="2966" y="1634"/>
                    <a:pt x="3177" y="1513"/>
                    <a:pt x="3393" y="1404"/>
                  </a:cubicBezTo>
                  <a:cubicBezTo>
                    <a:pt x="3504" y="1348"/>
                    <a:pt x="3614" y="1296"/>
                    <a:pt x="3726" y="1245"/>
                  </a:cubicBezTo>
                  <a:cubicBezTo>
                    <a:pt x="3778" y="1221"/>
                    <a:pt x="3829" y="1198"/>
                    <a:pt x="3881" y="1176"/>
                  </a:cubicBezTo>
                  <a:cubicBezTo>
                    <a:pt x="3891" y="1172"/>
                    <a:pt x="3897" y="1169"/>
                    <a:pt x="3899" y="1168"/>
                  </a:cubicBezTo>
                  <a:lnTo>
                    <a:pt x="3899" y="1168"/>
                  </a:lnTo>
                  <a:lnTo>
                    <a:pt x="3879" y="1177"/>
                  </a:lnTo>
                  <a:cubicBezTo>
                    <a:pt x="3884" y="1175"/>
                    <a:pt x="3900" y="1168"/>
                    <a:pt x="3900" y="1168"/>
                  </a:cubicBezTo>
                  <a:lnTo>
                    <a:pt x="3900" y="1168"/>
                  </a:lnTo>
                  <a:cubicBezTo>
                    <a:pt x="3900" y="1168"/>
                    <a:pt x="3900" y="1168"/>
                    <a:pt x="3899" y="1168"/>
                  </a:cubicBezTo>
                  <a:lnTo>
                    <a:pt x="3899" y="1168"/>
                  </a:lnTo>
                  <a:lnTo>
                    <a:pt x="3931" y="1155"/>
                  </a:lnTo>
                  <a:cubicBezTo>
                    <a:pt x="3961" y="1143"/>
                    <a:pt x="3989" y="1131"/>
                    <a:pt x="4019" y="1120"/>
                  </a:cubicBezTo>
                  <a:cubicBezTo>
                    <a:pt x="4244" y="1030"/>
                    <a:pt x="4473" y="949"/>
                    <a:pt x="4705" y="879"/>
                  </a:cubicBezTo>
                  <a:cubicBezTo>
                    <a:pt x="5166" y="738"/>
                    <a:pt x="5635" y="638"/>
                    <a:pt x="6110" y="556"/>
                  </a:cubicBezTo>
                  <a:cubicBezTo>
                    <a:pt x="6227" y="535"/>
                    <a:pt x="6343" y="517"/>
                    <a:pt x="6461" y="500"/>
                  </a:cubicBezTo>
                  <a:cubicBezTo>
                    <a:pt x="6472" y="499"/>
                    <a:pt x="6530" y="491"/>
                    <a:pt x="6530" y="491"/>
                  </a:cubicBezTo>
                  <a:lnTo>
                    <a:pt x="6530" y="491"/>
                  </a:lnTo>
                  <a:cubicBezTo>
                    <a:pt x="6530" y="491"/>
                    <a:pt x="6525" y="492"/>
                    <a:pt x="6515" y="493"/>
                  </a:cubicBezTo>
                  <a:lnTo>
                    <a:pt x="6599" y="481"/>
                  </a:lnTo>
                  <a:cubicBezTo>
                    <a:pt x="6660" y="474"/>
                    <a:pt x="6722" y="466"/>
                    <a:pt x="6785" y="460"/>
                  </a:cubicBezTo>
                  <a:cubicBezTo>
                    <a:pt x="7020" y="434"/>
                    <a:pt x="7256" y="413"/>
                    <a:pt x="7493" y="400"/>
                  </a:cubicBezTo>
                  <a:cubicBezTo>
                    <a:pt x="7739" y="385"/>
                    <a:pt x="7985" y="379"/>
                    <a:pt x="8231" y="379"/>
                  </a:cubicBezTo>
                  <a:cubicBezTo>
                    <a:pt x="9062" y="379"/>
                    <a:pt x="9891" y="451"/>
                    <a:pt x="10721" y="512"/>
                  </a:cubicBezTo>
                  <a:cubicBezTo>
                    <a:pt x="11293" y="554"/>
                    <a:pt x="11867" y="584"/>
                    <a:pt x="12439" y="624"/>
                  </a:cubicBezTo>
                  <a:cubicBezTo>
                    <a:pt x="13150" y="674"/>
                    <a:pt x="13857" y="756"/>
                    <a:pt x="14568" y="788"/>
                  </a:cubicBezTo>
                  <a:cubicBezTo>
                    <a:pt x="14623" y="790"/>
                    <a:pt x="14679" y="791"/>
                    <a:pt x="14735" y="791"/>
                  </a:cubicBezTo>
                  <a:cubicBezTo>
                    <a:pt x="14862" y="791"/>
                    <a:pt x="14989" y="786"/>
                    <a:pt x="15116" y="776"/>
                  </a:cubicBezTo>
                  <a:cubicBezTo>
                    <a:pt x="15242" y="768"/>
                    <a:pt x="15239" y="596"/>
                    <a:pt x="15116" y="582"/>
                  </a:cubicBezTo>
                  <a:lnTo>
                    <a:pt x="15116" y="583"/>
                  </a:lnTo>
                  <a:cubicBezTo>
                    <a:pt x="14923" y="562"/>
                    <a:pt x="14732" y="541"/>
                    <a:pt x="14539" y="528"/>
                  </a:cubicBezTo>
                  <a:cubicBezTo>
                    <a:pt x="14361" y="516"/>
                    <a:pt x="14184" y="501"/>
                    <a:pt x="14006" y="484"/>
                  </a:cubicBezTo>
                  <a:cubicBezTo>
                    <a:pt x="13648" y="452"/>
                    <a:pt x="13291" y="414"/>
                    <a:pt x="12934" y="382"/>
                  </a:cubicBezTo>
                  <a:cubicBezTo>
                    <a:pt x="12325" y="324"/>
                    <a:pt x="11714" y="302"/>
                    <a:pt x="11107" y="244"/>
                  </a:cubicBezTo>
                  <a:cubicBezTo>
                    <a:pt x="10025" y="142"/>
                    <a:pt x="8946" y="1"/>
                    <a:pt x="7859" y="1"/>
                  </a:cubicBezTo>
                  <a:close/>
                </a:path>
              </a:pathLst>
            </a:custGeom>
            <a:solidFill>
              <a:srgbClr val="6A97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1" name="Google Shape;1538;p48">
              <a:extLst>
                <a:ext uri="{FF2B5EF4-FFF2-40B4-BE49-F238E27FC236}">
                  <a16:creationId xmlns:a16="http://schemas.microsoft.com/office/drawing/2014/main" id="{BCBA715D-8139-F31B-B449-810EA5A10E69}"/>
                </a:ext>
              </a:extLst>
            </p:cNvPr>
            <p:cNvSpPr/>
            <p:nvPr/>
          </p:nvSpPr>
          <p:spPr>
            <a:xfrm>
              <a:off x="6496703" y="5187304"/>
              <a:ext cx="1000774" cy="268814"/>
            </a:xfrm>
            <a:custGeom>
              <a:avLst/>
              <a:gdLst/>
              <a:ahLst/>
              <a:cxnLst/>
              <a:rect l="l" t="t" r="r" b="b"/>
              <a:pathLst>
                <a:path w="23473" h="6305" extrusionOk="0">
                  <a:moveTo>
                    <a:pt x="23430" y="1"/>
                  </a:moveTo>
                  <a:cubicBezTo>
                    <a:pt x="23425" y="1"/>
                    <a:pt x="23420" y="2"/>
                    <a:pt x="23415" y="5"/>
                  </a:cubicBezTo>
                  <a:lnTo>
                    <a:pt x="23416" y="5"/>
                  </a:lnTo>
                  <a:cubicBezTo>
                    <a:pt x="22944" y="269"/>
                    <a:pt x="22447" y="483"/>
                    <a:pt x="21956" y="710"/>
                  </a:cubicBezTo>
                  <a:cubicBezTo>
                    <a:pt x="21516" y="912"/>
                    <a:pt x="21067" y="1094"/>
                    <a:pt x="20610" y="1252"/>
                  </a:cubicBezTo>
                  <a:cubicBezTo>
                    <a:pt x="19830" y="1522"/>
                    <a:pt x="19028" y="1733"/>
                    <a:pt x="18212" y="1861"/>
                  </a:cubicBezTo>
                  <a:cubicBezTo>
                    <a:pt x="17517" y="1969"/>
                    <a:pt x="16821" y="2008"/>
                    <a:pt x="16124" y="2008"/>
                  </a:cubicBezTo>
                  <a:cubicBezTo>
                    <a:pt x="15502" y="2008"/>
                    <a:pt x="14879" y="1977"/>
                    <a:pt x="14255" y="1939"/>
                  </a:cubicBezTo>
                  <a:cubicBezTo>
                    <a:pt x="12972" y="1860"/>
                    <a:pt x="11684" y="1796"/>
                    <a:pt x="10396" y="1796"/>
                  </a:cubicBezTo>
                  <a:cubicBezTo>
                    <a:pt x="9964" y="1796"/>
                    <a:pt x="9532" y="1803"/>
                    <a:pt x="9100" y="1819"/>
                  </a:cubicBezTo>
                  <a:cubicBezTo>
                    <a:pt x="8165" y="1854"/>
                    <a:pt x="7225" y="1933"/>
                    <a:pt x="6307" y="2118"/>
                  </a:cubicBezTo>
                  <a:cubicBezTo>
                    <a:pt x="5501" y="2281"/>
                    <a:pt x="4712" y="2540"/>
                    <a:pt x="3961" y="2875"/>
                  </a:cubicBezTo>
                  <a:cubicBezTo>
                    <a:pt x="3347" y="3148"/>
                    <a:pt x="2769" y="3497"/>
                    <a:pt x="2244" y="3914"/>
                  </a:cubicBezTo>
                  <a:cubicBezTo>
                    <a:pt x="1631" y="4402"/>
                    <a:pt x="1081" y="4968"/>
                    <a:pt x="543" y="5536"/>
                  </a:cubicBezTo>
                  <a:cubicBezTo>
                    <a:pt x="462" y="5621"/>
                    <a:pt x="380" y="5707"/>
                    <a:pt x="300" y="5793"/>
                  </a:cubicBezTo>
                  <a:cubicBezTo>
                    <a:pt x="214" y="5885"/>
                    <a:pt x="148" y="5989"/>
                    <a:pt x="78" y="6092"/>
                  </a:cubicBezTo>
                  <a:cubicBezTo>
                    <a:pt x="1" y="6206"/>
                    <a:pt x="103" y="6304"/>
                    <a:pt x="211" y="6304"/>
                  </a:cubicBezTo>
                  <a:cubicBezTo>
                    <a:pt x="245" y="6304"/>
                    <a:pt x="281" y="6294"/>
                    <a:pt x="311" y="6271"/>
                  </a:cubicBezTo>
                  <a:cubicBezTo>
                    <a:pt x="678" y="5982"/>
                    <a:pt x="981" y="5612"/>
                    <a:pt x="1308" y="5278"/>
                  </a:cubicBezTo>
                  <a:cubicBezTo>
                    <a:pt x="1577" y="5004"/>
                    <a:pt x="1851" y="4733"/>
                    <a:pt x="2140" y="4479"/>
                  </a:cubicBezTo>
                  <a:cubicBezTo>
                    <a:pt x="2626" y="4047"/>
                    <a:pt x="3155" y="3672"/>
                    <a:pt x="3738" y="3378"/>
                  </a:cubicBezTo>
                  <a:cubicBezTo>
                    <a:pt x="4424" y="3032"/>
                    <a:pt x="5182" y="2783"/>
                    <a:pt x="5927" y="2601"/>
                  </a:cubicBezTo>
                  <a:cubicBezTo>
                    <a:pt x="6806" y="2386"/>
                    <a:pt x="7711" y="2283"/>
                    <a:pt x="8613" y="2229"/>
                  </a:cubicBezTo>
                  <a:cubicBezTo>
                    <a:pt x="9261" y="2189"/>
                    <a:pt x="9911" y="2174"/>
                    <a:pt x="10561" y="2174"/>
                  </a:cubicBezTo>
                  <a:cubicBezTo>
                    <a:pt x="11693" y="2174"/>
                    <a:pt x="12827" y="2220"/>
                    <a:pt x="13957" y="2259"/>
                  </a:cubicBezTo>
                  <a:cubicBezTo>
                    <a:pt x="14590" y="2281"/>
                    <a:pt x="15223" y="2306"/>
                    <a:pt x="15856" y="2306"/>
                  </a:cubicBezTo>
                  <a:cubicBezTo>
                    <a:pt x="16514" y="2306"/>
                    <a:pt x="17173" y="2279"/>
                    <a:pt x="17829" y="2195"/>
                  </a:cubicBezTo>
                  <a:cubicBezTo>
                    <a:pt x="19576" y="1971"/>
                    <a:pt x="21240" y="1379"/>
                    <a:pt x="22761" y="494"/>
                  </a:cubicBezTo>
                  <a:cubicBezTo>
                    <a:pt x="22876" y="426"/>
                    <a:pt x="22979" y="341"/>
                    <a:pt x="23093" y="272"/>
                  </a:cubicBezTo>
                  <a:cubicBezTo>
                    <a:pt x="23211" y="201"/>
                    <a:pt x="23328" y="129"/>
                    <a:pt x="23444" y="57"/>
                  </a:cubicBezTo>
                  <a:cubicBezTo>
                    <a:pt x="23472" y="39"/>
                    <a:pt x="23455" y="1"/>
                    <a:pt x="23430" y="1"/>
                  </a:cubicBezTo>
                  <a:close/>
                </a:path>
              </a:pathLst>
            </a:custGeom>
            <a:solidFill>
              <a:srgbClr val="6A97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2" name="Google Shape;1555;p48">
              <a:extLst>
                <a:ext uri="{FF2B5EF4-FFF2-40B4-BE49-F238E27FC236}">
                  <a16:creationId xmlns:a16="http://schemas.microsoft.com/office/drawing/2014/main" id="{96E64F30-33F6-CBD6-FE84-C26E8A9D76EA}"/>
                </a:ext>
              </a:extLst>
            </p:cNvPr>
            <p:cNvSpPr/>
            <p:nvPr/>
          </p:nvSpPr>
          <p:spPr>
            <a:xfrm>
              <a:off x="7620309" y="5956100"/>
              <a:ext cx="226604" cy="224729"/>
            </a:xfrm>
            <a:custGeom>
              <a:avLst/>
              <a:gdLst/>
              <a:ahLst/>
              <a:cxnLst/>
              <a:rect l="l" t="t" r="r" b="b"/>
              <a:pathLst>
                <a:path w="5315" h="5271" extrusionOk="0">
                  <a:moveTo>
                    <a:pt x="3230" y="1"/>
                  </a:moveTo>
                  <a:cubicBezTo>
                    <a:pt x="3227" y="1"/>
                    <a:pt x="3225" y="1"/>
                    <a:pt x="3223" y="1"/>
                  </a:cubicBezTo>
                  <a:cubicBezTo>
                    <a:pt x="3179" y="11"/>
                    <a:pt x="3100" y="79"/>
                    <a:pt x="2995" y="177"/>
                  </a:cubicBezTo>
                  <a:lnTo>
                    <a:pt x="2983" y="190"/>
                  </a:lnTo>
                  <a:cubicBezTo>
                    <a:pt x="2758" y="411"/>
                    <a:pt x="2439" y="783"/>
                    <a:pt x="2205" y="1063"/>
                  </a:cubicBezTo>
                  <a:cubicBezTo>
                    <a:pt x="2058" y="1240"/>
                    <a:pt x="1842" y="1338"/>
                    <a:pt x="1618" y="1338"/>
                  </a:cubicBezTo>
                  <a:cubicBezTo>
                    <a:pt x="1556" y="1338"/>
                    <a:pt x="1494" y="1331"/>
                    <a:pt x="1432" y="1315"/>
                  </a:cubicBezTo>
                  <a:cubicBezTo>
                    <a:pt x="1083" y="1226"/>
                    <a:pt x="651" y="1122"/>
                    <a:pt x="555" y="1121"/>
                  </a:cubicBezTo>
                  <a:cubicBezTo>
                    <a:pt x="547" y="1121"/>
                    <a:pt x="541" y="1121"/>
                    <a:pt x="538" y="1123"/>
                  </a:cubicBezTo>
                  <a:cubicBezTo>
                    <a:pt x="463" y="1155"/>
                    <a:pt x="636" y="1579"/>
                    <a:pt x="798" y="1936"/>
                  </a:cubicBezTo>
                  <a:cubicBezTo>
                    <a:pt x="936" y="2240"/>
                    <a:pt x="901" y="2596"/>
                    <a:pt x="705" y="2868"/>
                  </a:cubicBezTo>
                  <a:cubicBezTo>
                    <a:pt x="400" y="3290"/>
                    <a:pt x="0" y="3889"/>
                    <a:pt x="73" y="4045"/>
                  </a:cubicBezTo>
                  <a:cubicBezTo>
                    <a:pt x="82" y="4064"/>
                    <a:pt x="115" y="4072"/>
                    <a:pt x="166" y="4072"/>
                  </a:cubicBezTo>
                  <a:cubicBezTo>
                    <a:pt x="438" y="4072"/>
                    <a:pt x="1233" y="3831"/>
                    <a:pt x="1701" y="3682"/>
                  </a:cubicBezTo>
                  <a:cubicBezTo>
                    <a:pt x="1747" y="3667"/>
                    <a:pt x="1794" y="3660"/>
                    <a:pt x="1840" y="3660"/>
                  </a:cubicBezTo>
                  <a:cubicBezTo>
                    <a:pt x="2000" y="3660"/>
                    <a:pt x="2153" y="3747"/>
                    <a:pt x="2233" y="3895"/>
                  </a:cubicBezTo>
                  <a:cubicBezTo>
                    <a:pt x="2504" y="4391"/>
                    <a:pt x="3010" y="5270"/>
                    <a:pt x="3182" y="5270"/>
                  </a:cubicBezTo>
                  <a:cubicBezTo>
                    <a:pt x="3196" y="5270"/>
                    <a:pt x="3208" y="5264"/>
                    <a:pt x="3217" y="5251"/>
                  </a:cubicBezTo>
                  <a:cubicBezTo>
                    <a:pt x="3334" y="5093"/>
                    <a:pt x="3416" y="4212"/>
                    <a:pt x="3455" y="3685"/>
                  </a:cubicBezTo>
                  <a:cubicBezTo>
                    <a:pt x="3474" y="3444"/>
                    <a:pt x="3634" y="3238"/>
                    <a:pt x="3862" y="3160"/>
                  </a:cubicBezTo>
                  <a:cubicBezTo>
                    <a:pt x="4380" y="2981"/>
                    <a:pt x="5250" y="2667"/>
                    <a:pt x="5282" y="2562"/>
                  </a:cubicBezTo>
                  <a:cubicBezTo>
                    <a:pt x="5315" y="2453"/>
                    <a:pt x="4378" y="2173"/>
                    <a:pt x="3843" y="2022"/>
                  </a:cubicBezTo>
                  <a:cubicBezTo>
                    <a:pt x="3629" y="1964"/>
                    <a:pt x="3478" y="1773"/>
                    <a:pt x="3469" y="1552"/>
                  </a:cubicBezTo>
                  <a:cubicBezTo>
                    <a:pt x="3444" y="992"/>
                    <a:pt x="3377" y="1"/>
                    <a:pt x="3230" y="1"/>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3" name="Google Shape;1556;p48">
              <a:extLst>
                <a:ext uri="{FF2B5EF4-FFF2-40B4-BE49-F238E27FC236}">
                  <a16:creationId xmlns:a16="http://schemas.microsoft.com/office/drawing/2014/main" id="{1C5E55E7-5B69-46A8-EF35-A1D3AE8DB4A5}"/>
                </a:ext>
              </a:extLst>
            </p:cNvPr>
            <p:cNvSpPr/>
            <p:nvPr/>
          </p:nvSpPr>
          <p:spPr>
            <a:xfrm>
              <a:off x="7620309" y="5956058"/>
              <a:ext cx="227202" cy="224729"/>
            </a:xfrm>
            <a:custGeom>
              <a:avLst/>
              <a:gdLst/>
              <a:ahLst/>
              <a:cxnLst/>
              <a:rect l="l" t="t" r="r" b="b"/>
              <a:pathLst>
                <a:path w="5329" h="5271" extrusionOk="0">
                  <a:moveTo>
                    <a:pt x="3229" y="1"/>
                  </a:moveTo>
                  <a:cubicBezTo>
                    <a:pt x="3227" y="1"/>
                    <a:pt x="3225" y="1"/>
                    <a:pt x="3223" y="1"/>
                  </a:cubicBezTo>
                  <a:cubicBezTo>
                    <a:pt x="3179" y="11"/>
                    <a:pt x="3100" y="79"/>
                    <a:pt x="2995" y="178"/>
                  </a:cubicBezTo>
                  <a:cubicBezTo>
                    <a:pt x="3015" y="163"/>
                    <a:pt x="3056" y="135"/>
                    <a:pt x="3098" y="135"/>
                  </a:cubicBezTo>
                  <a:cubicBezTo>
                    <a:pt x="3148" y="135"/>
                    <a:pt x="3196" y="177"/>
                    <a:pt x="3203" y="335"/>
                  </a:cubicBezTo>
                  <a:cubicBezTo>
                    <a:pt x="3218" y="675"/>
                    <a:pt x="3072" y="1873"/>
                    <a:pt x="2876" y="2289"/>
                  </a:cubicBezTo>
                  <a:cubicBezTo>
                    <a:pt x="2755" y="2546"/>
                    <a:pt x="2513" y="2669"/>
                    <a:pt x="2246" y="2669"/>
                  </a:cubicBezTo>
                  <a:cubicBezTo>
                    <a:pt x="2005" y="2669"/>
                    <a:pt x="1743" y="2569"/>
                    <a:pt x="1531" y="2376"/>
                  </a:cubicBezTo>
                  <a:cubicBezTo>
                    <a:pt x="1088" y="1966"/>
                    <a:pt x="572" y="1288"/>
                    <a:pt x="555" y="1123"/>
                  </a:cubicBezTo>
                  <a:lnTo>
                    <a:pt x="555" y="1121"/>
                  </a:lnTo>
                  <a:cubicBezTo>
                    <a:pt x="548" y="1121"/>
                    <a:pt x="541" y="1121"/>
                    <a:pt x="538" y="1123"/>
                  </a:cubicBezTo>
                  <a:cubicBezTo>
                    <a:pt x="465" y="1155"/>
                    <a:pt x="630" y="1564"/>
                    <a:pt x="789" y="1917"/>
                  </a:cubicBezTo>
                  <a:cubicBezTo>
                    <a:pt x="932" y="2233"/>
                    <a:pt x="896" y="2601"/>
                    <a:pt x="694" y="2883"/>
                  </a:cubicBezTo>
                  <a:cubicBezTo>
                    <a:pt x="389" y="3304"/>
                    <a:pt x="0" y="3892"/>
                    <a:pt x="73" y="4046"/>
                  </a:cubicBezTo>
                  <a:cubicBezTo>
                    <a:pt x="82" y="4065"/>
                    <a:pt x="115" y="4073"/>
                    <a:pt x="166" y="4073"/>
                  </a:cubicBezTo>
                  <a:cubicBezTo>
                    <a:pt x="563" y="4073"/>
                    <a:pt x="2057" y="3566"/>
                    <a:pt x="2057" y="3566"/>
                  </a:cubicBezTo>
                  <a:cubicBezTo>
                    <a:pt x="2057" y="3566"/>
                    <a:pt x="2943" y="5271"/>
                    <a:pt x="3183" y="5271"/>
                  </a:cubicBezTo>
                  <a:cubicBezTo>
                    <a:pt x="3197" y="5271"/>
                    <a:pt x="3209" y="5265"/>
                    <a:pt x="3218" y="5252"/>
                  </a:cubicBezTo>
                  <a:cubicBezTo>
                    <a:pt x="3385" y="5024"/>
                    <a:pt x="3482" y="3290"/>
                    <a:pt x="3482" y="3290"/>
                  </a:cubicBezTo>
                  <a:cubicBezTo>
                    <a:pt x="3482" y="3290"/>
                    <a:pt x="5236" y="2713"/>
                    <a:pt x="5282" y="2562"/>
                  </a:cubicBezTo>
                  <a:cubicBezTo>
                    <a:pt x="5328" y="2409"/>
                    <a:pt x="3482" y="1925"/>
                    <a:pt x="3482" y="1925"/>
                  </a:cubicBezTo>
                  <a:cubicBezTo>
                    <a:pt x="3482" y="1925"/>
                    <a:pt x="3437" y="1"/>
                    <a:pt x="3229" y="1"/>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4" name="Google Shape;1557;p48">
              <a:extLst>
                <a:ext uri="{FF2B5EF4-FFF2-40B4-BE49-F238E27FC236}">
                  <a16:creationId xmlns:a16="http://schemas.microsoft.com/office/drawing/2014/main" id="{70019F78-85E5-30D5-155A-6D98D2B8267C}"/>
                </a:ext>
              </a:extLst>
            </p:cNvPr>
            <p:cNvSpPr/>
            <p:nvPr/>
          </p:nvSpPr>
          <p:spPr>
            <a:xfrm>
              <a:off x="7760620" y="5726254"/>
              <a:ext cx="48818" cy="48818"/>
            </a:xfrm>
            <a:custGeom>
              <a:avLst/>
              <a:gdLst/>
              <a:ahLst/>
              <a:cxnLst/>
              <a:rect l="l" t="t" r="r" b="b"/>
              <a:pathLst>
                <a:path w="1145" h="1145" extrusionOk="0">
                  <a:moveTo>
                    <a:pt x="572" y="0"/>
                  </a:moveTo>
                  <a:cubicBezTo>
                    <a:pt x="256" y="0"/>
                    <a:pt x="0" y="256"/>
                    <a:pt x="0" y="572"/>
                  </a:cubicBezTo>
                  <a:cubicBezTo>
                    <a:pt x="0" y="888"/>
                    <a:pt x="256" y="1145"/>
                    <a:pt x="572" y="1145"/>
                  </a:cubicBezTo>
                  <a:cubicBezTo>
                    <a:pt x="888" y="1145"/>
                    <a:pt x="1145" y="888"/>
                    <a:pt x="1145" y="572"/>
                  </a:cubicBezTo>
                  <a:cubicBezTo>
                    <a:pt x="1145" y="256"/>
                    <a:pt x="888" y="0"/>
                    <a:pt x="572" y="0"/>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5" name="Google Shape;1558;p48">
              <a:extLst>
                <a:ext uri="{FF2B5EF4-FFF2-40B4-BE49-F238E27FC236}">
                  <a16:creationId xmlns:a16="http://schemas.microsoft.com/office/drawing/2014/main" id="{DC4A3D2F-4D95-038E-A58C-7CE1AA887358}"/>
                </a:ext>
              </a:extLst>
            </p:cNvPr>
            <p:cNvSpPr/>
            <p:nvPr/>
          </p:nvSpPr>
          <p:spPr>
            <a:xfrm>
              <a:off x="7709800" y="5550000"/>
              <a:ext cx="38414" cy="38457"/>
            </a:xfrm>
            <a:custGeom>
              <a:avLst/>
              <a:gdLst/>
              <a:ahLst/>
              <a:cxnLst/>
              <a:rect l="l" t="t" r="r" b="b"/>
              <a:pathLst>
                <a:path w="901" h="902" extrusionOk="0">
                  <a:moveTo>
                    <a:pt x="450" y="0"/>
                  </a:moveTo>
                  <a:cubicBezTo>
                    <a:pt x="202" y="0"/>
                    <a:pt x="1" y="202"/>
                    <a:pt x="1" y="451"/>
                  </a:cubicBezTo>
                  <a:cubicBezTo>
                    <a:pt x="1" y="700"/>
                    <a:pt x="202" y="901"/>
                    <a:pt x="450" y="901"/>
                  </a:cubicBezTo>
                  <a:cubicBezTo>
                    <a:pt x="699" y="901"/>
                    <a:pt x="901" y="700"/>
                    <a:pt x="901" y="451"/>
                  </a:cubicBezTo>
                  <a:cubicBezTo>
                    <a:pt x="901" y="202"/>
                    <a:pt x="699" y="0"/>
                    <a:pt x="450" y="0"/>
                  </a:cubicBezTo>
                  <a:close/>
                </a:path>
              </a:pathLst>
            </a:custGeom>
            <a:solidFill>
              <a:srgbClr val="FF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6" name="Google Shape;1559;p48">
              <a:extLst>
                <a:ext uri="{FF2B5EF4-FFF2-40B4-BE49-F238E27FC236}">
                  <a16:creationId xmlns:a16="http://schemas.microsoft.com/office/drawing/2014/main" id="{5A53EADB-AE1B-F5D9-26B9-45FB704651C6}"/>
                </a:ext>
              </a:extLst>
            </p:cNvPr>
            <p:cNvSpPr/>
            <p:nvPr/>
          </p:nvSpPr>
          <p:spPr>
            <a:xfrm>
              <a:off x="5686765" y="5191397"/>
              <a:ext cx="38414" cy="38457"/>
            </a:xfrm>
            <a:custGeom>
              <a:avLst/>
              <a:gdLst/>
              <a:ahLst/>
              <a:cxnLst/>
              <a:rect l="l" t="t" r="r" b="b"/>
              <a:pathLst>
                <a:path w="901" h="902" extrusionOk="0">
                  <a:moveTo>
                    <a:pt x="451" y="0"/>
                  </a:moveTo>
                  <a:cubicBezTo>
                    <a:pt x="202" y="0"/>
                    <a:pt x="0" y="203"/>
                    <a:pt x="0" y="451"/>
                  </a:cubicBezTo>
                  <a:cubicBezTo>
                    <a:pt x="0" y="700"/>
                    <a:pt x="202" y="902"/>
                    <a:pt x="451" y="902"/>
                  </a:cubicBezTo>
                  <a:cubicBezTo>
                    <a:pt x="699" y="902"/>
                    <a:pt x="901" y="700"/>
                    <a:pt x="901" y="451"/>
                  </a:cubicBezTo>
                  <a:cubicBezTo>
                    <a:pt x="901" y="203"/>
                    <a:pt x="699" y="0"/>
                    <a:pt x="451" y="0"/>
                  </a:cubicBezTo>
                  <a:close/>
                </a:path>
              </a:pathLst>
            </a:custGeom>
            <a:solidFill>
              <a:srgbClr val="6A97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7" name="Google Shape;1560;p48">
              <a:extLst>
                <a:ext uri="{FF2B5EF4-FFF2-40B4-BE49-F238E27FC236}">
                  <a16:creationId xmlns:a16="http://schemas.microsoft.com/office/drawing/2014/main" id="{D69BFB11-61D5-D7B6-7533-32AA219E1B0B}"/>
                </a:ext>
              </a:extLst>
            </p:cNvPr>
            <p:cNvSpPr/>
            <p:nvPr/>
          </p:nvSpPr>
          <p:spPr>
            <a:xfrm>
              <a:off x="5362482" y="6123485"/>
              <a:ext cx="48818" cy="48859"/>
            </a:xfrm>
            <a:custGeom>
              <a:avLst/>
              <a:gdLst/>
              <a:ahLst/>
              <a:cxnLst/>
              <a:rect l="l" t="t" r="r" b="b"/>
              <a:pathLst>
                <a:path w="1145" h="1146" extrusionOk="0">
                  <a:moveTo>
                    <a:pt x="572" y="1"/>
                  </a:moveTo>
                  <a:cubicBezTo>
                    <a:pt x="256" y="1"/>
                    <a:pt x="0" y="257"/>
                    <a:pt x="0" y="573"/>
                  </a:cubicBezTo>
                  <a:cubicBezTo>
                    <a:pt x="0" y="889"/>
                    <a:pt x="256" y="1145"/>
                    <a:pt x="572" y="1145"/>
                  </a:cubicBezTo>
                  <a:cubicBezTo>
                    <a:pt x="888" y="1145"/>
                    <a:pt x="1145" y="889"/>
                    <a:pt x="1145" y="573"/>
                  </a:cubicBezTo>
                  <a:cubicBezTo>
                    <a:pt x="1145" y="257"/>
                    <a:pt x="888" y="1"/>
                    <a:pt x="572" y="1"/>
                  </a:cubicBezTo>
                  <a:close/>
                </a:path>
              </a:pathLst>
            </a:custGeom>
            <a:solidFill>
              <a:srgbClr val="FF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8" name="Google Shape;1561;p48">
              <a:extLst>
                <a:ext uri="{FF2B5EF4-FFF2-40B4-BE49-F238E27FC236}">
                  <a16:creationId xmlns:a16="http://schemas.microsoft.com/office/drawing/2014/main" id="{9BE6CABB-1A73-CF2A-20B7-4AE3A67E1716}"/>
                </a:ext>
              </a:extLst>
            </p:cNvPr>
            <p:cNvSpPr/>
            <p:nvPr/>
          </p:nvSpPr>
          <p:spPr>
            <a:xfrm>
              <a:off x="5268130" y="5441409"/>
              <a:ext cx="48818" cy="48818"/>
            </a:xfrm>
            <a:custGeom>
              <a:avLst/>
              <a:gdLst/>
              <a:ahLst/>
              <a:cxnLst/>
              <a:rect l="l" t="t" r="r" b="b"/>
              <a:pathLst>
                <a:path w="1145" h="1145" extrusionOk="0">
                  <a:moveTo>
                    <a:pt x="572" y="0"/>
                  </a:moveTo>
                  <a:cubicBezTo>
                    <a:pt x="256" y="0"/>
                    <a:pt x="0" y="256"/>
                    <a:pt x="0" y="572"/>
                  </a:cubicBezTo>
                  <a:cubicBezTo>
                    <a:pt x="0" y="888"/>
                    <a:pt x="256" y="1144"/>
                    <a:pt x="572" y="1144"/>
                  </a:cubicBezTo>
                  <a:cubicBezTo>
                    <a:pt x="888" y="1144"/>
                    <a:pt x="1145" y="888"/>
                    <a:pt x="1145" y="572"/>
                  </a:cubicBezTo>
                  <a:cubicBezTo>
                    <a:pt x="1145" y="256"/>
                    <a:pt x="888" y="0"/>
                    <a:pt x="572" y="0"/>
                  </a:cubicBezTo>
                  <a:close/>
                </a:path>
              </a:pathLst>
            </a:custGeom>
            <a:solidFill>
              <a:srgbClr val="FF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9" name="Google Shape;1562;p48">
              <a:extLst>
                <a:ext uri="{FF2B5EF4-FFF2-40B4-BE49-F238E27FC236}">
                  <a16:creationId xmlns:a16="http://schemas.microsoft.com/office/drawing/2014/main" id="{A8A73B82-AE3B-357C-D4A9-DC0CB4815652}"/>
                </a:ext>
              </a:extLst>
            </p:cNvPr>
            <p:cNvSpPr/>
            <p:nvPr/>
          </p:nvSpPr>
          <p:spPr>
            <a:xfrm>
              <a:off x="5546665" y="5908348"/>
              <a:ext cx="48818" cy="48818"/>
            </a:xfrm>
            <a:custGeom>
              <a:avLst/>
              <a:gdLst/>
              <a:ahLst/>
              <a:cxnLst/>
              <a:rect l="l" t="t" r="r" b="b"/>
              <a:pathLst>
                <a:path w="1145" h="1145" extrusionOk="0">
                  <a:moveTo>
                    <a:pt x="573" y="1"/>
                  </a:moveTo>
                  <a:cubicBezTo>
                    <a:pt x="257" y="1"/>
                    <a:pt x="0" y="256"/>
                    <a:pt x="0" y="572"/>
                  </a:cubicBezTo>
                  <a:cubicBezTo>
                    <a:pt x="0" y="888"/>
                    <a:pt x="257" y="1145"/>
                    <a:pt x="573" y="1145"/>
                  </a:cubicBezTo>
                  <a:cubicBezTo>
                    <a:pt x="888" y="1145"/>
                    <a:pt x="1144" y="888"/>
                    <a:pt x="1144" y="572"/>
                  </a:cubicBezTo>
                  <a:cubicBezTo>
                    <a:pt x="1144" y="256"/>
                    <a:pt x="888" y="1"/>
                    <a:pt x="573" y="1"/>
                  </a:cubicBezTo>
                  <a:close/>
                </a:path>
              </a:pathLst>
            </a:custGeom>
            <a:solidFill>
              <a:srgbClr val="FF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0" name="Google Shape;1563;p48">
              <a:extLst>
                <a:ext uri="{FF2B5EF4-FFF2-40B4-BE49-F238E27FC236}">
                  <a16:creationId xmlns:a16="http://schemas.microsoft.com/office/drawing/2014/main" id="{32714F51-2559-2C98-31F1-8081E8AEBF28}"/>
                </a:ext>
              </a:extLst>
            </p:cNvPr>
            <p:cNvSpPr/>
            <p:nvPr/>
          </p:nvSpPr>
          <p:spPr>
            <a:xfrm>
              <a:off x="7254542" y="6123485"/>
              <a:ext cx="70390" cy="70434"/>
            </a:xfrm>
            <a:custGeom>
              <a:avLst/>
              <a:gdLst/>
              <a:ahLst/>
              <a:cxnLst/>
              <a:rect l="l" t="t" r="r" b="b"/>
              <a:pathLst>
                <a:path w="1651" h="1652" extrusionOk="0">
                  <a:moveTo>
                    <a:pt x="826" y="1"/>
                  </a:moveTo>
                  <a:cubicBezTo>
                    <a:pt x="370" y="1"/>
                    <a:pt x="1" y="371"/>
                    <a:pt x="1" y="827"/>
                  </a:cubicBezTo>
                  <a:cubicBezTo>
                    <a:pt x="1" y="1283"/>
                    <a:pt x="370" y="1652"/>
                    <a:pt x="826" y="1652"/>
                  </a:cubicBezTo>
                  <a:cubicBezTo>
                    <a:pt x="1282" y="1652"/>
                    <a:pt x="1651" y="1283"/>
                    <a:pt x="1651" y="827"/>
                  </a:cubicBezTo>
                  <a:cubicBezTo>
                    <a:pt x="1651" y="371"/>
                    <a:pt x="1282" y="1"/>
                    <a:pt x="826" y="1"/>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1" name="Google Shape;1514;p48">
              <a:extLst>
                <a:ext uri="{FF2B5EF4-FFF2-40B4-BE49-F238E27FC236}">
                  <a16:creationId xmlns:a16="http://schemas.microsoft.com/office/drawing/2014/main" id="{A281FC38-A9E1-B44E-1523-1F5749CFCFB5}"/>
                </a:ext>
              </a:extLst>
            </p:cNvPr>
            <p:cNvSpPr/>
            <p:nvPr/>
          </p:nvSpPr>
          <p:spPr>
            <a:xfrm>
              <a:off x="5410444" y="4574125"/>
              <a:ext cx="226690" cy="224729"/>
            </a:xfrm>
            <a:custGeom>
              <a:avLst/>
              <a:gdLst/>
              <a:ahLst/>
              <a:cxnLst/>
              <a:rect l="l" t="t" r="r" b="b"/>
              <a:pathLst>
                <a:path w="5317" h="5271" extrusionOk="0">
                  <a:moveTo>
                    <a:pt x="3231" y="0"/>
                  </a:moveTo>
                  <a:cubicBezTo>
                    <a:pt x="3229" y="0"/>
                    <a:pt x="3227" y="0"/>
                    <a:pt x="3224" y="1"/>
                  </a:cubicBezTo>
                  <a:cubicBezTo>
                    <a:pt x="3181" y="11"/>
                    <a:pt x="3100" y="79"/>
                    <a:pt x="2996" y="178"/>
                  </a:cubicBezTo>
                  <a:lnTo>
                    <a:pt x="2985" y="191"/>
                  </a:lnTo>
                  <a:cubicBezTo>
                    <a:pt x="2760" y="411"/>
                    <a:pt x="2441" y="783"/>
                    <a:pt x="2206" y="1063"/>
                  </a:cubicBezTo>
                  <a:cubicBezTo>
                    <a:pt x="2059" y="1240"/>
                    <a:pt x="1843" y="1339"/>
                    <a:pt x="1619" y="1339"/>
                  </a:cubicBezTo>
                  <a:cubicBezTo>
                    <a:pt x="1557" y="1339"/>
                    <a:pt x="1495" y="1331"/>
                    <a:pt x="1433" y="1316"/>
                  </a:cubicBezTo>
                  <a:cubicBezTo>
                    <a:pt x="1085" y="1227"/>
                    <a:pt x="653" y="1123"/>
                    <a:pt x="557" y="1122"/>
                  </a:cubicBezTo>
                  <a:cubicBezTo>
                    <a:pt x="555" y="1121"/>
                    <a:pt x="554" y="1121"/>
                    <a:pt x="552" y="1121"/>
                  </a:cubicBezTo>
                  <a:cubicBezTo>
                    <a:pt x="548" y="1121"/>
                    <a:pt x="543" y="1122"/>
                    <a:pt x="540" y="1124"/>
                  </a:cubicBezTo>
                  <a:cubicBezTo>
                    <a:pt x="464" y="1156"/>
                    <a:pt x="637" y="1580"/>
                    <a:pt x="799" y="1936"/>
                  </a:cubicBezTo>
                  <a:cubicBezTo>
                    <a:pt x="938" y="2240"/>
                    <a:pt x="902" y="2597"/>
                    <a:pt x="706" y="2867"/>
                  </a:cubicBezTo>
                  <a:cubicBezTo>
                    <a:pt x="401" y="3289"/>
                    <a:pt x="1" y="3889"/>
                    <a:pt x="75" y="4045"/>
                  </a:cubicBezTo>
                  <a:cubicBezTo>
                    <a:pt x="84" y="4064"/>
                    <a:pt x="116" y="4073"/>
                    <a:pt x="167" y="4073"/>
                  </a:cubicBezTo>
                  <a:cubicBezTo>
                    <a:pt x="439" y="4073"/>
                    <a:pt x="1235" y="3832"/>
                    <a:pt x="1703" y="3682"/>
                  </a:cubicBezTo>
                  <a:cubicBezTo>
                    <a:pt x="1749" y="3668"/>
                    <a:pt x="1795" y="3660"/>
                    <a:pt x="1842" y="3660"/>
                  </a:cubicBezTo>
                  <a:cubicBezTo>
                    <a:pt x="2002" y="3660"/>
                    <a:pt x="2155" y="3747"/>
                    <a:pt x="2235" y="3895"/>
                  </a:cubicBezTo>
                  <a:cubicBezTo>
                    <a:pt x="2506" y="4391"/>
                    <a:pt x="3012" y="5271"/>
                    <a:pt x="3184" y="5271"/>
                  </a:cubicBezTo>
                  <a:cubicBezTo>
                    <a:pt x="3198" y="5271"/>
                    <a:pt x="3210" y="5265"/>
                    <a:pt x="3219" y="5252"/>
                  </a:cubicBezTo>
                  <a:cubicBezTo>
                    <a:pt x="3336" y="5094"/>
                    <a:pt x="3417" y="4213"/>
                    <a:pt x="3457" y="3686"/>
                  </a:cubicBezTo>
                  <a:cubicBezTo>
                    <a:pt x="3476" y="3445"/>
                    <a:pt x="3636" y="3238"/>
                    <a:pt x="3864" y="3161"/>
                  </a:cubicBezTo>
                  <a:cubicBezTo>
                    <a:pt x="4382" y="2982"/>
                    <a:pt x="5252" y="2668"/>
                    <a:pt x="5284" y="2562"/>
                  </a:cubicBezTo>
                  <a:cubicBezTo>
                    <a:pt x="5316" y="2452"/>
                    <a:pt x="4379" y="2174"/>
                    <a:pt x="3845" y="2023"/>
                  </a:cubicBezTo>
                  <a:cubicBezTo>
                    <a:pt x="3631" y="1965"/>
                    <a:pt x="3480" y="1774"/>
                    <a:pt x="3470" y="1552"/>
                  </a:cubicBezTo>
                  <a:cubicBezTo>
                    <a:pt x="3445" y="993"/>
                    <a:pt x="3379" y="0"/>
                    <a:pt x="3231" y="0"/>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2" name="Google Shape;1514;p48">
              <a:extLst>
                <a:ext uri="{FF2B5EF4-FFF2-40B4-BE49-F238E27FC236}">
                  <a16:creationId xmlns:a16="http://schemas.microsoft.com/office/drawing/2014/main" id="{0FE29E9A-4C55-728D-72A8-28D0E440889D}"/>
                </a:ext>
              </a:extLst>
            </p:cNvPr>
            <p:cNvSpPr/>
            <p:nvPr/>
          </p:nvSpPr>
          <p:spPr>
            <a:xfrm>
              <a:off x="6074262" y="4477749"/>
              <a:ext cx="158629" cy="157258"/>
            </a:xfrm>
            <a:custGeom>
              <a:avLst/>
              <a:gdLst/>
              <a:ahLst/>
              <a:cxnLst/>
              <a:rect l="l" t="t" r="r" b="b"/>
              <a:pathLst>
                <a:path w="5317" h="5271" extrusionOk="0">
                  <a:moveTo>
                    <a:pt x="3231" y="0"/>
                  </a:moveTo>
                  <a:cubicBezTo>
                    <a:pt x="3229" y="0"/>
                    <a:pt x="3227" y="0"/>
                    <a:pt x="3224" y="1"/>
                  </a:cubicBezTo>
                  <a:cubicBezTo>
                    <a:pt x="3181" y="11"/>
                    <a:pt x="3100" y="79"/>
                    <a:pt x="2996" y="178"/>
                  </a:cubicBezTo>
                  <a:lnTo>
                    <a:pt x="2985" y="191"/>
                  </a:lnTo>
                  <a:cubicBezTo>
                    <a:pt x="2760" y="411"/>
                    <a:pt x="2441" y="783"/>
                    <a:pt x="2206" y="1063"/>
                  </a:cubicBezTo>
                  <a:cubicBezTo>
                    <a:pt x="2059" y="1240"/>
                    <a:pt x="1843" y="1339"/>
                    <a:pt x="1619" y="1339"/>
                  </a:cubicBezTo>
                  <a:cubicBezTo>
                    <a:pt x="1557" y="1339"/>
                    <a:pt x="1495" y="1331"/>
                    <a:pt x="1433" y="1316"/>
                  </a:cubicBezTo>
                  <a:cubicBezTo>
                    <a:pt x="1085" y="1227"/>
                    <a:pt x="653" y="1123"/>
                    <a:pt x="557" y="1122"/>
                  </a:cubicBezTo>
                  <a:cubicBezTo>
                    <a:pt x="555" y="1121"/>
                    <a:pt x="554" y="1121"/>
                    <a:pt x="552" y="1121"/>
                  </a:cubicBezTo>
                  <a:cubicBezTo>
                    <a:pt x="548" y="1121"/>
                    <a:pt x="543" y="1122"/>
                    <a:pt x="540" y="1124"/>
                  </a:cubicBezTo>
                  <a:cubicBezTo>
                    <a:pt x="464" y="1156"/>
                    <a:pt x="637" y="1580"/>
                    <a:pt x="799" y="1936"/>
                  </a:cubicBezTo>
                  <a:cubicBezTo>
                    <a:pt x="938" y="2240"/>
                    <a:pt x="902" y="2597"/>
                    <a:pt x="706" y="2867"/>
                  </a:cubicBezTo>
                  <a:cubicBezTo>
                    <a:pt x="401" y="3289"/>
                    <a:pt x="1" y="3889"/>
                    <a:pt x="75" y="4045"/>
                  </a:cubicBezTo>
                  <a:cubicBezTo>
                    <a:pt x="84" y="4064"/>
                    <a:pt x="116" y="4073"/>
                    <a:pt x="167" y="4073"/>
                  </a:cubicBezTo>
                  <a:cubicBezTo>
                    <a:pt x="439" y="4073"/>
                    <a:pt x="1235" y="3832"/>
                    <a:pt x="1703" y="3682"/>
                  </a:cubicBezTo>
                  <a:cubicBezTo>
                    <a:pt x="1749" y="3668"/>
                    <a:pt x="1795" y="3660"/>
                    <a:pt x="1842" y="3660"/>
                  </a:cubicBezTo>
                  <a:cubicBezTo>
                    <a:pt x="2002" y="3660"/>
                    <a:pt x="2155" y="3747"/>
                    <a:pt x="2235" y="3895"/>
                  </a:cubicBezTo>
                  <a:cubicBezTo>
                    <a:pt x="2506" y="4391"/>
                    <a:pt x="3012" y="5271"/>
                    <a:pt x="3184" y="5271"/>
                  </a:cubicBezTo>
                  <a:cubicBezTo>
                    <a:pt x="3198" y="5271"/>
                    <a:pt x="3210" y="5265"/>
                    <a:pt x="3219" y="5252"/>
                  </a:cubicBezTo>
                  <a:cubicBezTo>
                    <a:pt x="3336" y="5094"/>
                    <a:pt x="3417" y="4213"/>
                    <a:pt x="3457" y="3686"/>
                  </a:cubicBezTo>
                  <a:cubicBezTo>
                    <a:pt x="3476" y="3445"/>
                    <a:pt x="3636" y="3238"/>
                    <a:pt x="3864" y="3161"/>
                  </a:cubicBezTo>
                  <a:cubicBezTo>
                    <a:pt x="4382" y="2982"/>
                    <a:pt x="5252" y="2668"/>
                    <a:pt x="5284" y="2562"/>
                  </a:cubicBezTo>
                  <a:cubicBezTo>
                    <a:pt x="5316" y="2452"/>
                    <a:pt x="4379" y="2174"/>
                    <a:pt x="3845" y="2023"/>
                  </a:cubicBezTo>
                  <a:cubicBezTo>
                    <a:pt x="3631" y="1965"/>
                    <a:pt x="3480" y="1774"/>
                    <a:pt x="3470" y="1552"/>
                  </a:cubicBezTo>
                  <a:cubicBezTo>
                    <a:pt x="3445" y="993"/>
                    <a:pt x="3379" y="0"/>
                    <a:pt x="3231" y="0"/>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3" name="Google Shape;2440;p62">
              <a:extLst>
                <a:ext uri="{FF2B5EF4-FFF2-40B4-BE49-F238E27FC236}">
                  <a16:creationId xmlns:a16="http://schemas.microsoft.com/office/drawing/2014/main" id="{8E028415-DDF6-CBBB-31BB-6BF74B7D4224}"/>
                </a:ext>
              </a:extLst>
            </p:cNvPr>
            <p:cNvSpPr/>
            <p:nvPr/>
          </p:nvSpPr>
          <p:spPr>
            <a:xfrm>
              <a:off x="4313452" y="4018594"/>
              <a:ext cx="947209" cy="906387"/>
            </a:xfrm>
            <a:custGeom>
              <a:avLst/>
              <a:gdLst/>
              <a:ahLst/>
              <a:cxnLst/>
              <a:rect l="l" t="t" r="r" b="b"/>
              <a:pathLst>
                <a:path w="74459" h="71250" extrusionOk="0">
                  <a:moveTo>
                    <a:pt x="30875" y="0"/>
                  </a:moveTo>
                  <a:lnTo>
                    <a:pt x="30875" y="0"/>
                  </a:lnTo>
                  <a:cubicBezTo>
                    <a:pt x="24572" y="1551"/>
                    <a:pt x="18601" y="4820"/>
                    <a:pt x="13706" y="9817"/>
                  </a:cubicBezTo>
                  <a:cubicBezTo>
                    <a:pt x="147" y="23665"/>
                    <a:pt x="1" y="46011"/>
                    <a:pt x="13376" y="60037"/>
                  </a:cubicBezTo>
                  <a:cubicBezTo>
                    <a:pt x="20495" y="67504"/>
                    <a:pt x="30019" y="71250"/>
                    <a:pt x="39550" y="71250"/>
                  </a:cubicBezTo>
                  <a:cubicBezTo>
                    <a:pt x="48676" y="71250"/>
                    <a:pt x="57810" y="67815"/>
                    <a:pt x="64845" y="60923"/>
                  </a:cubicBezTo>
                  <a:cubicBezTo>
                    <a:pt x="69635" y="56230"/>
                    <a:pt x="72841" y="50532"/>
                    <a:pt x="74459" y="44492"/>
                  </a:cubicBezTo>
                  <a:lnTo>
                    <a:pt x="74459" y="44492"/>
                  </a:lnTo>
                  <a:cubicBezTo>
                    <a:pt x="73605" y="45585"/>
                    <a:pt x="72679" y="46640"/>
                    <a:pt x="71659" y="47637"/>
                  </a:cubicBezTo>
                  <a:cubicBezTo>
                    <a:pt x="65543" y="53629"/>
                    <a:pt x="57603" y="56615"/>
                    <a:pt x="49668" y="56615"/>
                  </a:cubicBezTo>
                  <a:cubicBezTo>
                    <a:pt x="41516" y="56615"/>
                    <a:pt x="33369" y="53463"/>
                    <a:pt x="27214" y="47179"/>
                  </a:cubicBezTo>
                  <a:cubicBezTo>
                    <a:pt x="15068" y="34780"/>
                    <a:pt x="15273" y="14881"/>
                    <a:pt x="27671" y="2735"/>
                  </a:cubicBezTo>
                  <a:cubicBezTo>
                    <a:pt x="28690" y="1737"/>
                    <a:pt x="29764" y="832"/>
                    <a:pt x="30875" y="0"/>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4" name="مجموعة 753">
            <a:extLst>
              <a:ext uri="{FF2B5EF4-FFF2-40B4-BE49-F238E27FC236}">
                <a16:creationId xmlns:a16="http://schemas.microsoft.com/office/drawing/2014/main" id="{6AF8B445-8238-0936-0BBB-80C169F88FBA}"/>
              </a:ext>
            </a:extLst>
          </p:cNvPr>
          <p:cNvGrpSpPr/>
          <p:nvPr/>
        </p:nvGrpSpPr>
        <p:grpSpPr>
          <a:xfrm>
            <a:off x="435018" y="695406"/>
            <a:ext cx="907712" cy="983040"/>
            <a:chOff x="8925964" y="4422736"/>
            <a:chExt cx="548809" cy="594353"/>
          </a:xfrm>
        </p:grpSpPr>
        <p:sp>
          <p:nvSpPr>
            <p:cNvPr id="755" name="Google Shape;2757;p41">
              <a:extLst>
                <a:ext uri="{FF2B5EF4-FFF2-40B4-BE49-F238E27FC236}">
                  <a16:creationId xmlns:a16="http://schemas.microsoft.com/office/drawing/2014/main" id="{61CE8EF3-FF64-B5D7-58B1-E576CCB78044}"/>
                </a:ext>
              </a:extLst>
            </p:cNvPr>
            <p:cNvSpPr/>
            <p:nvPr/>
          </p:nvSpPr>
          <p:spPr>
            <a:xfrm>
              <a:off x="9057733" y="4548603"/>
              <a:ext cx="311452" cy="311430"/>
            </a:xfrm>
            <a:custGeom>
              <a:avLst/>
              <a:gdLst/>
              <a:ahLst/>
              <a:cxnLst/>
              <a:rect l="l" t="t" r="r" b="b"/>
              <a:pathLst>
                <a:path w="13876" h="13875" extrusionOk="0">
                  <a:moveTo>
                    <a:pt x="5084" y="535"/>
                  </a:moveTo>
                  <a:cubicBezTo>
                    <a:pt x="5142" y="535"/>
                    <a:pt x="5202" y="554"/>
                    <a:pt x="5255" y="595"/>
                  </a:cubicBezTo>
                  <a:cubicBezTo>
                    <a:pt x="5268" y="608"/>
                    <a:pt x="5273" y="614"/>
                    <a:pt x="5285" y="625"/>
                  </a:cubicBezTo>
                  <a:cubicBezTo>
                    <a:pt x="5355" y="706"/>
                    <a:pt x="5373" y="811"/>
                    <a:pt x="5338" y="905"/>
                  </a:cubicBezTo>
                  <a:lnTo>
                    <a:pt x="4175" y="3986"/>
                  </a:lnTo>
                  <a:cubicBezTo>
                    <a:pt x="4122" y="4126"/>
                    <a:pt x="4192" y="4283"/>
                    <a:pt x="4332" y="4336"/>
                  </a:cubicBezTo>
                  <a:cubicBezTo>
                    <a:pt x="4363" y="4348"/>
                    <a:pt x="4395" y="4353"/>
                    <a:pt x="4427" y="4353"/>
                  </a:cubicBezTo>
                  <a:cubicBezTo>
                    <a:pt x="4535" y="4353"/>
                    <a:pt x="4636" y="4287"/>
                    <a:pt x="4677" y="4178"/>
                  </a:cubicBezTo>
                  <a:lnTo>
                    <a:pt x="5729" y="1391"/>
                  </a:lnTo>
                  <a:cubicBezTo>
                    <a:pt x="5764" y="1302"/>
                    <a:pt x="5846" y="1239"/>
                    <a:pt x="5951" y="1227"/>
                  </a:cubicBezTo>
                  <a:cubicBezTo>
                    <a:pt x="5957" y="1224"/>
                    <a:pt x="5964" y="1222"/>
                    <a:pt x="5972" y="1222"/>
                  </a:cubicBezTo>
                  <a:cubicBezTo>
                    <a:pt x="5979" y="1222"/>
                    <a:pt x="5986" y="1224"/>
                    <a:pt x="5991" y="1227"/>
                  </a:cubicBezTo>
                  <a:cubicBezTo>
                    <a:pt x="6174" y="1245"/>
                    <a:pt x="6272" y="1415"/>
                    <a:pt x="6215" y="1572"/>
                  </a:cubicBezTo>
                  <a:lnTo>
                    <a:pt x="5233" y="4331"/>
                  </a:lnTo>
                  <a:cubicBezTo>
                    <a:pt x="5179" y="4471"/>
                    <a:pt x="5255" y="4628"/>
                    <a:pt x="5395" y="4676"/>
                  </a:cubicBezTo>
                  <a:cubicBezTo>
                    <a:pt x="5425" y="4687"/>
                    <a:pt x="5454" y="4693"/>
                    <a:pt x="5484" y="4693"/>
                  </a:cubicBezTo>
                  <a:cubicBezTo>
                    <a:pt x="5595" y="4693"/>
                    <a:pt x="5700" y="4622"/>
                    <a:pt x="5740" y="4512"/>
                  </a:cubicBezTo>
                  <a:lnTo>
                    <a:pt x="6436" y="2572"/>
                  </a:lnTo>
                  <a:cubicBezTo>
                    <a:pt x="6576" y="2694"/>
                    <a:pt x="6665" y="2875"/>
                    <a:pt x="6665" y="3068"/>
                  </a:cubicBezTo>
                  <a:lnTo>
                    <a:pt x="6665" y="4886"/>
                  </a:lnTo>
                  <a:cubicBezTo>
                    <a:pt x="6641" y="4868"/>
                    <a:pt x="6617" y="4851"/>
                    <a:pt x="6595" y="4833"/>
                  </a:cubicBezTo>
                  <a:cubicBezTo>
                    <a:pt x="6550" y="4806"/>
                    <a:pt x="6500" y="4793"/>
                    <a:pt x="6451" y="4793"/>
                  </a:cubicBezTo>
                  <a:cubicBezTo>
                    <a:pt x="6391" y="4793"/>
                    <a:pt x="6332" y="4813"/>
                    <a:pt x="6285" y="4851"/>
                  </a:cubicBezTo>
                  <a:cubicBezTo>
                    <a:pt x="6126" y="4973"/>
                    <a:pt x="6150" y="5202"/>
                    <a:pt x="6307" y="5294"/>
                  </a:cubicBezTo>
                  <a:cubicBezTo>
                    <a:pt x="6536" y="5435"/>
                    <a:pt x="6665" y="5693"/>
                    <a:pt x="6665" y="5955"/>
                  </a:cubicBezTo>
                  <a:lnTo>
                    <a:pt x="6665" y="7498"/>
                  </a:lnTo>
                  <a:cubicBezTo>
                    <a:pt x="6665" y="8234"/>
                    <a:pt x="6307" y="8936"/>
                    <a:pt x="5718" y="9375"/>
                  </a:cubicBezTo>
                  <a:cubicBezTo>
                    <a:pt x="5670" y="9403"/>
                    <a:pt x="5635" y="9456"/>
                    <a:pt x="5618" y="9508"/>
                  </a:cubicBezTo>
                  <a:lnTo>
                    <a:pt x="4437" y="13308"/>
                  </a:lnTo>
                  <a:lnTo>
                    <a:pt x="680" y="13308"/>
                  </a:lnTo>
                  <a:lnTo>
                    <a:pt x="2169" y="9567"/>
                  </a:lnTo>
                  <a:cubicBezTo>
                    <a:pt x="2427" y="8912"/>
                    <a:pt x="2387" y="8188"/>
                    <a:pt x="2064" y="7562"/>
                  </a:cubicBezTo>
                  <a:lnTo>
                    <a:pt x="1398" y="6294"/>
                  </a:lnTo>
                  <a:cubicBezTo>
                    <a:pt x="1281" y="6078"/>
                    <a:pt x="1235" y="5833"/>
                    <a:pt x="1252" y="5587"/>
                  </a:cubicBezTo>
                  <a:lnTo>
                    <a:pt x="1346" y="4406"/>
                  </a:lnTo>
                  <a:cubicBezTo>
                    <a:pt x="1363" y="4178"/>
                    <a:pt x="1433" y="3956"/>
                    <a:pt x="1551" y="3757"/>
                  </a:cubicBezTo>
                  <a:lnTo>
                    <a:pt x="1819" y="3290"/>
                  </a:lnTo>
                  <a:cubicBezTo>
                    <a:pt x="1876" y="3193"/>
                    <a:pt x="1976" y="3139"/>
                    <a:pt x="2081" y="3139"/>
                  </a:cubicBezTo>
                  <a:cubicBezTo>
                    <a:pt x="2129" y="3139"/>
                    <a:pt x="2177" y="3150"/>
                    <a:pt x="2223" y="3174"/>
                  </a:cubicBezTo>
                  <a:cubicBezTo>
                    <a:pt x="2352" y="3238"/>
                    <a:pt x="2415" y="3384"/>
                    <a:pt x="2380" y="3524"/>
                  </a:cubicBezTo>
                  <a:lnTo>
                    <a:pt x="2129" y="4430"/>
                  </a:lnTo>
                  <a:cubicBezTo>
                    <a:pt x="2117" y="4453"/>
                    <a:pt x="2117" y="4482"/>
                    <a:pt x="2117" y="4506"/>
                  </a:cubicBezTo>
                  <a:lnTo>
                    <a:pt x="2117" y="5377"/>
                  </a:lnTo>
                  <a:cubicBezTo>
                    <a:pt x="2117" y="5529"/>
                    <a:pt x="2239" y="5645"/>
                    <a:pt x="2387" y="5645"/>
                  </a:cubicBezTo>
                  <a:cubicBezTo>
                    <a:pt x="3064" y="5651"/>
                    <a:pt x="3672" y="6025"/>
                    <a:pt x="3976" y="6632"/>
                  </a:cubicBezTo>
                  <a:cubicBezTo>
                    <a:pt x="4021" y="6727"/>
                    <a:pt x="4114" y="6781"/>
                    <a:pt x="4213" y="6781"/>
                  </a:cubicBezTo>
                  <a:cubicBezTo>
                    <a:pt x="4255" y="6781"/>
                    <a:pt x="4297" y="6771"/>
                    <a:pt x="4338" y="6750"/>
                  </a:cubicBezTo>
                  <a:cubicBezTo>
                    <a:pt x="4472" y="6686"/>
                    <a:pt x="4526" y="6522"/>
                    <a:pt x="4461" y="6387"/>
                  </a:cubicBezTo>
                  <a:cubicBezTo>
                    <a:pt x="4105" y="5680"/>
                    <a:pt x="3432" y="5213"/>
                    <a:pt x="2655" y="5125"/>
                  </a:cubicBezTo>
                  <a:lnTo>
                    <a:pt x="2655" y="4541"/>
                  </a:lnTo>
                  <a:lnTo>
                    <a:pt x="2900" y="3670"/>
                  </a:lnTo>
                  <a:cubicBezTo>
                    <a:pt x="2965" y="3430"/>
                    <a:pt x="2924" y="3185"/>
                    <a:pt x="2795" y="2993"/>
                  </a:cubicBezTo>
                  <a:lnTo>
                    <a:pt x="3549" y="994"/>
                  </a:lnTo>
                  <a:cubicBezTo>
                    <a:pt x="3566" y="952"/>
                    <a:pt x="3596" y="911"/>
                    <a:pt x="3636" y="876"/>
                  </a:cubicBezTo>
                  <a:cubicBezTo>
                    <a:pt x="3689" y="835"/>
                    <a:pt x="3747" y="816"/>
                    <a:pt x="3807" y="816"/>
                  </a:cubicBezTo>
                  <a:cubicBezTo>
                    <a:pt x="3842" y="816"/>
                    <a:pt x="3877" y="822"/>
                    <a:pt x="3911" y="835"/>
                  </a:cubicBezTo>
                  <a:cubicBezTo>
                    <a:pt x="4046" y="894"/>
                    <a:pt x="4116" y="1051"/>
                    <a:pt x="4063" y="1186"/>
                  </a:cubicBezTo>
                  <a:lnTo>
                    <a:pt x="3134" y="3641"/>
                  </a:lnTo>
                  <a:cubicBezTo>
                    <a:pt x="3081" y="3781"/>
                    <a:pt x="3151" y="3939"/>
                    <a:pt x="3291" y="3991"/>
                  </a:cubicBezTo>
                  <a:cubicBezTo>
                    <a:pt x="3323" y="4003"/>
                    <a:pt x="3356" y="4009"/>
                    <a:pt x="3388" y="4009"/>
                  </a:cubicBezTo>
                  <a:cubicBezTo>
                    <a:pt x="3498" y="4009"/>
                    <a:pt x="3602" y="3943"/>
                    <a:pt x="3642" y="3834"/>
                  </a:cubicBezTo>
                  <a:lnTo>
                    <a:pt x="4823" y="713"/>
                  </a:lnTo>
                  <a:cubicBezTo>
                    <a:pt x="4866" y="605"/>
                    <a:pt x="4972" y="535"/>
                    <a:pt x="5084" y="535"/>
                  </a:cubicBezTo>
                  <a:close/>
                  <a:moveTo>
                    <a:pt x="5087" y="1"/>
                  </a:moveTo>
                  <a:cubicBezTo>
                    <a:pt x="4772" y="1"/>
                    <a:pt x="4474" y="183"/>
                    <a:pt x="4338" y="479"/>
                  </a:cubicBezTo>
                  <a:cubicBezTo>
                    <a:pt x="4273" y="426"/>
                    <a:pt x="4198" y="379"/>
                    <a:pt x="4116" y="344"/>
                  </a:cubicBezTo>
                  <a:cubicBezTo>
                    <a:pt x="4015" y="304"/>
                    <a:pt x="3909" y="284"/>
                    <a:pt x="3804" y="284"/>
                  </a:cubicBezTo>
                  <a:cubicBezTo>
                    <a:pt x="3695" y="284"/>
                    <a:pt x="3586" y="306"/>
                    <a:pt x="3485" y="350"/>
                  </a:cubicBezTo>
                  <a:cubicBezTo>
                    <a:pt x="3280" y="444"/>
                    <a:pt x="3129" y="601"/>
                    <a:pt x="3046" y="811"/>
                  </a:cubicBezTo>
                  <a:lnTo>
                    <a:pt x="2352" y="2648"/>
                  </a:lnTo>
                  <a:cubicBezTo>
                    <a:pt x="2265" y="2619"/>
                    <a:pt x="2176" y="2605"/>
                    <a:pt x="2088" y="2605"/>
                  </a:cubicBezTo>
                  <a:cubicBezTo>
                    <a:pt x="1795" y="2605"/>
                    <a:pt x="1510" y="2758"/>
                    <a:pt x="1357" y="3028"/>
                  </a:cubicBezTo>
                  <a:lnTo>
                    <a:pt x="1082" y="3495"/>
                  </a:lnTo>
                  <a:cubicBezTo>
                    <a:pt x="925" y="3757"/>
                    <a:pt x="831" y="4067"/>
                    <a:pt x="809" y="4371"/>
                  </a:cubicBezTo>
                  <a:lnTo>
                    <a:pt x="715" y="5552"/>
                  </a:lnTo>
                  <a:cubicBezTo>
                    <a:pt x="685" y="5896"/>
                    <a:pt x="755" y="6241"/>
                    <a:pt x="920" y="6551"/>
                  </a:cubicBezTo>
                  <a:lnTo>
                    <a:pt x="1586" y="7825"/>
                  </a:lnTo>
                  <a:cubicBezTo>
                    <a:pt x="1837" y="8304"/>
                    <a:pt x="1866" y="8871"/>
                    <a:pt x="1667" y="9375"/>
                  </a:cubicBezTo>
                  <a:lnTo>
                    <a:pt x="30" y="13483"/>
                  </a:lnTo>
                  <a:cubicBezTo>
                    <a:pt x="1" y="13570"/>
                    <a:pt x="8" y="13664"/>
                    <a:pt x="60" y="13734"/>
                  </a:cubicBezTo>
                  <a:cubicBezTo>
                    <a:pt x="108" y="13802"/>
                    <a:pt x="178" y="13847"/>
                    <a:pt x="256" y="13847"/>
                  </a:cubicBezTo>
                  <a:cubicBezTo>
                    <a:pt x="265" y="13847"/>
                    <a:pt x="274" y="13846"/>
                    <a:pt x="283" y="13845"/>
                  </a:cubicBezTo>
                  <a:lnTo>
                    <a:pt x="4642" y="13845"/>
                  </a:lnTo>
                  <a:cubicBezTo>
                    <a:pt x="4649" y="13846"/>
                    <a:pt x="4657" y="13846"/>
                    <a:pt x="4664" y="13846"/>
                  </a:cubicBezTo>
                  <a:cubicBezTo>
                    <a:pt x="4771" y="13846"/>
                    <a:pt x="4866" y="13768"/>
                    <a:pt x="4899" y="13664"/>
                  </a:cubicBezTo>
                  <a:lnTo>
                    <a:pt x="6115" y="9760"/>
                  </a:lnTo>
                  <a:cubicBezTo>
                    <a:pt x="6471" y="9480"/>
                    <a:pt x="6752" y="9122"/>
                    <a:pt x="6938" y="8720"/>
                  </a:cubicBezTo>
                  <a:cubicBezTo>
                    <a:pt x="7126" y="9122"/>
                    <a:pt x="7407" y="9480"/>
                    <a:pt x="7763" y="9760"/>
                  </a:cubicBezTo>
                  <a:lnTo>
                    <a:pt x="8979" y="13664"/>
                  </a:lnTo>
                  <a:cubicBezTo>
                    <a:pt x="9014" y="13775"/>
                    <a:pt x="9236" y="13874"/>
                    <a:pt x="9236" y="13874"/>
                  </a:cubicBezTo>
                  <a:lnTo>
                    <a:pt x="13595" y="13874"/>
                  </a:lnTo>
                  <a:cubicBezTo>
                    <a:pt x="13595" y="13874"/>
                    <a:pt x="13765" y="13810"/>
                    <a:pt x="13818" y="13734"/>
                  </a:cubicBezTo>
                  <a:cubicBezTo>
                    <a:pt x="13870" y="13664"/>
                    <a:pt x="13876" y="13570"/>
                    <a:pt x="13846" y="13483"/>
                  </a:cubicBezTo>
                  <a:lnTo>
                    <a:pt x="13433" y="12437"/>
                  </a:lnTo>
                  <a:cubicBezTo>
                    <a:pt x="13388" y="12329"/>
                    <a:pt x="13284" y="12267"/>
                    <a:pt x="13176" y="12267"/>
                  </a:cubicBezTo>
                  <a:cubicBezTo>
                    <a:pt x="13142" y="12267"/>
                    <a:pt x="13108" y="12273"/>
                    <a:pt x="13075" y="12285"/>
                  </a:cubicBezTo>
                  <a:cubicBezTo>
                    <a:pt x="12942" y="12343"/>
                    <a:pt x="12872" y="12501"/>
                    <a:pt x="12923" y="12636"/>
                  </a:cubicBezTo>
                  <a:lnTo>
                    <a:pt x="13193" y="13308"/>
                  </a:lnTo>
                  <a:lnTo>
                    <a:pt x="9435" y="13308"/>
                  </a:lnTo>
                  <a:lnTo>
                    <a:pt x="8254" y="9521"/>
                  </a:lnTo>
                  <a:cubicBezTo>
                    <a:pt x="8236" y="9462"/>
                    <a:pt x="8201" y="9415"/>
                    <a:pt x="8154" y="9380"/>
                  </a:cubicBezTo>
                  <a:cubicBezTo>
                    <a:pt x="7564" y="8941"/>
                    <a:pt x="7208" y="8246"/>
                    <a:pt x="7202" y="7509"/>
                  </a:cubicBezTo>
                  <a:lnTo>
                    <a:pt x="7202" y="5966"/>
                  </a:lnTo>
                  <a:cubicBezTo>
                    <a:pt x="7208" y="5698"/>
                    <a:pt x="7342" y="5447"/>
                    <a:pt x="7569" y="5300"/>
                  </a:cubicBezTo>
                  <a:cubicBezTo>
                    <a:pt x="7699" y="5219"/>
                    <a:pt x="7734" y="5049"/>
                    <a:pt x="7652" y="4927"/>
                  </a:cubicBezTo>
                  <a:cubicBezTo>
                    <a:pt x="7599" y="4845"/>
                    <a:pt x="7512" y="4800"/>
                    <a:pt x="7423" y="4800"/>
                  </a:cubicBezTo>
                  <a:cubicBezTo>
                    <a:pt x="7373" y="4800"/>
                    <a:pt x="7322" y="4815"/>
                    <a:pt x="7278" y="4844"/>
                  </a:cubicBezTo>
                  <a:cubicBezTo>
                    <a:pt x="7254" y="4862"/>
                    <a:pt x="7231" y="4874"/>
                    <a:pt x="7202" y="4892"/>
                  </a:cubicBezTo>
                  <a:lnTo>
                    <a:pt x="7202" y="3074"/>
                  </a:lnTo>
                  <a:cubicBezTo>
                    <a:pt x="7208" y="2880"/>
                    <a:pt x="7296" y="2699"/>
                    <a:pt x="7436" y="2577"/>
                  </a:cubicBezTo>
                  <a:lnTo>
                    <a:pt x="8131" y="4523"/>
                  </a:lnTo>
                  <a:cubicBezTo>
                    <a:pt x="8173" y="4634"/>
                    <a:pt x="8278" y="4698"/>
                    <a:pt x="8389" y="4698"/>
                  </a:cubicBezTo>
                  <a:cubicBezTo>
                    <a:pt x="8418" y="4698"/>
                    <a:pt x="8446" y="4693"/>
                    <a:pt x="8476" y="4687"/>
                  </a:cubicBezTo>
                  <a:cubicBezTo>
                    <a:pt x="8616" y="4634"/>
                    <a:pt x="8692" y="4482"/>
                    <a:pt x="8640" y="4336"/>
                  </a:cubicBezTo>
                  <a:lnTo>
                    <a:pt x="7652" y="1577"/>
                  </a:lnTo>
                  <a:cubicBezTo>
                    <a:pt x="7605" y="1450"/>
                    <a:pt x="7675" y="1302"/>
                    <a:pt x="7804" y="1251"/>
                  </a:cubicBezTo>
                  <a:cubicBezTo>
                    <a:pt x="7834" y="1239"/>
                    <a:pt x="7866" y="1233"/>
                    <a:pt x="7898" y="1233"/>
                  </a:cubicBezTo>
                  <a:cubicBezTo>
                    <a:pt x="7933" y="1233"/>
                    <a:pt x="7969" y="1241"/>
                    <a:pt x="8003" y="1256"/>
                  </a:cubicBezTo>
                  <a:cubicBezTo>
                    <a:pt x="8067" y="1286"/>
                    <a:pt x="8114" y="1332"/>
                    <a:pt x="8143" y="1402"/>
                  </a:cubicBezTo>
                  <a:lnTo>
                    <a:pt x="9195" y="4185"/>
                  </a:lnTo>
                  <a:cubicBezTo>
                    <a:pt x="9235" y="4293"/>
                    <a:pt x="9339" y="4360"/>
                    <a:pt x="9449" y="4360"/>
                  </a:cubicBezTo>
                  <a:cubicBezTo>
                    <a:pt x="9481" y="4360"/>
                    <a:pt x="9514" y="4354"/>
                    <a:pt x="9546" y="4342"/>
                  </a:cubicBezTo>
                  <a:cubicBezTo>
                    <a:pt x="9686" y="4290"/>
                    <a:pt x="9756" y="4132"/>
                    <a:pt x="9703" y="3997"/>
                  </a:cubicBezTo>
                  <a:lnTo>
                    <a:pt x="8535" y="917"/>
                  </a:lnTo>
                  <a:cubicBezTo>
                    <a:pt x="8511" y="841"/>
                    <a:pt x="8511" y="765"/>
                    <a:pt x="8546" y="695"/>
                  </a:cubicBezTo>
                  <a:cubicBezTo>
                    <a:pt x="8581" y="625"/>
                    <a:pt x="8640" y="579"/>
                    <a:pt x="8715" y="555"/>
                  </a:cubicBezTo>
                  <a:cubicBezTo>
                    <a:pt x="8741" y="547"/>
                    <a:pt x="8768" y="543"/>
                    <a:pt x="8794" y="543"/>
                  </a:cubicBezTo>
                  <a:cubicBezTo>
                    <a:pt x="8904" y="543"/>
                    <a:pt x="9011" y="610"/>
                    <a:pt x="9049" y="719"/>
                  </a:cubicBezTo>
                  <a:lnTo>
                    <a:pt x="10235" y="3845"/>
                  </a:lnTo>
                  <a:cubicBezTo>
                    <a:pt x="10276" y="3954"/>
                    <a:pt x="10376" y="4020"/>
                    <a:pt x="10484" y="4020"/>
                  </a:cubicBezTo>
                  <a:cubicBezTo>
                    <a:pt x="10515" y="4020"/>
                    <a:pt x="10548" y="4015"/>
                    <a:pt x="10580" y="4003"/>
                  </a:cubicBezTo>
                  <a:cubicBezTo>
                    <a:pt x="10720" y="3951"/>
                    <a:pt x="10790" y="3792"/>
                    <a:pt x="10738" y="3652"/>
                  </a:cubicBezTo>
                  <a:lnTo>
                    <a:pt x="9808" y="1197"/>
                  </a:lnTo>
                  <a:cubicBezTo>
                    <a:pt x="9756" y="1057"/>
                    <a:pt x="9826" y="900"/>
                    <a:pt x="9967" y="847"/>
                  </a:cubicBezTo>
                  <a:cubicBezTo>
                    <a:pt x="10002" y="833"/>
                    <a:pt x="10037" y="826"/>
                    <a:pt x="10072" y="826"/>
                  </a:cubicBezTo>
                  <a:cubicBezTo>
                    <a:pt x="10107" y="826"/>
                    <a:pt x="10142" y="833"/>
                    <a:pt x="10177" y="847"/>
                  </a:cubicBezTo>
                  <a:cubicBezTo>
                    <a:pt x="10247" y="876"/>
                    <a:pt x="10299" y="935"/>
                    <a:pt x="10323" y="1005"/>
                  </a:cubicBezTo>
                  <a:lnTo>
                    <a:pt x="11076" y="2998"/>
                  </a:lnTo>
                  <a:cubicBezTo>
                    <a:pt x="10954" y="3196"/>
                    <a:pt x="10913" y="3441"/>
                    <a:pt x="10978" y="3676"/>
                  </a:cubicBezTo>
                  <a:lnTo>
                    <a:pt x="11205" y="4547"/>
                  </a:lnTo>
                  <a:lnTo>
                    <a:pt x="11205" y="5132"/>
                  </a:lnTo>
                  <a:cubicBezTo>
                    <a:pt x="11205" y="5132"/>
                    <a:pt x="9773" y="5686"/>
                    <a:pt x="9417" y="6400"/>
                  </a:cubicBezTo>
                  <a:cubicBezTo>
                    <a:pt x="9352" y="6534"/>
                    <a:pt x="9406" y="6691"/>
                    <a:pt x="9540" y="6762"/>
                  </a:cubicBezTo>
                  <a:cubicBezTo>
                    <a:pt x="9578" y="6780"/>
                    <a:pt x="9619" y="6789"/>
                    <a:pt x="9660" y="6789"/>
                  </a:cubicBezTo>
                  <a:cubicBezTo>
                    <a:pt x="9759" y="6789"/>
                    <a:pt x="9856" y="6734"/>
                    <a:pt x="9902" y="6639"/>
                  </a:cubicBezTo>
                  <a:cubicBezTo>
                    <a:pt x="10206" y="6031"/>
                    <a:pt x="10814" y="5658"/>
                    <a:pt x="11491" y="5658"/>
                  </a:cubicBezTo>
                  <a:cubicBezTo>
                    <a:pt x="11637" y="5658"/>
                    <a:pt x="11761" y="5534"/>
                    <a:pt x="11749" y="5388"/>
                  </a:cubicBezTo>
                  <a:lnTo>
                    <a:pt x="11749" y="4512"/>
                  </a:lnTo>
                  <a:cubicBezTo>
                    <a:pt x="11761" y="4488"/>
                    <a:pt x="11755" y="4465"/>
                    <a:pt x="11749" y="4442"/>
                  </a:cubicBezTo>
                  <a:lnTo>
                    <a:pt x="11497" y="3535"/>
                  </a:lnTo>
                  <a:cubicBezTo>
                    <a:pt x="11462" y="3395"/>
                    <a:pt x="11526" y="3244"/>
                    <a:pt x="11655" y="3179"/>
                  </a:cubicBezTo>
                  <a:cubicBezTo>
                    <a:pt x="11698" y="3158"/>
                    <a:pt x="11743" y="3148"/>
                    <a:pt x="11789" y="3148"/>
                  </a:cubicBezTo>
                  <a:cubicBezTo>
                    <a:pt x="11893" y="3148"/>
                    <a:pt x="11996" y="3202"/>
                    <a:pt x="12052" y="3296"/>
                  </a:cubicBezTo>
                  <a:lnTo>
                    <a:pt x="12327" y="3764"/>
                  </a:lnTo>
                  <a:cubicBezTo>
                    <a:pt x="12438" y="3962"/>
                    <a:pt x="12514" y="4190"/>
                    <a:pt x="12532" y="4418"/>
                  </a:cubicBezTo>
                  <a:lnTo>
                    <a:pt x="12626" y="5599"/>
                  </a:lnTo>
                  <a:cubicBezTo>
                    <a:pt x="12643" y="5839"/>
                    <a:pt x="12597" y="6084"/>
                    <a:pt x="12479" y="6300"/>
                  </a:cubicBezTo>
                  <a:lnTo>
                    <a:pt x="11813" y="7574"/>
                  </a:lnTo>
                  <a:cubicBezTo>
                    <a:pt x="11486" y="8194"/>
                    <a:pt x="11451" y="8924"/>
                    <a:pt x="11707" y="9572"/>
                  </a:cubicBezTo>
                  <a:lnTo>
                    <a:pt x="12030" y="10373"/>
                  </a:lnTo>
                  <a:cubicBezTo>
                    <a:pt x="12071" y="10479"/>
                    <a:pt x="12170" y="10543"/>
                    <a:pt x="12281" y="10543"/>
                  </a:cubicBezTo>
                  <a:cubicBezTo>
                    <a:pt x="12310" y="10543"/>
                    <a:pt x="12346" y="10537"/>
                    <a:pt x="12381" y="10525"/>
                  </a:cubicBezTo>
                  <a:cubicBezTo>
                    <a:pt x="12521" y="10473"/>
                    <a:pt x="12584" y="10314"/>
                    <a:pt x="12532" y="10174"/>
                  </a:cubicBezTo>
                  <a:lnTo>
                    <a:pt x="12211" y="9375"/>
                  </a:lnTo>
                  <a:cubicBezTo>
                    <a:pt x="12012" y="8871"/>
                    <a:pt x="12041" y="8304"/>
                    <a:pt x="12292" y="7825"/>
                  </a:cubicBezTo>
                  <a:lnTo>
                    <a:pt x="12958" y="6551"/>
                  </a:lnTo>
                  <a:cubicBezTo>
                    <a:pt x="13123" y="6241"/>
                    <a:pt x="13193" y="5896"/>
                    <a:pt x="13163" y="5552"/>
                  </a:cubicBezTo>
                  <a:lnTo>
                    <a:pt x="13069" y="4371"/>
                  </a:lnTo>
                  <a:cubicBezTo>
                    <a:pt x="13047" y="4067"/>
                    <a:pt x="12947" y="3757"/>
                    <a:pt x="12794" y="3495"/>
                  </a:cubicBezTo>
                  <a:lnTo>
                    <a:pt x="12521" y="3028"/>
                  </a:lnTo>
                  <a:cubicBezTo>
                    <a:pt x="12363" y="2758"/>
                    <a:pt x="12081" y="2605"/>
                    <a:pt x="11789" y="2605"/>
                  </a:cubicBezTo>
                  <a:cubicBezTo>
                    <a:pt x="11702" y="2605"/>
                    <a:pt x="11613" y="2619"/>
                    <a:pt x="11526" y="2648"/>
                  </a:cubicBezTo>
                  <a:lnTo>
                    <a:pt x="10831" y="811"/>
                  </a:lnTo>
                  <a:cubicBezTo>
                    <a:pt x="10749" y="601"/>
                    <a:pt x="10598" y="444"/>
                    <a:pt x="10393" y="350"/>
                  </a:cubicBezTo>
                  <a:cubicBezTo>
                    <a:pt x="10292" y="306"/>
                    <a:pt x="10183" y="284"/>
                    <a:pt x="10074" y="284"/>
                  </a:cubicBezTo>
                  <a:cubicBezTo>
                    <a:pt x="9969" y="284"/>
                    <a:pt x="9863" y="304"/>
                    <a:pt x="9762" y="344"/>
                  </a:cubicBezTo>
                  <a:cubicBezTo>
                    <a:pt x="9680" y="379"/>
                    <a:pt x="9603" y="426"/>
                    <a:pt x="9540" y="479"/>
                  </a:cubicBezTo>
                  <a:cubicBezTo>
                    <a:pt x="9404" y="183"/>
                    <a:pt x="9106" y="1"/>
                    <a:pt x="8791" y="1"/>
                  </a:cubicBezTo>
                  <a:cubicBezTo>
                    <a:pt x="8714" y="1"/>
                    <a:pt x="8635" y="11"/>
                    <a:pt x="8558" y="34"/>
                  </a:cubicBezTo>
                  <a:cubicBezTo>
                    <a:pt x="8341" y="105"/>
                    <a:pt x="8160" y="257"/>
                    <a:pt x="8060" y="455"/>
                  </a:cubicBezTo>
                  <a:cubicBezTo>
                    <a:pt x="8025" y="531"/>
                    <a:pt x="7997" y="614"/>
                    <a:pt x="7985" y="695"/>
                  </a:cubicBezTo>
                  <a:cubicBezTo>
                    <a:pt x="7959" y="693"/>
                    <a:pt x="7934" y="692"/>
                    <a:pt x="7909" y="692"/>
                  </a:cubicBezTo>
                  <a:cubicBezTo>
                    <a:pt x="7806" y="692"/>
                    <a:pt x="7702" y="710"/>
                    <a:pt x="7599" y="748"/>
                  </a:cubicBezTo>
                  <a:cubicBezTo>
                    <a:pt x="7202" y="911"/>
                    <a:pt x="6997" y="1356"/>
                    <a:pt x="7143" y="1758"/>
                  </a:cubicBezTo>
                  <a:lnTo>
                    <a:pt x="7248" y="2051"/>
                  </a:lnTo>
                  <a:cubicBezTo>
                    <a:pt x="7132" y="2122"/>
                    <a:pt x="7027" y="2214"/>
                    <a:pt x="6938" y="2319"/>
                  </a:cubicBezTo>
                  <a:cubicBezTo>
                    <a:pt x="6851" y="2214"/>
                    <a:pt x="6746" y="2122"/>
                    <a:pt x="6630" y="2051"/>
                  </a:cubicBezTo>
                  <a:lnTo>
                    <a:pt x="6735" y="1758"/>
                  </a:lnTo>
                  <a:cubicBezTo>
                    <a:pt x="6875" y="1356"/>
                    <a:pt x="6676" y="911"/>
                    <a:pt x="6279" y="748"/>
                  </a:cubicBezTo>
                  <a:cubicBezTo>
                    <a:pt x="6176" y="710"/>
                    <a:pt x="6072" y="692"/>
                    <a:pt x="5969" y="692"/>
                  </a:cubicBezTo>
                  <a:cubicBezTo>
                    <a:pt x="5944" y="692"/>
                    <a:pt x="5919" y="693"/>
                    <a:pt x="5893" y="695"/>
                  </a:cubicBezTo>
                  <a:cubicBezTo>
                    <a:pt x="5875" y="614"/>
                    <a:pt x="5851" y="531"/>
                    <a:pt x="5816" y="455"/>
                  </a:cubicBezTo>
                  <a:cubicBezTo>
                    <a:pt x="5718" y="257"/>
                    <a:pt x="5536" y="105"/>
                    <a:pt x="5320" y="34"/>
                  </a:cubicBezTo>
                  <a:cubicBezTo>
                    <a:pt x="5243" y="11"/>
                    <a:pt x="5164" y="1"/>
                    <a:pt x="5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2755;p41">
              <a:extLst>
                <a:ext uri="{FF2B5EF4-FFF2-40B4-BE49-F238E27FC236}">
                  <a16:creationId xmlns:a16="http://schemas.microsoft.com/office/drawing/2014/main" id="{797B348F-A57C-CCA4-C788-C467DAB2C54F}"/>
                </a:ext>
              </a:extLst>
            </p:cNvPr>
            <p:cNvSpPr/>
            <p:nvPr/>
          </p:nvSpPr>
          <p:spPr>
            <a:xfrm>
              <a:off x="8925964" y="4422736"/>
              <a:ext cx="548809" cy="594353"/>
            </a:xfrm>
            <a:custGeom>
              <a:avLst/>
              <a:gdLst/>
              <a:ahLst/>
              <a:cxnLst/>
              <a:rect l="l" t="t" r="r" b="b"/>
              <a:pathLst>
                <a:path w="63914" h="69218" extrusionOk="0">
                  <a:moveTo>
                    <a:pt x="31961" y="355"/>
                  </a:moveTo>
                  <a:cubicBezTo>
                    <a:pt x="32875" y="1318"/>
                    <a:pt x="34421" y="2608"/>
                    <a:pt x="36685" y="3499"/>
                  </a:cubicBezTo>
                  <a:cubicBezTo>
                    <a:pt x="38035" y="4034"/>
                    <a:pt x="38629" y="5449"/>
                    <a:pt x="38748" y="5971"/>
                  </a:cubicBezTo>
                  <a:lnTo>
                    <a:pt x="38748" y="7535"/>
                  </a:lnTo>
                  <a:cubicBezTo>
                    <a:pt x="38748" y="7576"/>
                    <a:pt x="38772" y="7617"/>
                    <a:pt x="38801" y="7647"/>
                  </a:cubicBezTo>
                  <a:cubicBezTo>
                    <a:pt x="38830" y="7667"/>
                    <a:pt x="38869" y="7679"/>
                    <a:pt x="38904" y="7679"/>
                  </a:cubicBezTo>
                  <a:cubicBezTo>
                    <a:pt x="38912" y="7679"/>
                    <a:pt x="38919" y="7678"/>
                    <a:pt x="38926" y="7677"/>
                  </a:cubicBezTo>
                  <a:lnTo>
                    <a:pt x="40341" y="7362"/>
                  </a:lnTo>
                  <a:cubicBezTo>
                    <a:pt x="40965" y="7223"/>
                    <a:pt x="41584" y="7156"/>
                    <a:pt x="42189" y="7156"/>
                  </a:cubicBezTo>
                  <a:cubicBezTo>
                    <a:pt x="46520" y="7156"/>
                    <a:pt x="50191" y="10546"/>
                    <a:pt x="50546" y="14864"/>
                  </a:cubicBezTo>
                  <a:lnTo>
                    <a:pt x="50635" y="15898"/>
                  </a:lnTo>
                  <a:cubicBezTo>
                    <a:pt x="50640" y="15975"/>
                    <a:pt x="50700" y="16028"/>
                    <a:pt x="50777" y="16034"/>
                  </a:cubicBezTo>
                  <a:lnTo>
                    <a:pt x="51811" y="16063"/>
                  </a:lnTo>
                  <a:cubicBezTo>
                    <a:pt x="56400" y="16189"/>
                    <a:pt x="59997" y="19874"/>
                    <a:pt x="59997" y="24463"/>
                  </a:cubicBezTo>
                  <a:cubicBezTo>
                    <a:pt x="59997" y="25134"/>
                    <a:pt x="59901" y="25835"/>
                    <a:pt x="59723" y="26542"/>
                  </a:cubicBezTo>
                  <a:lnTo>
                    <a:pt x="59533" y="27297"/>
                  </a:lnTo>
                  <a:cubicBezTo>
                    <a:pt x="59514" y="27351"/>
                    <a:pt x="59539" y="27417"/>
                    <a:pt x="59586" y="27452"/>
                  </a:cubicBezTo>
                  <a:lnTo>
                    <a:pt x="60211" y="27916"/>
                  </a:lnTo>
                  <a:cubicBezTo>
                    <a:pt x="62380" y="29521"/>
                    <a:pt x="63621" y="31981"/>
                    <a:pt x="63621" y="34667"/>
                  </a:cubicBezTo>
                  <a:cubicBezTo>
                    <a:pt x="63621" y="37336"/>
                    <a:pt x="62386" y="39791"/>
                    <a:pt x="60233" y="41402"/>
                  </a:cubicBezTo>
                  <a:lnTo>
                    <a:pt x="59616" y="41860"/>
                  </a:lnTo>
                  <a:cubicBezTo>
                    <a:pt x="59569" y="41895"/>
                    <a:pt x="59550" y="41954"/>
                    <a:pt x="59563" y="42014"/>
                  </a:cubicBezTo>
                  <a:lnTo>
                    <a:pt x="59747" y="42757"/>
                  </a:lnTo>
                  <a:cubicBezTo>
                    <a:pt x="59912" y="43435"/>
                    <a:pt x="59997" y="44106"/>
                    <a:pt x="59997" y="44754"/>
                  </a:cubicBezTo>
                  <a:cubicBezTo>
                    <a:pt x="59997" y="49081"/>
                    <a:pt x="56751" y="52682"/>
                    <a:pt x="52448" y="53122"/>
                  </a:cubicBezTo>
                  <a:lnTo>
                    <a:pt x="52020" y="53164"/>
                  </a:lnTo>
                  <a:cubicBezTo>
                    <a:pt x="51984" y="53170"/>
                    <a:pt x="51954" y="53182"/>
                    <a:pt x="51931" y="53212"/>
                  </a:cubicBezTo>
                  <a:lnTo>
                    <a:pt x="51633" y="53527"/>
                  </a:lnTo>
                  <a:cubicBezTo>
                    <a:pt x="51348" y="53824"/>
                    <a:pt x="51087" y="54092"/>
                    <a:pt x="50832" y="54341"/>
                  </a:cubicBezTo>
                  <a:lnTo>
                    <a:pt x="50563" y="54608"/>
                  </a:lnTo>
                  <a:cubicBezTo>
                    <a:pt x="50541" y="54627"/>
                    <a:pt x="50522" y="54655"/>
                    <a:pt x="50516" y="54685"/>
                  </a:cubicBezTo>
                  <a:lnTo>
                    <a:pt x="50456" y="55060"/>
                  </a:lnTo>
                  <a:cubicBezTo>
                    <a:pt x="49767" y="59113"/>
                    <a:pt x="46284" y="62061"/>
                    <a:pt x="42171" y="62061"/>
                  </a:cubicBezTo>
                  <a:cubicBezTo>
                    <a:pt x="41571" y="62061"/>
                    <a:pt x="40953" y="61990"/>
                    <a:pt x="40341" y="61853"/>
                  </a:cubicBezTo>
                  <a:lnTo>
                    <a:pt x="38926" y="61538"/>
                  </a:lnTo>
                  <a:cubicBezTo>
                    <a:pt x="38916" y="61535"/>
                    <a:pt x="38904" y="61534"/>
                    <a:pt x="38893" y="61534"/>
                  </a:cubicBezTo>
                  <a:cubicBezTo>
                    <a:pt x="38861" y="61534"/>
                    <a:pt x="38827" y="61546"/>
                    <a:pt x="38801" y="61568"/>
                  </a:cubicBezTo>
                  <a:cubicBezTo>
                    <a:pt x="38772" y="61592"/>
                    <a:pt x="38748" y="61633"/>
                    <a:pt x="38748" y="61681"/>
                  </a:cubicBezTo>
                  <a:lnTo>
                    <a:pt x="38748" y="63244"/>
                  </a:lnTo>
                  <a:cubicBezTo>
                    <a:pt x="38629" y="63767"/>
                    <a:pt x="38035" y="65175"/>
                    <a:pt x="36685" y="65710"/>
                  </a:cubicBezTo>
                  <a:cubicBezTo>
                    <a:pt x="34421" y="66609"/>
                    <a:pt x="32875" y="67893"/>
                    <a:pt x="31961" y="68856"/>
                  </a:cubicBezTo>
                  <a:cubicBezTo>
                    <a:pt x="31039" y="67893"/>
                    <a:pt x="29500" y="66609"/>
                    <a:pt x="27235" y="65710"/>
                  </a:cubicBezTo>
                  <a:cubicBezTo>
                    <a:pt x="25880" y="65182"/>
                    <a:pt x="25292" y="63762"/>
                    <a:pt x="25166" y="63244"/>
                  </a:cubicBezTo>
                  <a:lnTo>
                    <a:pt x="25166" y="61681"/>
                  </a:lnTo>
                  <a:cubicBezTo>
                    <a:pt x="25166" y="61633"/>
                    <a:pt x="25149" y="61592"/>
                    <a:pt x="25114" y="61568"/>
                  </a:cubicBezTo>
                  <a:cubicBezTo>
                    <a:pt x="25087" y="61546"/>
                    <a:pt x="25057" y="61534"/>
                    <a:pt x="25026" y="61534"/>
                  </a:cubicBezTo>
                  <a:cubicBezTo>
                    <a:pt x="25015" y="61534"/>
                    <a:pt x="25004" y="61535"/>
                    <a:pt x="24994" y="61538"/>
                  </a:cubicBezTo>
                  <a:lnTo>
                    <a:pt x="23580" y="61853"/>
                  </a:lnTo>
                  <a:cubicBezTo>
                    <a:pt x="22961" y="61990"/>
                    <a:pt x="22343" y="62061"/>
                    <a:pt x="21743" y="62061"/>
                  </a:cubicBezTo>
                  <a:cubicBezTo>
                    <a:pt x="17630" y="62061"/>
                    <a:pt x="14147" y="59113"/>
                    <a:pt x="13464" y="55060"/>
                  </a:cubicBezTo>
                  <a:lnTo>
                    <a:pt x="13398" y="54685"/>
                  </a:lnTo>
                  <a:cubicBezTo>
                    <a:pt x="13392" y="54655"/>
                    <a:pt x="13381" y="54627"/>
                    <a:pt x="13357" y="54608"/>
                  </a:cubicBezTo>
                  <a:lnTo>
                    <a:pt x="13088" y="54341"/>
                  </a:lnTo>
                  <a:cubicBezTo>
                    <a:pt x="12833" y="54092"/>
                    <a:pt x="12572" y="53824"/>
                    <a:pt x="12287" y="53527"/>
                  </a:cubicBezTo>
                  <a:lnTo>
                    <a:pt x="11990" y="53212"/>
                  </a:lnTo>
                  <a:cubicBezTo>
                    <a:pt x="11966" y="53182"/>
                    <a:pt x="11930" y="53170"/>
                    <a:pt x="11900" y="53164"/>
                  </a:cubicBezTo>
                  <a:lnTo>
                    <a:pt x="11467" y="53122"/>
                  </a:lnTo>
                  <a:cubicBezTo>
                    <a:pt x="7169" y="52682"/>
                    <a:pt x="3923" y="49081"/>
                    <a:pt x="3923" y="44754"/>
                  </a:cubicBezTo>
                  <a:cubicBezTo>
                    <a:pt x="3923" y="44106"/>
                    <a:pt x="4007" y="43435"/>
                    <a:pt x="4173" y="42757"/>
                  </a:cubicBezTo>
                  <a:lnTo>
                    <a:pt x="4351" y="42014"/>
                  </a:lnTo>
                  <a:cubicBezTo>
                    <a:pt x="4370" y="41954"/>
                    <a:pt x="4346" y="41895"/>
                    <a:pt x="4298" y="41860"/>
                  </a:cubicBezTo>
                  <a:lnTo>
                    <a:pt x="3687" y="41402"/>
                  </a:lnTo>
                  <a:cubicBezTo>
                    <a:pt x="1528" y="39791"/>
                    <a:pt x="293" y="37336"/>
                    <a:pt x="293" y="34667"/>
                  </a:cubicBezTo>
                  <a:cubicBezTo>
                    <a:pt x="293" y="31981"/>
                    <a:pt x="1541" y="29521"/>
                    <a:pt x="3709" y="27916"/>
                  </a:cubicBezTo>
                  <a:lnTo>
                    <a:pt x="4334" y="27452"/>
                  </a:lnTo>
                  <a:cubicBezTo>
                    <a:pt x="4381" y="27417"/>
                    <a:pt x="4400" y="27351"/>
                    <a:pt x="4387" y="27297"/>
                  </a:cubicBezTo>
                  <a:lnTo>
                    <a:pt x="4197" y="26542"/>
                  </a:lnTo>
                  <a:cubicBezTo>
                    <a:pt x="4013" y="25835"/>
                    <a:pt x="3923" y="25134"/>
                    <a:pt x="3923" y="24463"/>
                  </a:cubicBezTo>
                  <a:cubicBezTo>
                    <a:pt x="3923" y="19874"/>
                    <a:pt x="7514" y="16189"/>
                    <a:pt x="12103" y="16063"/>
                  </a:cubicBezTo>
                  <a:lnTo>
                    <a:pt x="13143" y="16034"/>
                  </a:lnTo>
                  <a:cubicBezTo>
                    <a:pt x="13214" y="16028"/>
                    <a:pt x="13280" y="15975"/>
                    <a:pt x="13285" y="15898"/>
                  </a:cubicBezTo>
                  <a:lnTo>
                    <a:pt x="13368" y="14864"/>
                  </a:lnTo>
                  <a:cubicBezTo>
                    <a:pt x="13728" y="10546"/>
                    <a:pt x="17396" y="7156"/>
                    <a:pt x="21730" y="7156"/>
                  </a:cubicBezTo>
                  <a:cubicBezTo>
                    <a:pt x="22336" y="7156"/>
                    <a:pt x="22955" y="7223"/>
                    <a:pt x="23580" y="7362"/>
                  </a:cubicBezTo>
                  <a:lnTo>
                    <a:pt x="24994" y="7677"/>
                  </a:lnTo>
                  <a:cubicBezTo>
                    <a:pt x="25001" y="7678"/>
                    <a:pt x="25008" y="7679"/>
                    <a:pt x="25015" y="7679"/>
                  </a:cubicBezTo>
                  <a:cubicBezTo>
                    <a:pt x="25050" y="7679"/>
                    <a:pt x="25084" y="7667"/>
                    <a:pt x="25114" y="7647"/>
                  </a:cubicBezTo>
                  <a:cubicBezTo>
                    <a:pt x="25149" y="7617"/>
                    <a:pt x="25166" y="7576"/>
                    <a:pt x="25166" y="7535"/>
                  </a:cubicBezTo>
                  <a:lnTo>
                    <a:pt x="25166" y="5971"/>
                  </a:lnTo>
                  <a:cubicBezTo>
                    <a:pt x="25292" y="5449"/>
                    <a:pt x="25880" y="4034"/>
                    <a:pt x="27235" y="3499"/>
                  </a:cubicBezTo>
                  <a:cubicBezTo>
                    <a:pt x="29500" y="2608"/>
                    <a:pt x="31039" y="1318"/>
                    <a:pt x="31961" y="355"/>
                  </a:cubicBezTo>
                  <a:close/>
                  <a:moveTo>
                    <a:pt x="31960" y="1"/>
                  </a:moveTo>
                  <a:cubicBezTo>
                    <a:pt x="31920" y="1"/>
                    <a:pt x="31880" y="16"/>
                    <a:pt x="31854" y="46"/>
                  </a:cubicBezTo>
                  <a:cubicBezTo>
                    <a:pt x="30968" y="997"/>
                    <a:pt x="29434" y="2317"/>
                    <a:pt x="27128" y="3225"/>
                  </a:cubicBezTo>
                  <a:cubicBezTo>
                    <a:pt x="25641" y="3814"/>
                    <a:pt x="24999" y="5371"/>
                    <a:pt x="24881" y="5924"/>
                  </a:cubicBezTo>
                  <a:cubicBezTo>
                    <a:pt x="24875" y="5930"/>
                    <a:pt x="24875" y="5941"/>
                    <a:pt x="24875" y="5954"/>
                  </a:cubicBezTo>
                  <a:lnTo>
                    <a:pt x="24875" y="7351"/>
                  </a:lnTo>
                  <a:lnTo>
                    <a:pt x="23644" y="7077"/>
                  </a:lnTo>
                  <a:cubicBezTo>
                    <a:pt x="23002" y="6934"/>
                    <a:pt x="22368" y="6863"/>
                    <a:pt x="21743" y="6863"/>
                  </a:cubicBezTo>
                  <a:cubicBezTo>
                    <a:pt x="17255" y="6863"/>
                    <a:pt x="13445" y="10363"/>
                    <a:pt x="13077" y="14840"/>
                  </a:cubicBezTo>
                  <a:lnTo>
                    <a:pt x="13000" y="15743"/>
                  </a:lnTo>
                  <a:lnTo>
                    <a:pt x="12097" y="15767"/>
                  </a:lnTo>
                  <a:cubicBezTo>
                    <a:pt x="7347" y="15898"/>
                    <a:pt x="3632" y="19714"/>
                    <a:pt x="3632" y="24463"/>
                  </a:cubicBezTo>
                  <a:cubicBezTo>
                    <a:pt x="3632" y="25157"/>
                    <a:pt x="3728" y="25883"/>
                    <a:pt x="3912" y="26614"/>
                  </a:cubicBezTo>
                  <a:lnTo>
                    <a:pt x="4079" y="27274"/>
                  </a:lnTo>
                  <a:lnTo>
                    <a:pt x="3531" y="27678"/>
                  </a:lnTo>
                  <a:cubicBezTo>
                    <a:pt x="1291" y="29342"/>
                    <a:pt x="1" y="31892"/>
                    <a:pt x="1" y="34667"/>
                  </a:cubicBezTo>
                  <a:cubicBezTo>
                    <a:pt x="1" y="37431"/>
                    <a:pt x="1279" y="39970"/>
                    <a:pt x="3508" y="41633"/>
                  </a:cubicBezTo>
                  <a:lnTo>
                    <a:pt x="4049" y="42038"/>
                  </a:lnTo>
                  <a:lnTo>
                    <a:pt x="3888" y="42686"/>
                  </a:lnTo>
                  <a:cubicBezTo>
                    <a:pt x="3716" y="43393"/>
                    <a:pt x="3632" y="44082"/>
                    <a:pt x="3632" y="44754"/>
                  </a:cubicBezTo>
                  <a:cubicBezTo>
                    <a:pt x="3632" y="49235"/>
                    <a:pt x="6985" y="52956"/>
                    <a:pt x="11437" y="53407"/>
                  </a:cubicBezTo>
                  <a:lnTo>
                    <a:pt x="11812" y="53450"/>
                  </a:lnTo>
                  <a:lnTo>
                    <a:pt x="12073" y="53722"/>
                  </a:lnTo>
                  <a:cubicBezTo>
                    <a:pt x="12358" y="54026"/>
                    <a:pt x="12625" y="54299"/>
                    <a:pt x="12882" y="54548"/>
                  </a:cubicBezTo>
                  <a:lnTo>
                    <a:pt x="13118" y="54781"/>
                  </a:lnTo>
                  <a:lnTo>
                    <a:pt x="13173" y="55107"/>
                  </a:lnTo>
                  <a:cubicBezTo>
                    <a:pt x="13886" y="59304"/>
                    <a:pt x="17488" y="62352"/>
                    <a:pt x="21743" y="62352"/>
                  </a:cubicBezTo>
                  <a:cubicBezTo>
                    <a:pt x="22368" y="62352"/>
                    <a:pt x="23002" y="62281"/>
                    <a:pt x="23644" y="62138"/>
                  </a:cubicBezTo>
                  <a:lnTo>
                    <a:pt x="24875" y="61859"/>
                  </a:lnTo>
                  <a:lnTo>
                    <a:pt x="24875" y="63262"/>
                  </a:lnTo>
                  <a:cubicBezTo>
                    <a:pt x="24875" y="63268"/>
                    <a:pt x="24875" y="63280"/>
                    <a:pt x="24881" y="63292"/>
                  </a:cubicBezTo>
                  <a:cubicBezTo>
                    <a:pt x="24999" y="63839"/>
                    <a:pt x="25641" y="65402"/>
                    <a:pt x="27128" y="65984"/>
                  </a:cubicBezTo>
                  <a:cubicBezTo>
                    <a:pt x="29434" y="66894"/>
                    <a:pt x="30968" y="68219"/>
                    <a:pt x="31854" y="69169"/>
                  </a:cubicBezTo>
                  <a:cubicBezTo>
                    <a:pt x="31877" y="69199"/>
                    <a:pt x="31918" y="69218"/>
                    <a:pt x="31961" y="69218"/>
                  </a:cubicBezTo>
                  <a:cubicBezTo>
                    <a:pt x="32002" y="69218"/>
                    <a:pt x="32038" y="69199"/>
                    <a:pt x="32068" y="69169"/>
                  </a:cubicBezTo>
                  <a:cubicBezTo>
                    <a:pt x="32946" y="68219"/>
                    <a:pt x="34486" y="66894"/>
                    <a:pt x="36792" y="65984"/>
                  </a:cubicBezTo>
                  <a:cubicBezTo>
                    <a:pt x="38273" y="65396"/>
                    <a:pt x="38915" y="63844"/>
                    <a:pt x="39039" y="63292"/>
                  </a:cubicBezTo>
                  <a:lnTo>
                    <a:pt x="39039" y="63262"/>
                  </a:lnTo>
                  <a:lnTo>
                    <a:pt x="39039" y="61859"/>
                  </a:lnTo>
                  <a:lnTo>
                    <a:pt x="40276" y="62138"/>
                  </a:lnTo>
                  <a:cubicBezTo>
                    <a:pt x="40912" y="62281"/>
                    <a:pt x="41554" y="62352"/>
                    <a:pt x="42171" y="62352"/>
                  </a:cubicBezTo>
                  <a:cubicBezTo>
                    <a:pt x="46427" y="62352"/>
                    <a:pt x="50034" y="59304"/>
                    <a:pt x="50742" y="55107"/>
                  </a:cubicBezTo>
                  <a:lnTo>
                    <a:pt x="50802" y="54781"/>
                  </a:lnTo>
                  <a:lnTo>
                    <a:pt x="51033" y="54548"/>
                  </a:lnTo>
                  <a:cubicBezTo>
                    <a:pt x="51295" y="54299"/>
                    <a:pt x="51562" y="54026"/>
                    <a:pt x="51841" y="53722"/>
                  </a:cubicBezTo>
                  <a:lnTo>
                    <a:pt x="52102" y="53450"/>
                  </a:lnTo>
                  <a:lnTo>
                    <a:pt x="52478" y="53407"/>
                  </a:lnTo>
                  <a:cubicBezTo>
                    <a:pt x="56930" y="52956"/>
                    <a:pt x="60288" y="49235"/>
                    <a:pt x="60288" y="44754"/>
                  </a:cubicBezTo>
                  <a:cubicBezTo>
                    <a:pt x="60288" y="44082"/>
                    <a:pt x="60198" y="43386"/>
                    <a:pt x="60032" y="42686"/>
                  </a:cubicBezTo>
                  <a:lnTo>
                    <a:pt x="59871" y="42038"/>
                  </a:lnTo>
                  <a:lnTo>
                    <a:pt x="60406" y="41633"/>
                  </a:lnTo>
                  <a:cubicBezTo>
                    <a:pt x="62636" y="39970"/>
                    <a:pt x="63914" y="37431"/>
                    <a:pt x="63914" y="34667"/>
                  </a:cubicBezTo>
                  <a:cubicBezTo>
                    <a:pt x="63914" y="31892"/>
                    <a:pt x="62630" y="29342"/>
                    <a:pt x="60383" y="27678"/>
                  </a:cubicBezTo>
                  <a:lnTo>
                    <a:pt x="59835" y="27274"/>
                  </a:lnTo>
                  <a:lnTo>
                    <a:pt x="60008" y="26614"/>
                  </a:lnTo>
                  <a:cubicBezTo>
                    <a:pt x="60192" y="25883"/>
                    <a:pt x="60288" y="25157"/>
                    <a:pt x="60288" y="24463"/>
                  </a:cubicBezTo>
                  <a:cubicBezTo>
                    <a:pt x="60288" y="19714"/>
                    <a:pt x="56567" y="15898"/>
                    <a:pt x="51824" y="15767"/>
                  </a:cubicBezTo>
                  <a:lnTo>
                    <a:pt x="50914" y="15743"/>
                  </a:lnTo>
                  <a:lnTo>
                    <a:pt x="50837" y="14840"/>
                  </a:lnTo>
                  <a:cubicBezTo>
                    <a:pt x="50469" y="10363"/>
                    <a:pt x="46665" y="6863"/>
                    <a:pt x="42171" y="6863"/>
                  </a:cubicBezTo>
                  <a:cubicBezTo>
                    <a:pt x="41554" y="6863"/>
                    <a:pt x="40912" y="6934"/>
                    <a:pt x="40276" y="7077"/>
                  </a:cubicBezTo>
                  <a:lnTo>
                    <a:pt x="39039" y="7351"/>
                  </a:lnTo>
                  <a:lnTo>
                    <a:pt x="39039" y="5954"/>
                  </a:lnTo>
                  <a:lnTo>
                    <a:pt x="39039" y="5924"/>
                  </a:lnTo>
                  <a:cubicBezTo>
                    <a:pt x="38915" y="5371"/>
                    <a:pt x="38273" y="3814"/>
                    <a:pt x="36792" y="3225"/>
                  </a:cubicBezTo>
                  <a:cubicBezTo>
                    <a:pt x="34486" y="2317"/>
                    <a:pt x="32946" y="997"/>
                    <a:pt x="32068" y="46"/>
                  </a:cubicBezTo>
                  <a:cubicBezTo>
                    <a:pt x="32041" y="16"/>
                    <a:pt x="32000" y="1"/>
                    <a:pt x="31960" y="1"/>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57" name="مجموعة 756">
            <a:extLst>
              <a:ext uri="{FF2B5EF4-FFF2-40B4-BE49-F238E27FC236}">
                <a16:creationId xmlns:a16="http://schemas.microsoft.com/office/drawing/2014/main" id="{B47BAF86-CF97-30CD-63DD-129E74123033}"/>
              </a:ext>
            </a:extLst>
          </p:cNvPr>
          <p:cNvGrpSpPr/>
          <p:nvPr/>
        </p:nvGrpSpPr>
        <p:grpSpPr>
          <a:xfrm>
            <a:off x="1509867" y="4151198"/>
            <a:ext cx="907712" cy="983040"/>
            <a:chOff x="3435042" y="2897624"/>
            <a:chExt cx="548809" cy="594353"/>
          </a:xfrm>
        </p:grpSpPr>
        <p:sp>
          <p:nvSpPr>
            <p:cNvPr id="758" name="Google Shape;2755;p41">
              <a:extLst>
                <a:ext uri="{FF2B5EF4-FFF2-40B4-BE49-F238E27FC236}">
                  <a16:creationId xmlns:a16="http://schemas.microsoft.com/office/drawing/2014/main" id="{DC12C0D3-E945-7525-83B7-7DD7056FB886}"/>
                </a:ext>
              </a:extLst>
            </p:cNvPr>
            <p:cNvSpPr/>
            <p:nvPr/>
          </p:nvSpPr>
          <p:spPr>
            <a:xfrm>
              <a:off x="3435042" y="2897624"/>
              <a:ext cx="548809" cy="594353"/>
            </a:xfrm>
            <a:custGeom>
              <a:avLst/>
              <a:gdLst/>
              <a:ahLst/>
              <a:cxnLst/>
              <a:rect l="l" t="t" r="r" b="b"/>
              <a:pathLst>
                <a:path w="63914" h="69218" extrusionOk="0">
                  <a:moveTo>
                    <a:pt x="31961" y="355"/>
                  </a:moveTo>
                  <a:cubicBezTo>
                    <a:pt x="32875" y="1318"/>
                    <a:pt x="34421" y="2608"/>
                    <a:pt x="36685" y="3499"/>
                  </a:cubicBezTo>
                  <a:cubicBezTo>
                    <a:pt x="38035" y="4034"/>
                    <a:pt x="38629" y="5449"/>
                    <a:pt x="38748" y="5971"/>
                  </a:cubicBezTo>
                  <a:lnTo>
                    <a:pt x="38748" y="7535"/>
                  </a:lnTo>
                  <a:cubicBezTo>
                    <a:pt x="38748" y="7576"/>
                    <a:pt x="38772" y="7617"/>
                    <a:pt x="38801" y="7647"/>
                  </a:cubicBezTo>
                  <a:cubicBezTo>
                    <a:pt x="38830" y="7667"/>
                    <a:pt x="38869" y="7679"/>
                    <a:pt x="38904" y="7679"/>
                  </a:cubicBezTo>
                  <a:cubicBezTo>
                    <a:pt x="38912" y="7679"/>
                    <a:pt x="38919" y="7678"/>
                    <a:pt x="38926" y="7677"/>
                  </a:cubicBezTo>
                  <a:lnTo>
                    <a:pt x="40341" y="7362"/>
                  </a:lnTo>
                  <a:cubicBezTo>
                    <a:pt x="40965" y="7223"/>
                    <a:pt x="41584" y="7156"/>
                    <a:pt x="42189" y="7156"/>
                  </a:cubicBezTo>
                  <a:cubicBezTo>
                    <a:pt x="46520" y="7156"/>
                    <a:pt x="50191" y="10546"/>
                    <a:pt x="50546" y="14864"/>
                  </a:cubicBezTo>
                  <a:lnTo>
                    <a:pt x="50635" y="15898"/>
                  </a:lnTo>
                  <a:cubicBezTo>
                    <a:pt x="50640" y="15975"/>
                    <a:pt x="50700" y="16028"/>
                    <a:pt x="50777" y="16034"/>
                  </a:cubicBezTo>
                  <a:lnTo>
                    <a:pt x="51811" y="16063"/>
                  </a:lnTo>
                  <a:cubicBezTo>
                    <a:pt x="56400" y="16189"/>
                    <a:pt x="59997" y="19874"/>
                    <a:pt x="59997" y="24463"/>
                  </a:cubicBezTo>
                  <a:cubicBezTo>
                    <a:pt x="59997" y="25134"/>
                    <a:pt x="59901" y="25835"/>
                    <a:pt x="59723" y="26542"/>
                  </a:cubicBezTo>
                  <a:lnTo>
                    <a:pt x="59533" y="27297"/>
                  </a:lnTo>
                  <a:cubicBezTo>
                    <a:pt x="59514" y="27351"/>
                    <a:pt x="59539" y="27417"/>
                    <a:pt x="59586" y="27452"/>
                  </a:cubicBezTo>
                  <a:lnTo>
                    <a:pt x="60211" y="27916"/>
                  </a:lnTo>
                  <a:cubicBezTo>
                    <a:pt x="62380" y="29521"/>
                    <a:pt x="63621" y="31981"/>
                    <a:pt x="63621" y="34667"/>
                  </a:cubicBezTo>
                  <a:cubicBezTo>
                    <a:pt x="63621" y="37336"/>
                    <a:pt x="62386" y="39791"/>
                    <a:pt x="60233" y="41402"/>
                  </a:cubicBezTo>
                  <a:lnTo>
                    <a:pt x="59616" y="41860"/>
                  </a:lnTo>
                  <a:cubicBezTo>
                    <a:pt x="59569" y="41895"/>
                    <a:pt x="59550" y="41954"/>
                    <a:pt x="59563" y="42014"/>
                  </a:cubicBezTo>
                  <a:lnTo>
                    <a:pt x="59747" y="42757"/>
                  </a:lnTo>
                  <a:cubicBezTo>
                    <a:pt x="59912" y="43435"/>
                    <a:pt x="59997" y="44106"/>
                    <a:pt x="59997" y="44754"/>
                  </a:cubicBezTo>
                  <a:cubicBezTo>
                    <a:pt x="59997" y="49081"/>
                    <a:pt x="56751" y="52682"/>
                    <a:pt x="52448" y="53122"/>
                  </a:cubicBezTo>
                  <a:lnTo>
                    <a:pt x="52020" y="53164"/>
                  </a:lnTo>
                  <a:cubicBezTo>
                    <a:pt x="51984" y="53170"/>
                    <a:pt x="51954" y="53182"/>
                    <a:pt x="51931" y="53212"/>
                  </a:cubicBezTo>
                  <a:lnTo>
                    <a:pt x="51633" y="53527"/>
                  </a:lnTo>
                  <a:cubicBezTo>
                    <a:pt x="51348" y="53824"/>
                    <a:pt x="51087" y="54092"/>
                    <a:pt x="50832" y="54341"/>
                  </a:cubicBezTo>
                  <a:lnTo>
                    <a:pt x="50563" y="54608"/>
                  </a:lnTo>
                  <a:cubicBezTo>
                    <a:pt x="50541" y="54627"/>
                    <a:pt x="50522" y="54655"/>
                    <a:pt x="50516" y="54685"/>
                  </a:cubicBezTo>
                  <a:lnTo>
                    <a:pt x="50456" y="55060"/>
                  </a:lnTo>
                  <a:cubicBezTo>
                    <a:pt x="49767" y="59113"/>
                    <a:pt x="46284" y="62061"/>
                    <a:pt x="42171" y="62061"/>
                  </a:cubicBezTo>
                  <a:cubicBezTo>
                    <a:pt x="41571" y="62061"/>
                    <a:pt x="40953" y="61990"/>
                    <a:pt x="40341" y="61853"/>
                  </a:cubicBezTo>
                  <a:lnTo>
                    <a:pt x="38926" y="61538"/>
                  </a:lnTo>
                  <a:cubicBezTo>
                    <a:pt x="38916" y="61535"/>
                    <a:pt x="38904" y="61534"/>
                    <a:pt x="38893" y="61534"/>
                  </a:cubicBezTo>
                  <a:cubicBezTo>
                    <a:pt x="38861" y="61534"/>
                    <a:pt x="38827" y="61546"/>
                    <a:pt x="38801" y="61568"/>
                  </a:cubicBezTo>
                  <a:cubicBezTo>
                    <a:pt x="38772" y="61592"/>
                    <a:pt x="38748" y="61633"/>
                    <a:pt x="38748" y="61681"/>
                  </a:cubicBezTo>
                  <a:lnTo>
                    <a:pt x="38748" y="63244"/>
                  </a:lnTo>
                  <a:cubicBezTo>
                    <a:pt x="38629" y="63767"/>
                    <a:pt x="38035" y="65175"/>
                    <a:pt x="36685" y="65710"/>
                  </a:cubicBezTo>
                  <a:cubicBezTo>
                    <a:pt x="34421" y="66609"/>
                    <a:pt x="32875" y="67893"/>
                    <a:pt x="31961" y="68856"/>
                  </a:cubicBezTo>
                  <a:cubicBezTo>
                    <a:pt x="31039" y="67893"/>
                    <a:pt x="29500" y="66609"/>
                    <a:pt x="27235" y="65710"/>
                  </a:cubicBezTo>
                  <a:cubicBezTo>
                    <a:pt x="25880" y="65182"/>
                    <a:pt x="25292" y="63762"/>
                    <a:pt x="25166" y="63244"/>
                  </a:cubicBezTo>
                  <a:lnTo>
                    <a:pt x="25166" y="61681"/>
                  </a:lnTo>
                  <a:cubicBezTo>
                    <a:pt x="25166" y="61633"/>
                    <a:pt x="25149" y="61592"/>
                    <a:pt x="25114" y="61568"/>
                  </a:cubicBezTo>
                  <a:cubicBezTo>
                    <a:pt x="25087" y="61546"/>
                    <a:pt x="25057" y="61534"/>
                    <a:pt x="25026" y="61534"/>
                  </a:cubicBezTo>
                  <a:cubicBezTo>
                    <a:pt x="25015" y="61534"/>
                    <a:pt x="25004" y="61535"/>
                    <a:pt x="24994" y="61538"/>
                  </a:cubicBezTo>
                  <a:lnTo>
                    <a:pt x="23580" y="61853"/>
                  </a:lnTo>
                  <a:cubicBezTo>
                    <a:pt x="22961" y="61990"/>
                    <a:pt x="22343" y="62061"/>
                    <a:pt x="21743" y="62061"/>
                  </a:cubicBezTo>
                  <a:cubicBezTo>
                    <a:pt x="17630" y="62061"/>
                    <a:pt x="14147" y="59113"/>
                    <a:pt x="13464" y="55060"/>
                  </a:cubicBezTo>
                  <a:lnTo>
                    <a:pt x="13398" y="54685"/>
                  </a:lnTo>
                  <a:cubicBezTo>
                    <a:pt x="13392" y="54655"/>
                    <a:pt x="13381" y="54627"/>
                    <a:pt x="13357" y="54608"/>
                  </a:cubicBezTo>
                  <a:lnTo>
                    <a:pt x="13088" y="54341"/>
                  </a:lnTo>
                  <a:cubicBezTo>
                    <a:pt x="12833" y="54092"/>
                    <a:pt x="12572" y="53824"/>
                    <a:pt x="12287" y="53527"/>
                  </a:cubicBezTo>
                  <a:lnTo>
                    <a:pt x="11990" y="53212"/>
                  </a:lnTo>
                  <a:cubicBezTo>
                    <a:pt x="11966" y="53182"/>
                    <a:pt x="11930" y="53170"/>
                    <a:pt x="11900" y="53164"/>
                  </a:cubicBezTo>
                  <a:lnTo>
                    <a:pt x="11467" y="53122"/>
                  </a:lnTo>
                  <a:cubicBezTo>
                    <a:pt x="7169" y="52682"/>
                    <a:pt x="3923" y="49081"/>
                    <a:pt x="3923" y="44754"/>
                  </a:cubicBezTo>
                  <a:cubicBezTo>
                    <a:pt x="3923" y="44106"/>
                    <a:pt x="4007" y="43435"/>
                    <a:pt x="4173" y="42757"/>
                  </a:cubicBezTo>
                  <a:lnTo>
                    <a:pt x="4351" y="42014"/>
                  </a:lnTo>
                  <a:cubicBezTo>
                    <a:pt x="4370" y="41954"/>
                    <a:pt x="4346" y="41895"/>
                    <a:pt x="4298" y="41860"/>
                  </a:cubicBezTo>
                  <a:lnTo>
                    <a:pt x="3687" y="41402"/>
                  </a:lnTo>
                  <a:cubicBezTo>
                    <a:pt x="1528" y="39791"/>
                    <a:pt x="293" y="37336"/>
                    <a:pt x="293" y="34667"/>
                  </a:cubicBezTo>
                  <a:cubicBezTo>
                    <a:pt x="293" y="31981"/>
                    <a:pt x="1541" y="29521"/>
                    <a:pt x="3709" y="27916"/>
                  </a:cubicBezTo>
                  <a:lnTo>
                    <a:pt x="4334" y="27452"/>
                  </a:lnTo>
                  <a:cubicBezTo>
                    <a:pt x="4381" y="27417"/>
                    <a:pt x="4400" y="27351"/>
                    <a:pt x="4387" y="27297"/>
                  </a:cubicBezTo>
                  <a:lnTo>
                    <a:pt x="4197" y="26542"/>
                  </a:lnTo>
                  <a:cubicBezTo>
                    <a:pt x="4013" y="25835"/>
                    <a:pt x="3923" y="25134"/>
                    <a:pt x="3923" y="24463"/>
                  </a:cubicBezTo>
                  <a:cubicBezTo>
                    <a:pt x="3923" y="19874"/>
                    <a:pt x="7514" y="16189"/>
                    <a:pt x="12103" y="16063"/>
                  </a:cubicBezTo>
                  <a:lnTo>
                    <a:pt x="13143" y="16034"/>
                  </a:lnTo>
                  <a:cubicBezTo>
                    <a:pt x="13214" y="16028"/>
                    <a:pt x="13280" y="15975"/>
                    <a:pt x="13285" y="15898"/>
                  </a:cubicBezTo>
                  <a:lnTo>
                    <a:pt x="13368" y="14864"/>
                  </a:lnTo>
                  <a:cubicBezTo>
                    <a:pt x="13728" y="10546"/>
                    <a:pt x="17396" y="7156"/>
                    <a:pt x="21730" y="7156"/>
                  </a:cubicBezTo>
                  <a:cubicBezTo>
                    <a:pt x="22336" y="7156"/>
                    <a:pt x="22955" y="7223"/>
                    <a:pt x="23580" y="7362"/>
                  </a:cubicBezTo>
                  <a:lnTo>
                    <a:pt x="24994" y="7677"/>
                  </a:lnTo>
                  <a:cubicBezTo>
                    <a:pt x="25001" y="7678"/>
                    <a:pt x="25008" y="7679"/>
                    <a:pt x="25015" y="7679"/>
                  </a:cubicBezTo>
                  <a:cubicBezTo>
                    <a:pt x="25050" y="7679"/>
                    <a:pt x="25084" y="7667"/>
                    <a:pt x="25114" y="7647"/>
                  </a:cubicBezTo>
                  <a:cubicBezTo>
                    <a:pt x="25149" y="7617"/>
                    <a:pt x="25166" y="7576"/>
                    <a:pt x="25166" y="7535"/>
                  </a:cubicBezTo>
                  <a:lnTo>
                    <a:pt x="25166" y="5971"/>
                  </a:lnTo>
                  <a:cubicBezTo>
                    <a:pt x="25292" y="5449"/>
                    <a:pt x="25880" y="4034"/>
                    <a:pt x="27235" y="3499"/>
                  </a:cubicBezTo>
                  <a:cubicBezTo>
                    <a:pt x="29500" y="2608"/>
                    <a:pt x="31039" y="1318"/>
                    <a:pt x="31961" y="355"/>
                  </a:cubicBezTo>
                  <a:close/>
                  <a:moveTo>
                    <a:pt x="31960" y="1"/>
                  </a:moveTo>
                  <a:cubicBezTo>
                    <a:pt x="31920" y="1"/>
                    <a:pt x="31880" y="16"/>
                    <a:pt x="31854" y="46"/>
                  </a:cubicBezTo>
                  <a:cubicBezTo>
                    <a:pt x="30968" y="997"/>
                    <a:pt x="29434" y="2317"/>
                    <a:pt x="27128" y="3225"/>
                  </a:cubicBezTo>
                  <a:cubicBezTo>
                    <a:pt x="25641" y="3814"/>
                    <a:pt x="24999" y="5371"/>
                    <a:pt x="24881" y="5924"/>
                  </a:cubicBezTo>
                  <a:cubicBezTo>
                    <a:pt x="24875" y="5930"/>
                    <a:pt x="24875" y="5941"/>
                    <a:pt x="24875" y="5954"/>
                  </a:cubicBezTo>
                  <a:lnTo>
                    <a:pt x="24875" y="7351"/>
                  </a:lnTo>
                  <a:lnTo>
                    <a:pt x="23644" y="7077"/>
                  </a:lnTo>
                  <a:cubicBezTo>
                    <a:pt x="23002" y="6934"/>
                    <a:pt x="22368" y="6863"/>
                    <a:pt x="21743" y="6863"/>
                  </a:cubicBezTo>
                  <a:cubicBezTo>
                    <a:pt x="17255" y="6863"/>
                    <a:pt x="13445" y="10363"/>
                    <a:pt x="13077" y="14840"/>
                  </a:cubicBezTo>
                  <a:lnTo>
                    <a:pt x="13000" y="15743"/>
                  </a:lnTo>
                  <a:lnTo>
                    <a:pt x="12097" y="15767"/>
                  </a:lnTo>
                  <a:cubicBezTo>
                    <a:pt x="7347" y="15898"/>
                    <a:pt x="3632" y="19714"/>
                    <a:pt x="3632" y="24463"/>
                  </a:cubicBezTo>
                  <a:cubicBezTo>
                    <a:pt x="3632" y="25157"/>
                    <a:pt x="3728" y="25883"/>
                    <a:pt x="3912" y="26614"/>
                  </a:cubicBezTo>
                  <a:lnTo>
                    <a:pt x="4079" y="27274"/>
                  </a:lnTo>
                  <a:lnTo>
                    <a:pt x="3531" y="27678"/>
                  </a:lnTo>
                  <a:cubicBezTo>
                    <a:pt x="1291" y="29342"/>
                    <a:pt x="1" y="31892"/>
                    <a:pt x="1" y="34667"/>
                  </a:cubicBezTo>
                  <a:cubicBezTo>
                    <a:pt x="1" y="37431"/>
                    <a:pt x="1279" y="39970"/>
                    <a:pt x="3508" y="41633"/>
                  </a:cubicBezTo>
                  <a:lnTo>
                    <a:pt x="4049" y="42038"/>
                  </a:lnTo>
                  <a:lnTo>
                    <a:pt x="3888" y="42686"/>
                  </a:lnTo>
                  <a:cubicBezTo>
                    <a:pt x="3716" y="43393"/>
                    <a:pt x="3632" y="44082"/>
                    <a:pt x="3632" y="44754"/>
                  </a:cubicBezTo>
                  <a:cubicBezTo>
                    <a:pt x="3632" y="49235"/>
                    <a:pt x="6985" y="52956"/>
                    <a:pt x="11437" y="53407"/>
                  </a:cubicBezTo>
                  <a:lnTo>
                    <a:pt x="11812" y="53450"/>
                  </a:lnTo>
                  <a:lnTo>
                    <a:pt x="12073" y="53722"/>
                  </a:lnTo>
                  <a:cubicBezTo>
                    <a:pt x="12358" y="54026"/>
                    <a:pt x="12625" y="54299"/>
                    <a:pt x="12882" y="54548"/>
                  </a:cubicBezTo>
                  <a:lnTo>
                    <a:pt x="13118" y="54781"/>
                  </a:lnTo>
                  <a:lnTo>
                    <a:pt x="13173" y="55107"/>
                  </a:lnTo>
                  <a:cubicBezTo>
                    <a:pt x="13886" y="59304"/>
                    <a:pt x="17488" y="62352"/>
                    <a:pt x="21743" y="62352"/>
                  </a:cubicBezTo>
                  <a:cubicBezTo>
                    <a:pt x="22368" y="62352"/>
                    <a:pt x="23002" y="62281"/>
                    <a:pt x="23644" y="62138"/>
                  </a:cubicBezTo>
                  <a:lnTo>
                    <a:pt x="24875" y="61859"/>
                  </a:lnTo>
                  <a:lnTo>
                    <a:pt x="24875" y="63262"/>
                  </a:lnTo>
                  <a:cubicBezTo>
                    <a:pt x="24875" y="63268"/>
                    <a:pt x="24875" y="63280"/>
                    <a:pt x="24881" y="63292"/>
                  </a:cubicBezTo>
                  <a:cubicBezTo>
                    <a:pt x="24999" y="63839"/>
                    <a:pt x="25641" y="65402"/>
                    <a:pt x="27128" y="65984"/>
                  </a:cubicBezTo>
                  <a:cubicBezTo>
                    <a:pt x="29434" y="66894"/>
                    <a:pt x="30968" y="68219"/>
                    <a:pt x="31854" y="69169"/>
                  </a:cubicBezTo>
                  <a:cubicBezTo>
                    <a:pt x="31877" y="69199"/>
                    <a:pt x="31918" y="69218"/>
                    <a:pt x="31961" y="69218"/>
                  </a:cubicBezTo>
                  <a:cubicBezTo>
                    <a:pt x="32002" y="69218"/>
                    <a:pt x="32038" y="69199"/>
                    <a:pt x="32068" y="69169"/>
                  </a:cubicBezTo>
                  <a:cubicBezTo>
                    <a:pt x="32946" y="68219"/>
                    <a:pt x="34486" y="66894"/>
                    <a:pt x="36792" y="65984"/>
                  </a:cubicBezTo>
                  <a:cubicBezTo>
                    <a:pt x="38273" y="65396"/>
                    <a:pt x="38915" y="63844"/>
                    <a:pt x="39039" y="63292"/>
                  </a:cubicBezTo>
                  <a:lnTo>
                    <a:pt x="39039" y="63262"/>
                  </a:lnTo>
                  <a:lnTo>
                    <a:pt x="39039" y="61859"/>
                  </a:lnTo>
                  <a:lnTo>
                    <a:pt x="40276" y="62138"/>
                  </a:lnTo>
                  <a:cubicBezTo>
                    <a:pt x="40912" y="62281"/>
                    <a:pt x="41554" y="62352"/>
                    <a:pt x="42171" y="62352"/>
                  </a:cubicBezTo>
                  <a:cubicBezTo>
                    <a:pt x="46427" y="62352"/>
                    <a:pt x="50034" y="59304"/>
                    <a:pt x="50742" y="55107"/>
                  </a:cubicBezTo>
                  <a:lnTo>
                    <a:pt x="50802" y="54781"/>
                  </a:lnTo>
                  <a:lnTo>
                    <a:pt x="51033" y="54548"/>
                  </a:lnTo>
                  <a:cubicBezTo>
                    <a:pt x="51295" y="54299"/>
                    <a:pt x="51562" y="54026"/>
                    <a:pt x="51841" y="53722"/>
                  </a:cubicBezTo>
                  <a:lnTo>
                    <a:pt x="52102" y="53450"/>
                  </a:lnTo>
                  <a:lnTo>
                    <a:pt x="52478" y="53407"/>
                  </a:lnTo>
                  <a:cubicBezTo>
                    <a:pt x="56930" y="52956"/>
                    <a:pt x="60288" y="49235"/>
                    <a:pt x="60288" y="44754"/>
                  </a:cubicBezTo>
                  <a:cubicBezTo>
                    <a:pt x="60288" y="44082"/>
                    <a:pt x="60198" y="43386"/>
                    <a:pt x="60032" y="42686"/>
                  </a:cubicBezTo>
                  <a:lnTo>
                    <a:pt x="59871" y="42038"/>
                  </a:lnTo>
                  <a:lnTo>
                    <a:pt x="60406" y="41633"/>
                  </a:lnTo>
                  <a:cubicBezTo>
                    <a:pt x="62636" y="39970"/>
                    <a:pt x="63914" y="37431"/>
                    <a:pt x="63914" y="34667"/>
                  </a:cubicBezTo>
                  <a:cubicBezTo>
                    <a:pt x="63914" y="31892"/>
                    <a:pt x="62630" y="29342"/>
                    <a:pt x="60383" y="27678"/>
                  </a:cubicBezTo>
                  <a:lnTo>
                    <a:pt x="59835" y="27274"/>
                  </a:lnTo>
                  <a:lnTo>
                    <a:pt x="60008" y="26614"/>
                  </a:lnTo>
                  <a:cubicBezTo>
                    <a:pt x="60192" y="25883"/>
                    <a:pt x="60288" y="25157"/>
                    <a:pt x="60288" y="24463"/>
                  </a:cubicBezTo>
                  <a:cubicBezTo>
                    <a:pt x="60288" y="19714"/>
                    <a:pt x="56567" y="15898"/>
                    <a:pt x="51824" y="15767"/>
                  </a:cubicBezTo>
                  <a:lnTo>
                    <a:pt x="50914" y="15743"/>
                  </a:lnTo>
                  <a:lnTo>
                    <a:pt x="50837" y="14840"/>
                  </a:lnTo>
                  <a:cubicBezTo>
                    <a:pt x="50469" y="10363"/>
                    <a:pt x="46665" y="6863"/>
                    <a:pt x="42171" y="6863"/>
                  </a:cubicBezTo>
                  <a:cubicBezTo>
                    <a:pt x="41554" y="6863"/>
                    <a:pt x="40912" y="6934"/>
                    <a:pt x="40276" y="7077"/>
                  </a:cubicBezTo>
                  <a:lnTo>
                    <a:pt x="39039" y="7351"/>
                  </a:lnTo>
                  <a:lnTo>
                    <a:pt x="39039" y="5954"/>
                  </a:lnTo>
                  <a:lnTo>
                    <a:pt x="39039" y="5924"/>
                  </a:lnTo>
                  <a:cubicBezTo>
                    <a:pt x="38915" y="5371"/>
                    <a:pt x="38273" y="3814"/>
                    <a:pt x="36792" y="3225"/>
                  </a:cubicBezTo>
                  <a:cubicBezTo>
                    <a:pt x="34486" y="2317"/>
                    <a:pt x="32946" y="997"/>
                    <a:pt x="32068" y="46"/>
                  </a:cubicBezTo>
                  <a:cubicBezTo>
                    <a:pt x="32041" y="16"/>
                    <a:pt x="32000" y="1"/>
                    <a:pt x="31960" y="1"/>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759" name="Google Shape;3129;p52">
              <a:extLst>
                <a:ext uri="{FF2B5EF4-FFF2-40B4-BE49-F238E27FC236}">
                  <a16:creationId xmlns:a16="http://schemas.microsoft.com/office/drawing/2014/main" id="{385E0F10-07A2-19E6-0FA6-4E8EE68C0419}"/>
                </a:ext>
              </a:extLst>
            </p:cNvPr>
            <p:cNvGrpSpPr/>
            <p:nvPr/>
          </p:nvGrpSpPr>
          <p:grpSpPr>
            <a:xfrm>
              <a:off x="3543929" y="2973770"/>
              <a:ext cx="344646" cy="364302"/>
              <a:chOff x="5570850" y="2681325"/>
              <a:chExt cx="327450" cy="346125"/>
            </a:xfrm>
          </p:grpSpPr>
          <p:sp>
            <p:nvSpPr>
              <p:cNvPr id="760" name="Google Shape;3130;p52">
                <a:extLst>
                  <a:ext uri="{FF2B5EF4-FFF2-40B4-BE49-F238E27FC236}">
                    <a16:creationId xmlns:a16="http://schemas.microsoft.com/office/drawing/2014/main" id="{8A761CC2-C40C-35C2-2150-6D9CE2B3AD2E}"/>
                  </a:ext>
                </a:extLst>
              </p:cNvPr>
              <p:cNvSpPr/>
              <p:nvPr/>
            </p:nvSpPr>
            <p:spPr>
              <a:xfrm>
                <a:off x="5570850" y="2688475"/>
                <a:ext cx="327450" cy="338975"/>
              </a:xfrm>
              <a:custGeom>
                <a:avLst/>
                <a:gdLst/>
                <a:ahLst/>
                <a:cxnLst/>
                <a:rect l="l" t="t" r="r" b="b"/>
                <a:pathLst>
                  <a:path w="13098" h="13559" extrusionOk="0">
                    <a:moveTo>
                      <a:pt x="9042" y="2028"/>
                    </a:moveTo>
                    <a:cubicBezTo>
                      <a:pt x="9170" y="2028"/>
                      <a:pt x="9280" y="2115"/>
                      <a:pt x="9310" y="2239"/>
                    </a:cubicBezTo>
                    <a:cubicBezTo>
                      <a:pt x="9351" y="2414"/>
                      <a:pt x="9217" y="2571"/>
                      <a:pt x="9048" y="2571"/>
                    </a:cubicBezTo>
                    <a:lnTo>
                      <a:pt x="4028" y="2571"/>
                    </a:lnTo>
                    <a:cubicBezTo>
                      <a:pt x="3858" y="2571"/>
                      <a:pt x="3723" y="2414"/>
                      <a:pt x="3764" y="2239"/>
                    </a:cubicBezTo>
                    <a:cubicBezTo>
                      <a:pt x="3793" y="2115"/>
                      <a:pt x="3910" y="2028"/>
                      <a:pt x="4033" y="2028"/>
                    </a:cubicBezTo>
                    <a:close/>
                    <a:moveTo>
                      <a:pt x="8282" y="3116"/>
                    </a:moveTo>
                    <a:cubicBezTo>
                      <a:pt x="8311" y="3116"/>
                      <a:pt x="8334" y="3138"/>
                      <a:pt x="8334" y="3162"/>
                    </a:cubicBezTo>
                    <a:lnTo>
                      <a:pt x="8334" y="5207"/>
                    </a:lnTo>
                    <a:cubicBezTo>
                      <a:pt x="8334" y="5535"/>
                      <a:pt x="8247" y="5844"/>
                      <a:pt x="8088" y="6119"/>
                    </a:cubicBezTo>
                    <a:lnTo>
                      <a:pt x="8088" y="5290"/>
                    </a:lnTo>
                    <a:cubicBezTo>
                      <a:pt x="8088" y="5225"/>
                      <a:pt x="8036" y="5166"/>
                      <a:pt x="7966" y="5166"/>
                    </a:cubicBezTo>
                    <a:lnTo>
                      <a:pt x="5984" y="5166"/>
                    </a:lnTo>
                    <a:cubicBezTo>
                      <a:pt x="5441" y="5166"/>
                      <a:pt x="5002" y="5587"/>
                      <a:pt x="5002" y="6102"/>
                    </a:cubicBezTo>
                    <a:lnTo>
                      <a:pt x="5002" y="6131"/>
                    </a:lnTo>
                    <a:cubicBezTo>
                      <a:pt x="4827" y="5856"/>
                      <a:pt x="4734" y="5535"/>
                      <a:pt x="4734" y="5207"/>
                    </a:cubicBezTo>
                    <a:lnTo>
                      <a:pt x="4734" y="3512"/>
                    </a:lnTo>
                    <a:cubicBezTo>
                      <a:pt x="4734" y="3291"/>
                      <a:pt x="4915" y="3116"/>
                      <a:pt x="5137" y="3116"/>
                    </a:cubicBezTo>
                    <a:close/>
                    <a:moveTo>
                      <a:pt x="4273" y="3144"/>
                    </a:moveTo>
                    <a:cubicBezTo>
                      <a:pt x="4220" y="3261"/>
                      <a:pt x="4190" y="3389"/>
                      <a:pt x="4190" y="3524"/>
                    </a:cubicBezTo>
                    <a:lnTo>
                      <a:pt x="4190" y="5207"/>
                    </a:lnTo>
                    <a:cubicBezTo>
                      <a:pt x="4190" y="5897"/>
                      <a:pt x="4489" y="6539"/>
                      <a:pt x="5002" y="6990"/>
                    </a:cubicBezTo>
                    <a:lnTo>
                      <a:pt x="5002" y="7065"/>
                    </a:lnTo>
                    <a:lnTo>
                      <a:pt x="3653" y="7416"/>
                    </a:lnTo>
                    <a:lnTo>
                      <a:pt x="3653" y="3944"/>
                    </a:lnTo>
                    <a:cubicBezTo>
                      <a:pt x="3653" y="3559"/>
                      <a:pt x="3915" y="3238"/>
                      <a:pt x="4273" y="3144"/>
                    </a:cubicBezTo>
                    <a:close/>
                    <a:moveTo>
                      <a:pt x="8797" y="3144"/>
                    </a:moveTo>
                    <a:lnTo>
                      <a:pt x="8797" y="3144"/>
                    </a:lnTo>
                    <a:cubicBezTo>
                      <a:pt x="9153" y="3238"/>
                      <a:pt x="9415" y="3559"/>
                      <a:pt x="9415" y="3944"/>
                    </a:cubicBezTo>
                    <a:lnTo>
                      <a:pt x="9415" y="7416"/>
                    </a:lnTo>
                    <a:lnTo>
                      <a:pt x="8088" y="7071"/>
                    </a:lnTo>
                    <a:lnTo>
                      <a:pt x="8088" y="6960"/>
                    </a:lnTo>
                    <a:cubicBezTo>
                      <a:pt x="8586" y="6523"/>
                      <a:pt x="8872" y="5897"/>
                      <a:pt x="8872" y="5231"/>
                    </a:cubicBezTo>
                    <a:lnTo>
                      <a:pt x="8872" y="3524"/>
                    </a:lnTo>
                    <a:cubicBezTo>
                      <a:pt x="8872" y="3389"/>
                      <a:pt x="8843" y="3261"/>
                      <a:pt x="8797" y="3144"/>
                    </a:cubicBezTo>
                    <a:close/>
                    <a:moveTo>
                      <a:pt x="7130" y="5710"/>
                    </a:moveTo>
                    <a:cubicBezTo>
                      <a:pt x="7346" y="5710"/>
                      <a:pt x="7522" y="5886"/>
                      <a:pt x="7522" y="6102"/>
                    </a:cubicBezTo>
                    <a:lnTo>
                      <a:pt x="7522" y="7078"/>
                    </a:lnTo>
                    <a:cubicBezTo>
                      <a:pt x="7522" y="7294"/>
                      <a:pt x="7346" y="7469"/>
                      <a:pt x="7130" y="7469"/>
                    </a:cubicBezTo>
                    <a:lnTo>
                      <a:pt x="5938" y="7469"/>
                    </a:lnTo>
                    <a:cubicBezTo>
                      <a:pt x="5722" y="7469"/>
                      <a:pt x="5547" y="7294"/>
                      <a:pt x="5547" y="7078"/>
                    </a:cubicBezTo>
                    <a:lnTo>
                      <a:pt x="5547" y="6102"/>
                    </a:lnTo>
                    <a:cubicBezTo>
                      <a:pt x="5547" y="5886"/>
                      <a:pt x="5722" y="5710"/>
                      <a:pt x="5938" y="5710"/>
                    </a:cubicBezTo>
                    <a:close/>
                    <a:moveTo>
                      <a:pt x="7937" y="7575"/>
                    </a:moveTo>
                    <a:lnTo>
                      <a:pt x="10771" y="8317"/>
                    </a:lnTo>
                    <a:cubicBezTo>
                      <a:pt x="11368" y="8474"/>
                      <a:pt x="11818" y="8972"/>
                      <a:pt x="11923" y="9579"/>
                    </a:cubicBezTo>
                    <a:lnTo>
                      <a:pt x="12495" y="13015"/>
                    </a:lnTo>
                    <a:lnTo>
                      <a:pt x="597" y="13015"/>
                    </a:lnTo>
                    <a:lnTo>
                      <a:pt x="1175" y="9579"/>
                    </a:lnTo>
                    <a:cubicBezTo>
                      <a:pt x="1274" y="8972"/>
                      <a:pt x="1724" y="8474"/>
                      <a:pt x="2320" y="8317"/>
                    </a:cubicBezTo>
                    <a:lnTo>
                      <a:pt x="5161" y="7575"/>
                    </a:lnTo>
                    <a:cubicBezTo>
                      <a:pt x="5331" y="7837"/>
                      <a:pt x="5622" y="8012"/>
                      <a:pt x="5949" y="8012"/>
                    </a:cubicBezTo>
                    <a:lnTo>
                      <a:pt x="6277" y="8012"/>
                    </a:lnTo>
                    <a:lnTo>
                      <a:pt x="6277" y="11818"/>
                    </a:lnTo>
                    <a:cubicBezTo>
                      <a:pt x="6277" y="11952"/>
                      <a:pt x="6370" y="12074"/>
                      <a:pt x="6505" y="12092"/>
                    </a:cubicBezTo>
                    <a:cubicBezTo>
                      <a:pt x="6518" y="12094"/>
                      <a:pt x="6531" y="12095"/>
                      <a:pt x="6543" y="12095"/>
                    </a:cubicBezTo>
                    <a:cubicBezTo>
                      <a:pt x="6695" y="12095"/>
                      <a:pt x="6815" y="11975"/>
                      <a:pt x="6815" y="11823"/>
                    </a:cubicBezTo>
                    <a:lnTo>
                      <a:pt x="6815" y="8012"/>
                    </a:lnTo>
                    <a:lnTo>
                      <a:pt x="7148" y="8012"/>
                    </a:lnTo>
                    <a:cubicBezTo>
                      <a:pt x="7481" y="8012"/>
                      <a:pt x="7767" y="7837"/>
                      <a:pt x="7937" y="7575"/>
                    </a:cubicBezTo>
                    <a:close/>
                    <a:moveTo>
                      <a:pt x="7723" y="0"/>
                    </a:moveTo>
                    <a:cubicBezTo>
                      <a:pt x="7626" y="0"/>
                      <a:pt x="7534" y="52"/>
                      <a:pt x="7486" y="140"/>
                    </a:cubicBezTo>
                    <a:cubicBezTo>
                      <a:pt x="7416" y="275"/>
                      <a:pt x="7464" y="438"/>
                      <a:pt x="7597" y="508"/>
                    </a:cubicBezTo>
                    <a:cubicBezTo>
                      <a:pt x="8007" y="731"/>
                      <a:pt x="8334" y="1075"/>
                      <a:pt x="8538" y="1490"/>
                    </a:cubicBezTo>
                    <a:lnTo>
                      <a:pt x="4554" y="1490"/>
                    </a:lnTo>
                    <a:cubicBezTo>
                      <a:pt x="4757" y="1075"/>
                      <a:pt x="5085" y="731"/>
                      <a:pt x="5493" y="508"/>
                    </a:cubicBezTo>
                    <a:cubicBezTo>
                      <a:pt x="5622" y="438"/>
                      <a:pt x="5676" y="275"/>
                      <a:pt x="5606" y="146"/>
                    </a:cubicBezTo>
                    <a:cubicBezTo>
                      <a:pt x="5553" y="54"/>
                      <a:pt x="5459" y="3"/>
                      <a:pt x="5364" y="3"/>
                    </a:cubicBezTo>
                    <a:cubicBezTo>
                      <a:pt x="5321" y="3"/>
                      <a:pt x="5277" y="13"/>
                      <a:pt x="5237" y="35"/>
                    </a:cubicBezTo>
                    <a:cubicBezTo>
                      <a:pt x="4652" y="351"/>
                      <a:pt x="4196" y="877"/>
                      <a:pt x="3963" y="1495"/>
                    </a:cubicBezTo>
                    <a:cubicBezTo>
                      <a:pt x="3553" y="1538"/>
                      <a:pt x="3238" y="1881"/>
                      <a:pt x="3238" y="2302"/>
                    </a:cubicBezTo>
                    <a:cubicBezTo>
                      <a:pt x="3238" y="2566"/>
                      <a:pt x="3367" y="2800"/>
                      <a:pt x="3559" y="2946"/>
                    </a:cubicBezTo>
                    <a:cubicBezTo>
                      <a:pt x="3302" y="3197"/>
                      <a:pt x="3138" y="3548"/>
                      <a:pt x="3138" y="3933"/>
                    </a:cubicBezTo>
                    <a:lnTo>
                      <a:pt x="3138" y="7551"/>
                    </a:lnTo>
                    <a:lnTo>
                      <a:pt x="2186" y="7796"/>
                    </a:lnTo>
                    <a:cubicBezTo>
                      <a:pt x="1379" y="8007"/>
                      <a:pt x="778" y="8673"/>
                      <a:pt x="637" y="9491"/>
                    </a:cubicBezTo>
                    <a:lnTo>
                      <a:pt x="12" y="13243"/>
                    </a:lnTo>
                    <a:cubicBezTo>
                      <a:pt x="0" y="13320"/>
                      <a:pt x="17" y="13401"/>
                      <a:pt x="71" y="13460"/>
                    </a:cubicBezTo>
                    <a:cubicBezTo>
                      <a:pt x="123" y="13523"/>
                      <a:pt x="198" y="13558"/>
                      <a:pt x="281" y="13558"/>
                    </a:cubicBezTo>
                    <a:lnTo>
                      <a:pt x="12817" y="13558"/>
                    </a:lnTo>
                    <a:cubicBezTo>
                      <a:pt x="12892" y="13558"/>
                      <a:pt x="12969" y="13523"/>
                      <a:pt x="13021" y="13460"/>
                    </a:cubicBezTo>
                    <a:cubicBezTo>
                      <a:pt x="13075" y="13401"/>
                      <a:pt x="13097" y="13320"/>
                      <a:pt x="13080" y="13243"/>
                    </a:cubicBezTo>
                    <a:lnTo>
                      <a:pt x="12455" y="9491"/>
                    </a:lnTo>
                    <a:cubicBezTo>
                      <a:pt x="12320" y="8673"/>
                      <a:pt x="11713" y="8007"/>
                      <a:pt x="10912" y="7796"/>
                    </a:cubicBezTo>
                    <a:lnTo>
                      <a:pt x="9954" y="7551"/>
                    </a:lnTo>
                    <a:lnTo>
                      <a:pt x="9954" y="3933"/>
                    </a:lnTo>
                    <a:cubicBezTo>
                      <a:pt x="9954" y="3548"/>
                      <a:pt x="9795" y="3197"/>
                      <a:pt x="9533" y="2946"/>
                    </a:cubicBezTo>
                    <a:cubicBezTo>
                      <a:pt x="9731" y="2800"/>
                      <a:pt x="9854" y="2566"/>
                      <a:pt x="9854" y="2302"/>
                    </a:cubicBezTo>
                    <a:cubicBezTo>
                      <a:pt x="9854" y="1881"/>
                      <a:pt x="9539" y="1538"/>
                      <a:pt x="9129" y="1495"/>
                    </a:cubicBezTo>
                    <a:cubicBezTo>
                      <a:pt x="8895" y="877"/>
                      <a:pt x="8439" y="351"/>
                      <a:pt x="7855" y="35"/>
                    </a:cubicBezTo>
                    <a:cubicBezTo>
                      <a:pt x="7813" y="11"/>
                      <a:pt x="7767" y="0"/>
                      <a:pt x="77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3131;p52">
                <a:extLst>
                  <a:ext uri="{FF2B5EF4-FFF2-40B4-BE49-F238E27FC236}">
                    <a16:creationId xmlns:a16="http://schemas.microsoft.com/office/drawing/2014/main" id="{F97E0EA9-DFE4-7FDB-E062-E697FAC68369}"/>
                  </a:ext>
                </a:extLst>
              </p:cNvPr>
              <p:cNvSpPr/>
              <p:nvPr/>
            </p:nvSpPr>
            <p:spPr>
              <a:xfrm>
                <a:off x="5727450" y="2681325"/>
                <a:ext cx="13625" cy="13575"/>
              </a:xfrm>
              <a:custGeom>
                <a:avLst/>
                <a:gdLst/>
                <a:ahLst/>
                <a:cxnLst/>
                <a:rect l="l" t="t" r="r" b="b"/>
                <a:pathLst>
                  <a:path w="545" h="543" extrusionOk="0">
                    <a:moveTo>
                      <a:pt x="276" y="0"/>
                    </a:moveTo>
                    <a:cubicBezTo>
                      <a:pt x="124" y="0"/>
                      <a:pt x="1" y="122"/>
                      <a:pt x="1" y="268"/>
                    </a:cubicBezTo>
                    <a:cubicBezTo>
                      <a:pt x="1" y="421"/>
                      <a:pt x="124" y="543"/>
                      <a:pt x="276" y="543"/>
                    </a:cubicBezTo>
                    <a:cubicBezTo>
                      <a:pt x="422" y="543"/>
                      <a:pt x="545" y="421"/>
                      <a:pt x="545" y="268"/>
                    </a:cubicBezTo>
                    <a:cubicBezTo>
                      <a:pt x="545" y="122"/>
                      <a:pt x="422" y="0"/>
                      <a:pt x="2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2" name="مجموعة 761">
            <a:extLst>
              <a:ext uri="{FF2B5EF4-FFF2-40B4-BE49-F238E27FC236}">
                <a16:creationId xmlns:a16="http://schemas.microsoft.com/office/drawing/2014/main" id="{0DAA8BA1-5206-F51C-EA1F-91A81EC38A90}"/>
              </a:ext>
            </a:extLst>
          </p:cNvPr>
          <p:cNvGrpSpPr/>
          <p:nvPr/>
        </p:nvGrpSpPr>
        <p:grpSpPr>
          <a:xfrm>
            <a:off x="1501579" y="2945117"/>
            <a:ext cx="907712" cy="983040"/>
            <a:chOff x="7941203" y="2897624"/>
            <a:chExt cx="548809" cy="594353"/>
          </a:xfrm>
        </p:grpSpPr>
        <p:sp>
          <p:nvSpPr>
            <p:cNvPr id="763" name="Google Shape;2755;p41">
              <a:extLst>
                <a:ext uri="{FF2B5EF4-FFF2-40B4-BE49-F238E27FC236}">
                  <a16:creationId xmlns:a16="http://schemas.microsoft.com/office/drawing/2014/main" id="{AFD7A4E7-1505-4BD2-F0F0-9E3DC3CEB000}"/>
                </a:ext>
              </a:extLst>
            </p:cNvPr>
            <p:cNvSpPr/>
            <p:nvPr/>
          </p:nvSpPr>
          <p:spPr>
            <a:xfrm>
              <a:off x="7941203" y="2897624"/>
              <a:ext cx="548809" cy="594353"/>
            </a:xfrm>
            <a:custGeom>
              <a:avLst/>
              <a:gdLst/>
              <a:ahLst/>
              <a:cxnLst/>
              <a:rect l="l" t="t" r="r" b="b"/>
              <a:pathLst>
                <a:path w="63914" h="69218" extrusionOk="0">
                  <a:moveTo>
                    <a:pt x="31961" y="355"/>
                  </a:moveTo>
                  <a:cubicBezTo>
                    <a:pt x="32875" y="1318"/>
                    <a:pt x="34421" y="2608"/>
                    <a:pt x="36685" y="3499"/>
                  </a:cubicBezTo>
                  <a:cubicBezTo>
                    <a:pt x="38035" y="4034"/>
                    <a:pt x="38629" y="5449"/>
                    <a:pt x="38748" y="5971"/>
                  </a:cubicBezTo>
                  <a:lnTo>
                    <a:pt x="38748" y="7535"/>
                  </a:lnTo>
                  <a:cubicBezTo>
                    <a:pt x="38748" y="7576"/>
                    <a:pt x="38772" y="7617"/>
                    <a:pt x="38801" y="7647"/>
                  </a:cubicBezTo>
                  <a:cubicBezTo>
                    <a:pt x="38830" y="7667"/>
                    <a:pt x="38869" y="7679"/>
                    <a:pt x="38904" y="7679"/>
                  </a:cubicBezTo>
                  <a:cubicBezTo>
                    <a:pt x="38912" y="7679"/>
                    <a:pt x="38919" y="7678"/>
                    <a:pt x="38926" y="7677"/>
                  </a:cubicBezTo>
                  <a:lnTo>
                    <a:pt x="40341" y="7362"/>
                  </a:lnTo>
                  <a:cubicBezTo>
                    <a:pt x="40965" y="7223"/>
                    <a:pt x="41584" y="7156"/>
                    <a:pt x="42189" y="7156"/>
                  </a:cubicBezTo>
                  <a:cubicBezTo>
                    <a:pt x="46520" y="7156"/>
                    <a:pt x="50191" y="10546"/>
                    <a:pt x="50546" y="14864"/>
                  </a:cubicBezTo>
                  <a:lnTo>
                    <a:pt x="50635" y="15898"/>
                  </a:lnTo>
                  <a:cubicBezTo>
                    <a:pt x="50640" y="15975"/>
                    <a:pt x="50700" y="16028"/>
                    <a:pt x="50777" y="16034"/>
                  </a:cubicBezTo>
                  <a:lnTo>
                    <a:pt x="51811" y="16063"/>
                  </a:lnTo>
                  <a:cubicBezTo>
                    <a:pt x="56400" y="16189"/>
                    <a:pt x="59997" y="19874"/>
                    <a:pt x="59997" y="24463"/>
                  </a:cubicBezTo>
                  <a:cubicBezTo>
                    <a:pt x="59997" y="25134"/>
                    <a:pt x="59901" y="25835"/>
                    <a:pt x="59723" y="26542"/>
                  </a:cubicBezTo>
                  <a:lnTo>
                    <a:pt x="59533" y="27297"/>
                  </a:lnTo>
                  <a:cubicBezTo>
                    <a:pt x="59514" y="27351"/>
                    <a:pt x="59539" y="27417"/>
                    <a:pt x="59586" y="27452"/>
                  </a:cubicBezTo>
                  <a:lnTo>
                    <a:pt x="60211" y="27916"/>
                  </a:lnTo>
                  <a:cubicBezTo>
                    <a:pt x="62380" y="29521"/>
                    <a:pt x="63621" y="31981"/>
                    <a:pt x="63621" y="34667"/>
                  </a:cubicBezTo>
                  <a:cubicBezTo>
                    <a:pt x="63621" y="37336"/>
                    <a:pt x="62386" y="39791"/>
                    <a:pt x="60233" y="41402"/>
                  </a:cubicBezTo>
                  <a:lnTo>
                    <a:pt x="59616" y="41860"/>
                  </a:lnTo>
                  <a:cubicBezTo>
                    <a:pt x="59569" y="41895"/>
                    <a:pt x="59550" y="41954"/>
                    <a:pt x="59563" y="42014"/>
                  </a:cubicBezTo>
                  <a:lnTo>
                    <a:pt x="59747" y="42757"/>
                  </a:lnTo>
                  <a:cubicBezTo>
                    <a:pt x="59912" y="43435"/>
                    <a:pt x="59997" y="44106"/>
                    <a:pt x="59997" y="44754"/>
                  </a:cubicBezTo>
                  <a:cubicBezTo>
                    <a:pt x="59997" y="49081"/>
                    <a:pt x="56751" y="52682"/>
                    <a:pt x="52448" y="53122"/>
                  </a:cubicBezTo>
                  <a:lnTo>
                    <a:pt x="52020" y="53164"/>
                  </a:lnTo>
                  <a:cubicBezTo>
                    <a:pt x="51984" y="53170"/>
                    <a:pt x="51954" y="53182"/>
                    <a:pt x="51931" y="53212"/>
                  </a:cubicBezTo>
                  <a:lnTo>
                    <a:pt x="51633" y="53527"/>
                  </a:lnTo>
                  <a:cubicBezTo>
                    <a:pt x="51348" y="53824"/>
                    <a:pt x="51087" y="54092"/>
                    <a:pt x="50832" y="54341"/>
                  </a:cubicBezTo>
                  <a:lnTo>
                    <a:pt x="50563" y="54608"/>
                  </a:lnTo>
                  <a:cubicBezTo>
                    <a:pt x="50541" y="54627"/>
                    <a:pt x="50522" y="54655"/>
                    <a:pt x="50516" y="54685"/>
                  </a:cubicBezTo>
                  <a:lnTo>
                    <a:pt x="50456" y="55060"/>
                  </a:lnTo>
                  <a:cubicBezTo>
                    <a:pt x="49767" y="59113"/>
                    <a:pt x="46284" y="62061"/>
                    <a:pt x="42171" y="62061"/>
                  </a:cubicBezTo>
                  <a:cubicBezTo>
                    <a:pt x="41571" y="62061"/>
                    <a:pt x="40953" y="61990"/>
                    <a:pt x="40341" y="61853"/>
                  </a:cubicBezTo>
                  <a:lnTo>
                    <a:pt x="38926" y="61538"/>
                  </a:lnTo>
                  <a:cubicBezTo>
                    <a:pt x="38916" y="61535"/>
                    <a:pt x="38904" y="61534"/>
                    <a:pt x="38893" y="61534"/>
                  </a:cubicBezTo>
                  <a:cubicBezTo>
                    <a:pt x="38861" y="61534"/>
                    <a:pt x="38827" y="61546"/>
                    <a:pt x="38801" y="61568"/>
                  </a:cubicBezTo>
                  <a:cubicBezTo>
                    <a:pt x="38772" y="61592"/>
                    <a:pt x="38748" y="61633"/>
                    <a:pt x="38748" y="61681"/>
                  </a:cubicBezTo>
                  <a:lnTo>
                    <a:pt x="38748" y="63244"/>
                  </a:lnTo>
                  <a:cubicBezTo>
                    <a:pt x="38629" y="63767"/>
                    <a:pt x="38035" y="65175"/>
                    <a:pt x="36685" y="65710"/>
                  </a:cubicBezTo>
                  <a:cubicBezTo>
                    <a:pt x="34421" y="66609"/>
                    <a:pt x="32875" y="67893"/>
                    <a:pt x="31961" y="68856"/>
                  </a:cubicBezTo>
                  <a:cubicBezTo>
                    <a:pt x="31039" y="67893"/>
                    <a:pt x="29500" y="66609"/>
                    <a:pt x="27235" y="65710"/>
                  </a:cubicBezTo>
                  <a:cubicBezTo>
                    <a:pt x="25880" y="65182"/>
                    <a:pt x="25292" y="63762"/>
                    <a:pt x="25166" y="63244"/>
                  </a:cubicBezTo>
                  <a:lnTo>
                    <a:pt x="25166" y="61681"/>
                  </a:lnTo>
                  <a:cubicBezTo>
                    <a:pt x="25166" y="61633"/>
                    <a:pt x="25149" y="61592"/>
                    <a:pt x="25114" y="61568"/>
                  </a:cubicBezTo>
                  <a:cubicBezTo>
                    <a:pt x="25087" y="61546"/>
                    <a:pt x="25057" y="61534"/>
                    <a:pt x="25026" y="61534"/>
                  </a:cubicBezTo>
                  <a:cubicBezTo>
                    <a:pt x="25015" y="61534"/>
                    <a:pt x="25004" y="61535"/>
                    <a:pt x="24994" y="61538"/>
                  </a:cubicBezTo>
                  <a:lnTo>
                    <a:pt x="23580" y="61853"/>
                  </a:lnTo>
                  <a:cubicBezTo>
                    <a:pt x="22961" y="61990"/>
                    <a:pt x="22343" y="62061"/>
                    <a:pt x="21743" y="62061"/>
                  </a:cubicBezTo>
                  <a:cubicBezTo>
                    <a:pt x="17630" y="62061"/>
                    <a:pt x="14147" y="59113"/>
                    <a:pt x="13464" y="55060"/>
                  </a:cubicBezTo>
                  <a:lnTo>
                    <a:pt x="13398" y="54685"/>
                  </a:lnTo>
                  <a:cubicBezTo>
                    <a:pt x="13392" y="54655"/>
                    <a:pt x="13381" y="54627"/>
                    <a:pt x="13357" y="54608"/>
                  </a:cubicBezTo>
                  <a:lnTo>
                    <a:pt x="13088" y="54341"/>
                  </a:lnTo>
                  <a:cubicBezTo>
                    <a:pt x="12833" y="54092"/>
                    <a:pt x="12572" y="53824"/>
                    <a:pt x="12287" y="53527"/>
                  </a:cubicBezTo>
                  <a:lnTo>
                    <a:pt x="11990" y="53212"/>
                  </a:lnTo>
                  <a:cubicBezTo>
                    <a:pt x="11966" y="53182"/>
                    <a:pt x="11930" y="53170"/>
                    <a:pt x="11900" y="53164"/>
                  </a:cubicBezTo>
                  <a:lnTo>
                    <a:pt x="11467" y="53122"/>
                  </a:lnTo>
                  <a:cubicBezTo>
                    <a:pt x="7169" y="52682"/>
                    <a:pt x="3923" y="49081"/>
                    <a:pt x="3923" y="44754"/>
                  </a:cubicBezTo>
                  <a:cubicBezTo>
                    <a:pt x="3923" y="44106"/>
                    <a:pt x="4007" y="43435"/>
                    <a:pt x="4173" y="42757"/>
                  </a:cubicBezTo>
                  <a:lnTo>
                    <a:pt x="4351" y="42014"/>
                  </a:lnTo>
                  <a:cubicBezTo>
                    <a:pt x="4370" y="41954"/>
                    <a:pt x="4346" y="41895"/>
                    <a:pt x="4298" y="41860"/>
                  </a:cubicBezTo>
                  <a:lnTo>
                    <a:pt x="3687" y="41402"/>
                  </a:lnTo>
                  <a:cubicBezTo>
                    <a:pt x="1528" y="39791"/>
                    <a:pt x="293" y="37336"/>
                    <a:pt x="293" y="34667"/>
                  </a:cubicBezTo>
                  <a:cubicBezTo>
                    <a:pt x="293" y="31981"/>
                    <a:pt x="1541" y="29521"/>
                    <a:pt x="3709" y="27916"/>
                  </a:cubicBezTo>
                  <a:lnTo>
                    <a:pt x="4334" y="27452"/>
                  </a:lnTo>
                  <a:cubicBezTo>
                    <a:pt x="4381" y="27417"/>
                    <a:pt x="4400" y="27351"/>
                    <a:pt x="4387" y="27297"/>
                  </a:cubicBezTo>
                  <a:lnTo>
                    <a:pt x="4197" y="26542"/>
                  </a:lnTo>
                  <a:cubicBezTo>
                    <a:pt x="4013" y="25835"/>
                    <a:pt x="3923" y="25134"/>
                    <a:pt x="3923" y="24463"/>
                  </a:cubicBezTo>
                  <a:cubicBezTo>
                    <a:pt x="3923" y="19874"/>
                    <a:pt x="7514" y="16189"/>
                    <a:pt x="12103" y="16063"/>
                  </a:cubicBezTo>
                  <a:lnTo>
                    <a:pt x="13143" y="16034"/>
                  </a:lnTo>
                  <a:cubicBezTo>
                    <a:pt x="13214" y="16028"/>
                    <a:pt x="13280" y="15975"/>
                    <a:pt x="13285" y="15898"/>
                  </a:cubicBezTo>
                  <a:lnTo>
                    <a:pt x="13368" y="14864"/>
                  </a:lnTo>
                  <a:cubicBezTo>
                    <a:pt x="13728" y="10546"/>
                    <a:pt x="17396" y="7156"/>
                    <a:pt x="21730" y="7156"/>
                  </a:cubicBezTo>
                  <a:cubicBezTo>
                    <a:pt x="22336" y="7156"/>
                    <a:pt x="22955" y="7223"/>
                    <a:pt x="23580" y="7362"/>
                  </a:cubicBezTo>
                  <a:lnTo>
                    <a:pt x="24994" y="7677"/>
                  </a:lnTo>
                  <a:cubicBezTo>
                    <a:pt x="25001" y="7678"/>
                    <a:pt x="25008" y="7679"/>
                    <a:pt x="25015" y="7679"/>
                  </a:cubicBezTo>
                  <a:cubicBezTo>
                    <a:pt x="25050" y="7679"/>
                    <a:pt x="25084" y="7667"/>
                    <a:pt x="25114" y="7647"/>
                  </a:cubicBezTo>
                  <a:cubicBezTo>
                    <a:pt x="25149" y="7617"/>
                    <a:pt x="25166" y="7576"/>
                    <a:pt x="25166" y="7535"/>
                  </a:cubicBezTo>
                  <a:lnTo>
                    <a:pt x="25166" y="5971"/>
                  </a:lnTo>
                  <a:cubicBezTo>
                    <a:pt x="25292" y="5449"/>
                    <a:pt x="25880" y="4034"/>
                    <a:pt x="27235" y="3499"/>
                  </a:cubicBezTo>
                  <a:cubicBezTo>
                    <a:pt x="29500" y="2608"/>
                    <a:pt x="31039" y="1318"/>
                    <a:pt x="31961" y="355"/>
                  </a:cubicBezTo>
                  <a:close/>
                  <a:moveTo>
                    <a:pt x="31960" y="1"/>
                  </a:moveTo>
                  <a:cubicBezTo>
                    <a:pt x="31920" y="1"/>
                    <a:pt x="31880" y="16"/>
                    <a:pt x="31854" y="46"/>
                  </a:cubicBezTo>
                  <a:cubicBezTo>
                    <a:pt x="30968" y="997"/>
                    <a:pt x="29434" y="2317"/>
                    <a:pt x="27128" y="3225"/>
                  </a:cubicBezTo>
                  <a:cubicBezTo>
                    <a:pt x="25641" y="3814"/>
                    <a:pt x="24999" y="5371"/>
                    <a:pt x="24881" y="5924"/>
                  </a:cubicBezTo>
                  <a:cubicBezTo>
                    <a:pt x="24875" y="5930"/>
                    <a:pt x="24875" y="5941"/>
                    <a:pt x="24875" y="5954"/>
                  </a:cubicBezTo>
                  <a:lnTo>
                    <a:pt x="24875" y="7351"/>
                  </a:lnTo>
                  <a:lnTo>
                    <a:pt x="23644" y="7077"/>
                  </a:lnTo>
                  <a:cubicBezTo>
                    <a:pt x="23002" y="6934"/>
                    <a:pt x="22368" y="6863"/>
                    <a:pt x="21743" y="6863"/>
                  </a:cubicBezTo>
                  <a:cubicBezTo>
                    <a:pt x="17255" y="6863"/>
                    <a:pt x="13445" y="10363"/>
                    <a:pt x="13077" y="14840"/>
                  </a:cubicBezTo>
                  <a:lnTo>
                    <a:pt x="13000" y="15743"/>
                  </a:lnTo>
                  <a:lnTo>
                    <a:pt x="12097" y="15767"/>
                  </a:lnTo>
                  <a:cubicBezTo>
                    <a:pt x="7347" y="15898"/>
                    <a:pt x="3632" y="19714"/>
                    <a:pt x="3632" y="24463"/>
                  </a:cubicBezTo>
                  <a:cubicBezTo>
                    <a:pt x="3632" y="25157"/>
                    <a:pt x="3728" y="25883"/>
                    <a:pt x="3912" y="26614"/>
                  </a:cubicBezTo>
                  <a:lnTo>
                    <a:pt x="4079" y="27274"/>
                  </a:lnTo>
                  <a:lnTo>
                    <a:pt x="3531" y="27678"/>
                  </a:lnTo>
                  <a:cubicBezTo>
                    <a:pt x="1291" y="29342"/>
                    <a:pt x="1" y="31892"/>
                    <a:pt x="1" y="34667"/>
                  </a:cubicBezTo>
                  <a:cubicBezTo>
                    <a:pt x="1" y="37431"/>
                    <a:pt x="1279" y="39970"/>
                    <a:pt x="3508" y="41633"/>
                  </a:cubicBezTo>
                  <a:lnTo>
                    <a:pt x="4049" y="42038"/>
                  </a:lnTo>
                  <a:lnTo>
                    <a:pt x="3888" y="42686"/>
                  </a:lnTo>
                  <a:cubicBezTo>
                    <a:pt x="3716" y="43393"/>
                    <a:pt x="3632" y="44082"/>
                    <a:pt x="3632" y="44754"/>
                  </a:cubicBezTo>
                  <a:cubicBezTo>
                    <a:pt x="3632" y="49235"/>
                    <a:pt x="6985" y="52956"/>
                    <a:pt x="11437" y="53407"/>
                  </a:cubicBezTo>
                  <a:lnTo>
                    <a:pt x="11812" y="53450"/>
                  </a:lnTo>
                  <a:lnTo>
                    <a:pt x="12073" y="53722"/>
                  </a:lnTo>
                  <a:cubicBezTo>
                    <a:pt x="12358" y="54026"/>
                    <a:pt x="12625" y="54299"/>
                    <a:pt x="12882" y="54548"/>
                  </a:cubicBezTo>
                  <a:lnTo>
                    <a:pt x="13118" y="54781"/>
                  </a:lnTo>
                  <a:lnTo>
                    <a:pt x="13173" y="55107"/>
                  </a:lnTo>
                  <a:cubicBezTo>
                    <a:pt x="13886" y="59304"/>
                    <a:pt x="17488" y="62352"/>
                    <a:pt x="21743" y="62352"/>
                  </a:cubicBezTo>
                  <a:cubicBezTo>
                    <a:pt x="22368" y="62352"/>
                    <a:pt x="23002" y="62281"/>
                    <a:pt x="23644" y="62138"/>
                  </a:cubicBezTo>
                  <a:lnTo>
                    <a:pt x="24875" y="61859"/>
                  </a:lnTo>
                  <a:lnTo>
                    <a:pt x="24875" y="63262"/>
                  </a:lnTo>
                  <a:cubicBezTo>
                    <a:pt x="24875" y="63268"/>
                    <a:pt x="24875" y="63280"/>
                    <a:pt x="24881" y="63292"/>
                  </a:cubicBezTo>
                  <a:cubicBezTo>
                    <a:pt x="24999" y="63839"/>
                    <a:pt x="25641" y="65402"/>
                    <a:pt x="27128" y="65984"/>
                  </a:cubicBezTo>
                  <a:cubicBezTo>
                    <a:pt x="29434" y="66894"/>
                    <a:pt x="30968" y="68219"/>
                    <a:pt x="31854" y="69169"/>
                  </a:cubicBezTo>
                  <a:cubicBezTo>
                    <a:pt x="31877" y="69199"/>
                    <a:pt x="31918" y="69218"/>
                    <a:pt x="31961" y="69218"/>
                  </a:cubicBezTo>
                  <a:cubicBezTo>
                    <a:pt x="32002" y="69218"/>
                    <a:pt x="32038" y="69199"/>
                    <a:pt x="32068" y="69169"/>
                  </a:cubicBezTo>
                  <a:cubicBezTo>
                    <a:pt x="32946" y="68219"/>
                    <a:pt x="34486" y="66894"/>
                    <a:pt x="36792" y="65984"/>
                  </a:cubicBezTo>
                  <a:cubicBezTo>
                    <a:pt x="38273" y="65396"/>
                    <a:pt x="38915" y="63844"/>
                    <a:pt x="39039" y="63292"/>
                  </a:cubicBezTo>
                  <a:lnTo>
                    <a:pt x="39039" y="63262"/>
                  </a:lnTo>
                  <a:lnTo>
                    <a:pt x="39039" y="61859"/>
                  </a:lnTo>
                  <a:lnTo>
                    <a:pt x="40276" y="62138"/>
                  </a:lnTo>
                  <a:cubicBezTo>
                    <a:pt x="40912" y="62281"/>
                    <a:pt x="41554" y="62352"/>
                    <a:pt x="42171" y="62352"/>
                  </a:cubicBezTo>
                  <a:cubicBezTo>
                    <a:pt x="46427" y="62352"/>
                    <a:pt x="50034" y="59304"/>
                    <a:pt x="50742" y="55107"/>
                  </a:cubicBezTo>
                  <a:lnTo>
                    <a:pt x="50802" y="54781"/>
                  </a:lnTo>
                  <a:lnTo>
                    <a:pt x="51033" y="54548"/>
                  </a:lnTo>
                  <a:cubicBezTo>
                    <a:pt x="51295" y="54299"/>
                    <a:pt x="51562" y="54026"/>
                    <a:pt x="51841" y="53722"/>
                  </a:cubicBezTo>
                  <a:lnTo>
                    <a:pt x="52102" y="53450"/>
                  </a:lnTo>
                  <a:lnTo>
                    <a:pt x="52478" y="53407"/>
                  </a:lnTo>
                  <a:cubicBezTo>
                    <a:pt x="56930" y="52956"/>
                    <a:pt x="60288" y="49235"/>
                    <a:pt x="60288" y="44754"/>
                  </a:cubicBezTo>
                  <a:cubicBezTo>
                    <a:pt x="60288" y="44082"/>
                    <a:pt x="60198" y="43386"/>
                    <a:pt x="60032" y="42686"/>
                  </a:cubicBezTo>
                  <a:lnTo>
                    <a:pt x="59871" y="42038"/>
                  </a:lnTo>
                  <a:lnTo>
                    <a:pt x="60406" y="41633"/>
                  </a:lnTo>
                  <a:cubicBezTo>
                    <a:pt x="62636" y="39970"/>
                    <a:pt x="63914" y="37431"/>
                    <a:pt x="63914" y="34667"/>
                  </a:cubicBezTo>
                  <a:cubicBezTo>
                    <a:pt x="63914" y="31892"/>
                    <a:pt x="62630" y="29342"/>
                    <a:pt x="60383" y="27678"/>
                  </a:cubicBezTo>
                  <a:lnTo>
                    <a:pt x="59835" y="27274"/>
                  </a:lnTo>
                  <a:lnTo>
                    <a:pt x="60008" y="26614"/>
                  </a:lnTo>
                  <a:cubicBezTo>
                    <a:pt x="60192" y="25883"/>
                    <a:pt x="60288" y="25157"/>
                    <a:pt x="60288" y="24463"/>
                  </a:cubicBezTo>
                  <a:cubicBezTo>
                    <a:pt x="60288" y="19714"/>
                    <a:pt x="56567" y="15898"/>
                    <a:pt x="51824" y="15767"/>
                  </a:cubicBezTo>
                  <a:lnTo>
                    <a:pt x="50914" y="15743"/>
                  </a:lnTo>
                  <a:lnTo>
                    <a:pt x="50837" y="14840"/>
                  </a:lnTo>
                  <a:cubicBezTo>
                    <a:pt x="50469" y="10363"/>
                    <a:pt x="46665" y="6863"/>
                    <a:pt x="42171" y="6863"/>
                  </a:cubicBezTo>
                  <a:cubicBezTo>
                    <a:pt x="41554" y="6863"/>
                    <a:pt x="40912" y="6934"/>
                    <a:pt x="40276" y="7077"/>
                  </a:cubicBezTo>
                  <a:lnTo>
                    <a:pt x="39039" y="7351"/>
                  </a:lnTo>
                  <a:lnTo>
                    <a:pt x="39039" y="5954"/>
                  </a:lnTo>
                  <a:lnTo>
                    <a:pt x="39039" y="5924"/>
                  </a:lnTo>
                  <a:cubicBezTo>
                    <a:pt x="38915" y="5371"/>
                    <a:pt x="38273" y="3814"/>
                    <a:pt x="36792" y="3225"/>
                  </a:cubicBezTo>
                  <a:cubicBezTo>
                    <a:pt x="34486" y="2317"/>
                    <a:pt x="32946" y="997"/>
                    <a:pt x="32068" y="46"/>
                  </a:cubicBezTo>
                  <a:cubicBezTo>
                    <a:pt x="32041" y="16"/>
                    <a:pt x="32000" y="1"/>
                    <a:pt x="31960" y="1"/>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764" name="Google Shape;3141;p52">
              <a:extLst>
                <a:ext uri="{FF2B5EF4-FFF2-40B4-BE49-F238E27FC236}">
                  <a16:creationId xmlns:a16="http://schemas.microsoft.com/office/drawing/2014/main" id="{797C2187-9AA1-708C-F820-81F041DA48B7}"/>
                </a:ext>
              </a:extLst>
            </p:cNvPr>
            <p:cNvGrpSpPr/>
            <p:nvPr/>
          </p:nvGrpSpPr>
          <p:grpSpPr>
            <a:xfrm>
              <a:off x="8044222" y="3014855"/>
              <a:ext cx="364486" cy="364486"/>
              <a:chOff x="4796175" y="1577425"/>
              <a:chExt cx="346300" cy="346300"/>
            </a:xfrm>
          </p:grpSpPr>
          <p:sp>
            <p:nvSpPr>
              <p:cNvPr id="765" name="Google Shape;3142;p52">
                <a:extLst>
                  <a:ext uri="{FF2B5EF4-FFF2-40B4-BE49-F238E27FC236}">
                    <a16:creationId xmlns:a16="http://schemas.microsoft.com/office/drawing/2014/main" id="{4C8AC3EE-41C9-2FE5-C7C5-A51541051F9D}"/>
                  </a:ext>
                </a:extLst>
              </p:cNvPr>
              <p:cNvSpPr/>
              <p:nvPr/>
            </p:nvSpPr>
            <p:spPr>
              <a:xfrm>
                <a:off x="4796175" y="1577425"/>
                <a:ext cx="346300" cy="346300"/>
              </a:xfrm>
              <a:custGeom>
                <a:avLst/>
                <a:gdLst/>
                <a:ahLst/>
                <a:cxnLst/>
                <a:rect l="l" t="t" r="r" b="b"/>
                <a:pathLst>
                  <a:path w="13852" h="13852" extrusionOk="0">
                    <a:moveTo>
                      <a:pt x="6926" y="1"/>
                    </a:moveTo>
                    <a:cubicBezTo>
                      <a:pt x="5517" y="1"/>
                      <a:pt x="4162" y="421"/>
                      <a:pt x="3005" y="1217"/>
                    </a:cubicBezTo>
                    <a:cubicBezTo>
                      <a:pt x="2881" y="1305"/>
                      <a:pt x="2852" y="1473"/>
                      <a:pt x="2934" y="1597"/>
                    </a:cubicBezTo>
                    <a:cubicBezTo>
                      <a:pt x="2988" y="1673"/>
                      <a:pt x="3072" y="1713"/>
                      <a:pt x="3157" y="1713"/>
                    </a:cubicBezTo>
                    <a:cubicBezTo>
                      <a:pt x="3209" y="1713"/>
                      <a:pt x="3261" y="1698"/>
                      <a:pt x="3308" y="1667"/>
                    </a:cubicBezTo>
                    <a:cubicBezTo>
                      <a:pt x="4378" y="931"/>
                      <a:pt x="5629" y="545"/>
                      <a:pt x="6926" y="545"/>
                    </a:cubicBezTo>
                    <a:cubicBezTo>
                      <a:pt x="8632" y="545"/>
                      <a:pt x="10239" y="1206"/>
                      <a:pt x="11443" y="2415"/>
                    </a:cubicBezTo>
                    <a:cubicBezTo>
                      <a:pt x="12648" y="3620"/>
                      <a:pt x="13314" y="5220"/>
                      <a:pt x="13314" y="6927"/>
                    </a:cubicBezTo>
                    <a:cubicBezTo>
                      <a:pt x="13314" y="8634"/>
                      <a:pt x="12648" y="10234"/>
                      <a:pt x="11443" y="11445"/>
                    </a:cubicBezTo>
                    <a:cubicBezTo>
                      <a:pt x="10239" y="12648"/>
                      <a:pt x="8632" y="13315"/>
                      <a:pt x="6926" y="13315"/>
                    </a:cubicBezTo>
                    <a:cubicBezTo>
                      <a:pt x="5225" y="13315"/>
                      <a:pt x="3618" y="12648"/>
                      <a:pt x="2414" y="11445"/>
                    </a:cubicBezTo>
                    <a:cubicBezTo>
                      <a:pt x="1211" y="10234"/>
                      <a:pt x="544" y="8634"/>
                      <a:pt x="544" y="6927"/>
                    </a:cubicBezTo>
                    <a:cubicBezTo>
                      <a:pt x="544" y="5630"/>
                      <a:pt x="930" y="4378"/>
                      <a:pt x="1666" y="3310"/>
                    </a:cubicBezTo>
                    <a:cubicBezTo>
                      <a:pt x="1748" y="3186"/>
                      <a:pt x="1718" y="3016"/>
                      <a:pt x="1596" y="2935"/>
                    </a:cubicBezTo>
                    <a:cubicBezTo>
                      <a:pt x="1550" y="2902"/>
                      <a:pt x="1497" y="2887"/>
                      <a:pt x="1444" y="2887"/>
                    </a:cubicBezTo>
                    <a:cubicBezTo>
                      <a:pt x="1358" y="2887"/>
                      <a:pt x="1272" y="2929"/>
                      <a:pt x="1222" y="3005"/>
                    </a:cubicBezTo>
                    <a:cubicBezTo>
                      <a:pt x="421" y="4162"/>
                      <a:pt x="0" y="5519"/>
                      <a:pt x="0" y="6927"/>
                    </a:cubicBezTo>
                    <a:cubicBezTo>
                      <a:pt x="0" y="8780"/>
                      <a:pt x="725" y="10515"/>
                      <a:pt x="2028" y="11825"/>
                    </a:cubicBezTo>
                    <a:cubicBezTo>
                      <a:pt x="3337" y="13134"/>
                      <a:pt x="5079" y="13852"/>
                      <a:pt x="6926" y="13852"/>
                    </a:cubicBezTo>
                    <a:cubicBezTo>
                      <a:pt x="8778" y="13852"/>
                      <a:pt x="10520" y="13134"/>
                      <a:pt x="11823" y="11825"/>
                    </a:cubicBezTo>
                    <a:cubicBezTo>
                      <a:pt x="13133" y="10515"/>
                      <a:pt x="13851" y="8780"/>
                      <a:pt x="13851" y="6927"/>
                    </a:cubicBezTo>
                    <a:cubicBezTo>
                      <a:pt x="13851" y="5080"/>
                      <a:pt x="13133" y="3339"/>
                      <a:pt x="11823" y="2029"/>
                    </a:cubicBezTo>
                    <a:cubicBezTo>
                      <a:pt x="10520" y="720"/>
                      <a:pt x="8778" y="1"/>
                      <a:pt x="69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3143;p52">
                <a:extLst>
                  <a:ext uri="{FF2B5EF4-FFF2-40B4-BE49-F238E27FC236}">
                    <a16:creationId xmlns:a16="http://schemas.microsoft.com/office/drawing/2014/main" id="{414B4AB5-463A-E68F-20F4-3BAA6488794D}"/>
                  </a:ext>
                </a:extLst>
              </p:cNvPr>
              <p:cNvSpPr/>
              <p:nvPr/>
            </p:nvSpPr>
            <p:spPr>
              <a:xfrm>
                <a:off x="4840275" y="1623675"/>
                <a:ext cx="255125" cy="244550"/>
              </a:xfrm>
              <a:custGeom>
                <a:avLst/>
                <a:gdLst/>
                <a:ahLst/>
                <a:cxnLst/>
                <a:rect l="l" t="t" r="r" b="b"/>
                <a:pathLst>
                  <a:path w="10205" h="9782" extrusionOk="0">
                    <a:moveTo>
                      <a:pt x="5449" y="542"/>
                    </a:moveTo>
                    <a:cubicBezTo>
                      <a:pt x="5513" y="542"/>
                      <a:pt x="5583" y="542"/>
                      <a:pt x="5653" y="548"/>
                    </a:cubicBezTo>
                    <a:cubicBezTo>
                      <a:pt x="6371" y="600"/>
                      <a:pt x="7137" y="921"/>
                      <a:pt x="7815" y="1447"/>
                    </a:cubicBezTo>
                    <a:cubicBezTo>
                      <a:pt x="8487" y="1973"/>
                      <a:pt x="8985" y="2646"/>
                      <a:pt x="9206" y="3329"/>
                    </a:cubicBezTo>
                    <a:cubicBezTo>
                      <a:pt x="9417" y="3979"/>
                      <a:pt x="9358" y="4562"/>
                      <a:pt x="9037" y="4966"/>
                    </a:cubicBezTo>
                    <a:cubicBezTo>
                      <a:pt x="8754" y="5332"/>
                      <a:pt x="8283" y="5530"/>
                      <a:pt x="7697" y="5530"/>
                    </a:cubicBezTo>
                    <a:cubicBezTo>
                      <a:pt x="7629" y="5530"/>
                      <a:pt x="7559" y="5527"/>
                      <a:pt x="7488" y="5522"/>
                    </a:cubicBezTo>
                    <a:cubicBezTo>
                      <a:pt x="6768" y="5468"/>
                      <a:pt x="6004" y="5147"/>
                      <a:pt x="5325" y="4621"/>
                    </a:cubicBezTo>
                    <a:cubicBezTo>
                      <a:pt x="4653" y="4090"/>
                      <a:pt x="4162" y="3423"/>
                      <a:pt x="3935" y="2739"/>
                    </a:cubicBezTo>
                    <a:cubicBezTo>
                      <a:pt x="3725" y="2091"/>
                      <a:pt x="3782" y="1506"/>
                      <a:pt x="4103" y="1103"/>
                    </a:cubicBezTo>
                    <a:cubicBezTo>
                      <a:pt x="4391" y="734"/>
                      <a:pt x="4864" y="542"/>
                      <a:pt x="5449" y="542"/>
                    </a:cubicBezTo>
                    <a:close/>
                    <a:moveTo>
                      <a:pt x="2555" y="1938"/>
                    </a:moveTo>
                    <a:cubicBezTo>
                      <a:pt x="2806" y="1938"/>
                      <a:pt x="3046" y="2008"/>
                      <a:pt x="3274" y="2148"/>
                    </a:cubicBezTo>
                    <a:cubicBezTo>
                      <a:pt x="3286" y="2388"/>
                      <a:pt x="3339" y="2646"/>
                      <a:pt x="3420" y="2903"/>
                    </a:cubicBezTo>
                    <a:cubicBezTo>
                      <a:pt x="3625" y="3528"/>
                      <a:pt x="4022" y="4136"/>
                      <a:pt x="4554" y="4662"/>
                    </a:cubicBezTo>
                    <a:cubicBezTo>
                      <a:pt x="4566" y="4796"/>
                      <a:pt x="4572" y="4937"/>
                      <a:pt x="4572" y="5077"/>
                    </a:cubicBezTo>
                    <a:cubicBezTo>
                      <a:pt x="4572" y="5930"/>
                      <a:pt x="4349" y="6731"/>
                      <a:pt x="3946" y="7332"/>
                    </a:cubicBezTo>
                    <a:cubicBezTo>
                      <a:pt x="3566" y="7899"/>
                      <a:pt x="3075" y="8209"/>
                      <a:pt x="2555" y="8209"/>
                    </a:cubicBezTo>
                    <a:cubicBezTo>
                      <a:pt x="2041" y="8209"/>
                      <a:pt x="1544" y="7899"/>
                      <a:pt x="1165" y="7332"/>
                    </a:cubicBezTo>
                    <a:cubicBezTo>
                      <a:pt x="761" y="6731"/>
                      <a:pt x="545" y="5930"/>
                      <a:pt x="545" y="5077"/>
                    </a:cubicBezTo>
                    <a:cubicBezTo>
                      <a:pt x="545" y="4217"/>
                      <a:pt x="761" y="3418"/>
                      <a:pt x="1165" y="2814"/>
                    </a:cubicBezTo>
                    <a:cubicBezTo>
                      <a:pt x="1544" y="2248"/>
                      <a:pt x="2041" y="1938"/>
                      <a:pt x="2555" y="1938"/>
                    </a:cubicBezTo>
                    <a:close/>
                    <a:moveTo>
                      <a:pt x="5449" y="5363"/>
                    </a:moveTo>
                    <a:cubicBezTo>
                      <a:pt x="5676" y="5509"/>
                      <a:pt x="5910" y="5632"/>
                      <a:pt x="6150" y="5732"/>
                    </a:cubicBezTo>
                    <a:cubicBezTo>
                      <a:pt x="6015" y="5773"/>
                      <a:pt x="5927" y="5907"/>
                      <a:pt x="5956" y="6048"/>
                    </a:cubicBezTo>
                    <a:cubicBezTo>
                      <a:pt x="5982" y="6176"/>
                      <a:pt x="6098" y="6263"/>
                      <a:pt x="6225" y="6263"/>
                    </a:cubicBezTo>
                    <a:cubicBezTo>
                      <a:pt x="6242" y="6263"/>
                      <a:pt x="6260" y="6261"/>
                      <a:pt x="6277" y="6258"/>
                    </a:cubicBezTo>
                    <a:cubicBezTo>
                      <a:pt x="6523" y="6207"/>
                      <a:pt x="6770" y="6181"/>
                      <a:pt x="7007" y="6181"/>
                    </a:cubicBezTo>
                    <a:cubicBezTo>
                      <a:pt x="7368" y="6181"/>
                      <a:pt x="7706" y="6240"/>
                      <a:pt x="7985" y="6356"/>
                    </a:cubicBezTo>
                    <a:cubicBezTo>
                      <a:pt x="8020" y="6369"/>
                      <a:pt x="8055" y="6374"/>
                      <a:pt x="8090" y="6374"/>
                    </a:cubicBezTo>
                    <a:cubicBezTo>
                      <a:pt x="8195" y="6374"/>
                      <a:pt x="8295" y="6310"/>
                      <a:pt x="8341" y="6205"/>
                    </a:cubicBezTo>
                    <a:cubicBezTo>
                      <a:pt x="8370" y="6135"/>
                      <a:pt x="8365" y="6064"/>
                      <a:pt x="8335" y="6000"/>
                    </a:cubicBezTo>
                    <a:cubicBezTo>
                      <a:pt x="8586" y="5935"/>
                      <a:pt x="8815" y="5843"/>
                      <a:pt x="9013" y="5714"/>
                    </a:cubicBezTo>
                    <a:cubicBezTo>
                      <a:pt x="9293" y="5948"/>
                      <a:pt x="9476" y="6229"/>
                      <a:pt x="9539" y="6539"/>
                    </a:cubicBezTo>
                    <a:cubicBezTo>
                      <a:pt x="9638" y="7046"/>
                      <a:pt x="9433" y="7596"/>
                      <a:pt x="8955" y="8081"/>
                    </a:cubicBezTo>
                    <a:cubicBezTo>
                      <a:pt x="8452" y="8595"/>
                      <a:pt x="7710" y="8969"/>
                      <a:pt x="6874" y="9145"/>
                    </a:cubicBezTo>
                    <a:cubicBezTo>
                      <a:pt x="6555" y="9211"/>
                      <a:pt x="6238" y="9242"/>
                      <a:pt x="5933" y="9242"/>
                    </a:cubicBezTo>
                    <a:cubicBezTo>
                      <a:pt x="4968" y="9242"/>
                      <a:pt x="4117" y="8927"/>
                      <a:pt x="3677" y="8384"/>
                    </a:cubicBezTo>
                    <a:cubicBezTo>
                      <a:pt x="3941" y="8198"/>
                      <a:pt x="4186" y="7947"/>
                      <a:pt x="4397" y="7631"/>
                    </a:cubicBezTo>
                    <a:cubicBezTo>
                      <a:pt x="4448" y="7555"/>
                      <a:pt x="4502" y="7467"/>
                      <a:pt x="4548" y="7380"/>
                    </a:cubicBezTo>
                    <a:cubicBezTo>
                      <a:pt x="4636" y="7380"/>
                      <a:pt x="4723" y="7338"/>
                      <a:pt x="4777" y="7262"/>
                    </a:cubicBezTo>
                    <a:cubicBezTo>
                      <a:pt x="4864" y="7122"/>
                      <a:pt x="5009" y="6994"/>
                      <a:pt x="5197" y="6877"/>
                    </a:cubicBezTo>
                    <a:cubicBezTo>
                      <a:pt x="5325" y="6795"/>
                      <a:pt x="5360" y="6625"/>
                      <a:pt x="5279" y="6503"/>
                    </a:cubicBezTo>
                    <a:cubicBezTo>
                      <a:pt x="5229" y="6420"/>
                      <a:pt x="5141" y="6375"/>
                      <a:pt x="5052" y="6375"/>
                    </a:cubicBezTo>
                    <a:cubicBezTo>
                      <a:pt x="5016" y="6375"/>
                      <a:pt x="4979" y="6383"/>
                      <a:pt x="4945" y="6398"/>
                    </a:cubicBezTo>
                    <a:cubicBezTo>
                      <a:pt x="5022" y="6111"/>
                      <a:pt x="5068" y="5813"/>
                      <a:pt x="5098" y="5503"/>
                    </a:cubicBezTo>
                    <a:cubicBezTo>
                      <a:pt x="5209" y="5457"/>
                      <a:pt x="5331" y="5409"/>
                      <a:pt x="5449" y="5363"/>
                    </a:cubicBezTo>
                    <a:close/>
                    <a:moveTo>
                      <a:pt x="5449" y="0"/>
                    </a:moveTo>
                    <a:cubicBezTo>
                      <a:pt x="4693" y="0"/>
                      <a:pt x="4069" y="267"/>
                      <a:pt x="3677" y="769"/>
                    </a:cubicBezTo>
                    <a:cubicBezTo>
                      <a:pt x="3496" y="998"/>
                      <a:pt x="3374" y="1266"/>
                      <a:pt x="3315" y="1559"/>
                    </a:cubicBezTo>
                    <a:cubicBezTo>
                      <a:pt x="3070" y="1454"/>
                      <a:pt x="2819" y="1401"/>
                      <a:pt x="2555" y="1401"/>
                    </a:cubicBezTo>
                    <a:cubicBezTo>
                      <a:pt x="1854" y="1401"/>
                      <a:pt x="1200" y="1792"/>
                      <a:pt x="715" y="2517"/>
                    </a:cubicBezTo>
                    <a:cubicBezTo>
                      <a:pt x="253" y="3200"/>
                      <a:pt x="1" y="4112"/>
                      <a:pt x="1" y="5077"/>
                    </a:cubicBezTo>
                    <a:cubicBezTo>
                      <a:pt x="1" y="6035"/>
                      <a:pt x="253" y="6947"/>
                      <a:pt x="715" y="7631"/>
                    </a:cubicBezTo>
                    <a:cubicBezTo>
                      <a:pt x="1200" y="8355"/>
                      <a:pt x="1854" y="8748"/>
                      <a:pt x="2555" y="8748"/>
                    </a:cubicBezTo>
                    <a:cubicBezTo>
                      <a:pt x="2771" y="8748"/>
                      <a:pt x="2988" y="8713"/>
                      <a:pt x="3192" y="8635"/>
                    </a:cubicBezTo>
                    <a:cubicBezTo>
                      <a:pt x="3718" y="9366"/>
                      <a:pt x="4747" y="9781"/>
                      <a:pt x="5921" y="9781"/>
                    </a:cubicBezTo>
                    <a:cubicBezTo>
                      <a:pt x="6266" y="9781"/>
                      <a:pt x="6623" y="9746"/>
                      <a:pt x="6979" y="9676"/>
                    </a:cubicBezTo>
                    <a:cubicBezTo>
                      <a:pt x="7920" y="9484"/>
                      <a:pt x="8762" y="9051"/>
                      <a:pt x="9341" y="8460"/>
                    </a:cubicBezTo>
                    <a:cubicBezTo>
                      <a:pt x="9948" y="7842"/>
                      <a:pt x="10205" y="7122"/>
                      <a:pt x="10065" y="6433"/>
                    </a:cubicBezTo>
                    <a:cubicBezTo>
                      <a:pt x="9983" y="6024"/>
                      <a:pt x="9762" y="5655"/>
                      <a:pt x="9422" y="5352"/>
                    </a:cubicBezTo>
                    <a:cubicBezTo>
                      <a:pt x="9433" y="5334"/>
                      <a:pt x="9452" y="5317"/>
                      <a:pt x="9463" y="5299"/>
                    </a:cubicBezTo>
                    <a:cubicBezTo>
                      <a:pt x="9896" y="4750"/>
                      <a:pt x="9989" y="3990"/>
                      <a:pt x="9721" y="3165"/>
                    </a:cubicBezTo>
                    <a:cubicBezTo>
                      <a:pt x="9463" y="2377"/>
                      <a:pt x="8907" y="1617"/>
                      <a:pt x="8149" y="1021"/>
                    </a:cubicBezTo>
                    <a:cubicBezTo>
                      <a:pt x="7388" y="430"/>
                      <a:pt x="6517" y="68"/>
                      <a:pt x="5694" y="9"/>
                    </a:cubicBezTo>
                    <a:cubicBezTo>
                      <a:pt x="5611" y="3"/>
                      <a:pt x="5529" y="0"/>
                      <a:pt x="54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3144;p52">
                <a:extLst>
                  <a:ext uri="{FF2B5EF4-FFF2-40B4-BE49-F238E27FC236}">
                    <a16:creationId xmlns:a16="http://schemas.microsoft.com/office/drawing/2014/main" id="{AFBF9B54-06C2-BC67-1E8D-8DFD4B6AF1F7}"/>
                  </a:ext>
                </a:extLst>
              </p:cNvPr>
              <p:cNvSpPr/>
              <p:nvPr/>
            </p:nvSpPr>
            <p:spPr>
              <a:xfrm>
                <a:off x="4867325" y="1698650"/>
                <a:ext cx="26625" cy="58700"/>
              </a:xfrm>
              <a:custGeom>
                <a:avLst/>
                <a:gdLst/>
                <a:ahLst/>
                <a:cxnLst/>
                <a:rect l="l" t="t" r="r" b="b"/>
                <a:pathLst>
                  <a:path w="1065" h="2348" extrusionOk="0">
                    <a:moveTo>
                      <a:pt x="759" y="0"/>
                    </a:moveTo>
                    <a:cubicBezTo>
                      <a:pt x="671" y="0"/>
                      <a:pt x="584" y="43"/>
                      <a:pt x="532" y="120"/>
                    </a:cubicBezTo>
                    <a:cubicBezTo>
                      <a:pt x="194" y="622"/>
                      <a:pt x="0" y="1336"/>
                      <a:pt x="0" y="2078"/>
                    </a:cubicBezTo>
                    <a:cubicBezTo>
                      <a:pt x="0" y="2224"/>
                      <a:pt x="123" y="2347"/>
                      <a:pt x="269" y="2347"/>
                    </a:cubicBezTo>
                    <a:cubicBezTo>
                      <a:pt x="421" y="2347"/>
                      <a:pt x="544" y="2224"/>
                      <a:pt x="544" y="2078"/>
                    </a:cubicBezTo>
                    <a:cubicBezTo>
                      <a:pt x="544" y="1441"/>
                      <a:pt x="701" y="839"/>
                      <a:pt x="982" y="419"/>
                    </a:cubicBezTo>
                    <a:cubicBezTo>
                      <a:pt x="1065" y="295"/>
                      <a:pt x="1035" y="131"/>
                      <a:pt x="906" y="44"/>
                    </a:cubicBezTo>
                    <a:cubicBezTo>
                      <a:pt x="861" y="14"/>
                      <a:pt x="810" y="0"/>
                      <a:pt x="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3145;p52">
                <a:extLst>
                  <a:ext uri="{FF2B5EF4-FFF2-40B4-BE49-F238E27FC236}">
                    <a16:creationId xmlns:a16="http://schemas.microsoft.com/office/drawing/2014/main" id="{21134F38-16C5-1A8C-2E6D-76AEE79EC16D}"/>
                  </a:ext>
                </a:extLst>
              </p:cNvPr>
              <p:cNvSpPr/>
              <p:nvPr/>
            </p:nvSpPr>
            <p:spPr>
              <a:xfrm>
                <a:off x="4914375" y="1743725"/>
                <a:ext cx="26600" cy="58750"/>
              </a:xfrm>
              <a:custGeom>
                <a:avLst/>
                <a:gdLst/>
                <a:ahLst/>
                <a:cxnLst/>
                <a:rect l="l" t="t" r="r" b="b"/>
                <a:pathLst>
                  <a:path w="1064" h="2350" extrusionOk="0">
                    <a:moveTo>
                      <a:pt x="796" y="0"/>
                    </a:moveTo>
                    <a:cubicBezTo>
                      <a:pt x="648" y="0"/>
                      <a:pt x="526" y="123"/>
                      <a:pt x="526" y="275"/>
                    </a:cubicBezTo>
                    <a:cubicBezTo>
                      <a:pt x="526" y="906"/>
                      <a:pt x="362" y="1508"/>
                      <a:pt x="87" y="1929"/>
                    </a:cubicBezTo>
                    <a:cubicBezTo>
                      <a:pt x="0" y="2052"/>
                      <a:pt x="35" y="2220"/>
                      <a:pt x="158" y="2303"/>
                    </a:cubicBezTo>
                    <a:cubicBezTo>
                      <a:pt x="205" y="2333"/>
                      <a:pt x="257" y="2349"/>
                      <a:pt x="310" y="2349"/>
                    </a:cubicBezTo>
                    <a:cubicBezTo>
                      <a:pt x="397" y="2349"/>
                      <a:pt x="486" y="2303"/>
                      <a:pt x="532" y="2227"/>
                    </a:cubicBezTo>
                    <a:cubicBezTo>
                      <a:pt x="871" y="1724"/>
                      <a:pt x="1064" y="1011"/>
                      <a:pt x="1064" y="275"/>
                    </a:cubicBezTo>
                    <a:cubicBezTo>
                      <a:pt x="1064" y="123"/>
                      <a:pt x="947" y="0"/>
                      <a:pt x="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3146;p52">
                <a:extLst>
                  <a:ext uri="{FF2B5EF4-FFF2-40B4-BE49-F238E27FC236}">
                    <a16:creationId xmlns:a16="http://schemas.microsoft.com/office/drawing/2014/main" id="{854E3801-2E30-037A-5C4A-8B6D86EF31BC}"/>
                  </a:ext>
                </a:extLst>
              </p:cNvPr>
              <p:cNvSpPr/>
              <p:nvPr/>
            </p:nvSpPr>
            <p:spPr>
              <a:xfrm>
                <a:off x="4876525" y="1775725"/>
                <a:ext cx="23975" cy="28225"/>
              </a:xfrm>
              <a:custGeom>
                <a:avLst/>
                <a:gdLst/>
                <a:ahLst/>
                <a:cxnLst/>
                <a:rect l="l" t="t" r="r" b="b"/>
                <a:pathLst>
                  <a:path w="959" h="1129" extrusionOk="0">
                    <a:moveTo>
                      <a:pt x="306" y="0"/>
                    </a:moveTo>
                    <a:cubicBezTo>
                      <a:pt x="275" y="0"/>
                      <a:pt x="243" y="6"/>
                      <a:pt x="211" y="17"/>
                    </a:cubicBezTo>
                    <a:cubicBezTo>
                      <a:pt x="71" y="71"/>
                      <a:pt x="1" y="228"/>
                      <a:pt x="53" y="368"/>
                    </a:cubicBezTo>
                    <a:cubicBezTo>
                      <a:pt x="158" y="643"/>
                      <a:pt x="304" y="877"/>
                      <a:pt x="468" y="1046"/>
                    </a:cubicBezTo>
                    <a:cubicBezTo>
                      <a:pt x="521" y="1099"/>
                      <a:pt x="591" y="1128"/>
                      <a:pt x="662" y="1128"/>
                    </a:cubicBezTo>
                    <a:cubicBezTo>
                      <a:pt x="732" y="1128"/>
                      <a:pt x="802" y="1099"/>
                      <a:pt x="854" y="1053"/>
                    </a:cubicBezTo>
                    <a:cubicBezTo>
                      <a:pt x="959" y="947"/>
                      <a:pt x="959" y="772"/>
                      <a:pt x="854" y="667"/>
                    </a:cubicBezTo>
                    <a:cubicBezTo>
                      <a:pt x="743" y="549"/>
                      <a:pt x="638" y="379"/>
                      <a:pt x="562" y="176"/>
                    </a:cubicBezTo>
                    <a:cubicBezTo>
                      <a:pt x="521" y="67"/>
                      <a:pt x="417" y="0"/>
                      <a:pt x="3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3147;p52">
                <a:extLst>
                  <a:ext uri="{FF2B5EF4-FFF2-40B4-BE49-F238E27FC236}">
                    <a16:creationId xmlns:a16="http://schemas.microsoft.com/office/drawing/2014/main" id="{1AE14BE6-2254-E551-2687-67EEE78B6480}"/>
                  </a:ext>
                </a:extLst>
              </p:cNvPr>
              <p:cNvSpPr/>
              <p:nvPr/>
            </p:nvSpPr>
            <p:spPr>
              <a:xfrm>
                <a:off x="5015475" y="1669075"/>
                <a:ext cx="43300" cy="51000"/>
              </a:xfrm>
              <a:custGeom>
                <a:avLst/>
                <a:gdLst/>
                <a:ahLst/>
                <a:cxnLst/>
                <a:rect l="l" t="t" r="r" b="b"/>
                <a:pathLst>
                  <a:path w="1732" h="2040" extrusionOk="0">
                    <a:moveTo>
                      <a:pt x="307" y="1"/>
                    </a:moveTo>
                    <a:cubicBezTo>
                      <a:pt x="226" y="1"/>
                      <a:pt x="145" y="37"/>
                      <a:pt x="94" y="105"/>
                    </a:cubicBezTo>
                    <a:cubicBezTo>
                      <a:pt x="0" y="221"/>
                      <a:pt x="19" y="391"/>
                      <a:pt x="141" y="485"/>
                    </a:cubicBezTo>
                    <a:cubicBezTo>
                      <a:pt x="637" y="876"/>
                      <a:pt x="1012" y="1373"/>
                      <a:pt x="1170" y="1853"/>
                    </a:cubicBezTo>
                    <a:cubicBezTo>
                      <a:pt x="1205" y="1964"/>
                      <a:pt x="1310" y="2039"/>
                      <a:pt x="1427" y="2039"/>
                    </a:cubicBezTo>
                    <a:cubicBezTo>
                      <a:pt x="1456" y="2039"/>
                      <a:pt x="1479" y="2034"/>
                      <a:pt x="1508" y="2022"/>
                    </a:cubicBezTo>
                    <a:cubicBezTo>
                      <a:pt x="1654" y="1975"/>
                      <a:pt x="1731" y="1823"/>
                      <a:pt x="1683" y="1683"/>
                    </a:cubicBezTo>
                    <a:cubicBezTo>
                      <a:pt x="1497" y="1104"/>
                      <a:pt x="1052" y="515"/>
                      <a:pt x="474" y="59"/>
                    </a:cubicBezTo>
                    <a:cubicBezTo>
                      <a:pt x="425" y="19"/>
                      <a:pt x="366"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3148;p52">
                <a:extLst>
                  <a:ext uri="{FF2B5EF4-FFF2-40B4-BE49-F238E27FC236}">
                    <a16:creationId xmlns:a16="http://schemas.microsoft.com/office/drawing/2014/main" id="{4B35705F-C4FA-7909-2457-E32A10985013}"/>
                  </a:ext>
                </a:extLst>
              </p:cNvPr>
              <p:cNvSpPr/>
              <p:nvPr/>
            </p:nvSpPr>
            <p:spPr>
              <a:xfrm>
                <a:off x="4950325" y="1679075"/>
                <a:ext cx="43250" cy="50925"/>
              </a:xfrm>
              <a:custGeom>
                <a:avLst/>
                <a:gdLst/>
                <a:ahLst/>
                <a:cxnLst/>
                <a:rect l="l" t="t" r="r" b="b"/>
                <a:pathLst>
                  <a:path w="1730" h="2037" extrusionOk="0">
                    <a:moveTo>
                      <a:pt x="307" y="1"/>
                    </a:moveTo>
                    <a:cubicBezTo>
                      <a:pt x="279" y="1"/>
                      <a:pt x="250" y="5"/>
                      <a:pt x="222" y="15"/>
                    </a:cubicBezTo>
                    <a:cubicBezTo>
                      <a:pt x="81" y="56"/>
                      <a:pt x="0" y="213"/>
                      <a:pt x="46" y="353"/>
                    </a:cubicBezTo>
                    <a:cubicBezTo>
                      <a:pt x="234" y="932"/>
                      <a:pt x="678" y="1523"/>
                      <a:pt x="1263" y="1979"/>
                    </a:cubicBezTo>
                    <a:cubicBezTo>
                      <a:pt x="1309" y="2019"/>
                      <a:pt x="1368" y="2036"/>
                      <a:pt x="1427" y="2036"/>
                    </a:cubicBezTo>
                    <a:cubicBezTo>
                      <a:pt x="1508" y="2036"/>
                      <a:pt x="1584" y="2001"/>
                      <a:pt x="1643" y="1931"/>
                    </a:cubicBezTo>
                    <a:cubicBezTo>
                      <a:pt x="1730" y="1815"/>
                      <a:pt x="1713" y="1645"/>
                      <a:pt x="1595" y="1552"/>
                    </a:cubicBezTo>
                    <a:cubicBezTo>
                      <a:pt x="1093" y="1160"/>
                      <a:pt x="718" y="663"/>
                      <a:pt x="561" y="185"/>
                    </a:cubicBezTo>
                    <a:cubicBezTo>
                      <a:pt x="524" y="73"/>
                      <a:pt x="41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3149;p52">
                <a:extLst>
                  <a:ext uri="{FF2B5EF4-FFF2-40B4-BE49-F238E27FC236}">
                    <a16:creationId xmlns:a16="http://schemas.microsoft.com/office/drawing/2014/main" id="{9C06B4C2-FACF-4323-3CC8-5F468928B1D7}"/>
                  </a:ext>
                </a:extLst>
              </p:cNvPr>
              <p:cNvSpPr/>
              <p:nvPr/>
            </p:nvSpPr>
            <p:spPr>
              <a:xfrm>
                <a:off x="4967575" y="1655050"/>
                <a:ext cx="31725" cy="15775"/>
              </a:xfrm>
              <a:custGeom>
                <a:avLst/>
                <a:gdLst/>
                <a:ahLst/>
                <a:cxnLst/>
                <a:rect l="l" t="t" r="r" b="b"/>
                <a:pathLst>
                  <a:path w="1269" h="631" extrusionOk="0">
                    <a:moveTo>
                      <a:pt x="427" y="1"/>
                    </a:moveTo>
                    <a:cubicBezTo>
                      <a:pt x="368" y="1"/>
                      <a:pt x="312" y="4"/>
                      <a:pt x="257" y="11"/>
                    </a:cubicBezTo>
                    <a:cubicBezTo>
                      <a:pt x="105" y="29"/>
                      <a:pt x="0" y="164"/>
                      <a:pt x="17" y="310"/>
                    </a:cubicBezTo>
                    <a:cubicBezTo>
                      <a:pt x="34" y="451"/>
                      <a:pt x="150" y="551"/>
                      <a:pt x="285" y="551"/>
                    </a:cubicBezTo>
                    <a:cubicBezTo>
                      <a:pt x="295" y="551"/>
                      <a:pt x="305" y="551"/>
                      <a:pt x="316" y="550"/>
                    </a:cubicBezTo>
                    <a:cubicBezTo>
                      <a:pt x="351" y="546"/>
                      <a:pt x="388" y="544"/>
                      <a:pt x="427" y="544"/>
                    </a:cubicBezTo>
                    <a:cubicBezTo>
                      <a:pt x="565" y="544"/>
                      <a:pt x="722" y="569"/>
                      <a:pt x="883" y="620"/>
                    </a:cubicBezTo>
                    <a:cubicBezTo>
                      <a:pt x="912" y="625"/>
                      <a:pt x="940" y="631"/>
                      <a:pt x="964" y="631"/>
                    </a:cubicBezTo>
                    <a:cubicBezTo>
                      <a:pt x="1080" y="631"/>
                      <a:pt x="1185" y="555"/>
                      <a:pt x="1221" y="444"/>
                    </a:cubicBezTo>
                    <a:cubicBezTo>
                      <a:pt x="1268" y="297"/>
                      <a:pt x="1185" y="146"/>
                      <a:pt x="1045" y="105"/>
                    </a:cubicBezTo>
                    <a:cubicBezTo>
                      <a:pt x="830" y="37"/>
                      <a:pt x="619"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3150;p52">
                <a:extLst>
                  <a:ext uri="{FF2B5EF4-FFF2-40B4-BE49-F238E27FC236}">
                    <a16:creationId xmlns:a16="http://schemas.microsoft.com/office/drawing/2014/main" id="{30588036-B992-9FAA-4F93-97B5823021B5}"/>
                  </a:ext>
                </a:extLst>
              </p:cNvPr>
              <p:cNvSpPr/>
              <p:nvPr/>
            </p:nvSpPr>
            <p:spPr>
              <a:xfrm>
                <a:off x="5009800" y="1728200"/>
                <a:ext cx="31725" cy="15825"/>
              </a:xfrm>
              <a:custGeom>
                <a:avLst/>
                <a:gdLst/>
                <a:ahLst/>
                <a:cxnLst/>
                <a:rect l="l" t="t" r="r" b="b"/>
                <a:pathLst>
                  <a:path w="1269" h="633" extrusionOk="0">
                    <a:moveTo>
                      <a:pt x="304" y="0"/>
                    </a:moveTo>
                    <a:cubicBezTo>
                      <a:pt x="190" y="0"/>
                      <a:pt x="84" y="76"/>
                      <a:pt x="46" y="189"/>
                    </a:cubicBezTo>
                    <a:cubicBezTo>
                      <a:pt x="0" y="335"/>
                      <a:pt x="81" y="486"/>
                      <a:pt x="222" y="527"/>
                    </a:cubicBezTo>
                    <a:cubicBezTo>
                      <a:pt x="438" y="597"/>
                      <a:pt x="648" y="632"/>
                      <a:pt x="842" y="632"/>
                    </a:cubicBezTo>
                    <a:cubicBezTo>
                      <a:pt x="899" y="632"/>
                      <a:pt x="958" y="627"/>
                      <a:pt x="1017" y="621"/>
                    </a:cubicBezTo>
                    <a:cubicBezTo>
                      <a:pt x="1163" y="604"/>
                      <a:pt x="1268" y="470"/>
                      <a:pt x="1250" y="324"/>
                    </a:cubicBezTo>
                    <a:cubicBezTo>
                      <a:pt x="1234" y="182"/>
                      <a:pt x="1123" y="82"/>
                      <a:pt x="986" y="82"/>
                    </a:cubicBezTo>
                    <a:cubicBezTo>
                      <a:pt x="975" y="82"/>
                      <a:pt x="964" y="82"/>
                      <a:pt x="952" y="84"/>
                    </a:cubicBezTo>
                    <a:cubicBezTo>
                      <a:pt x="918" y="87"/>
                      <a:pt x="881" y="89"/>
                      <a:pt x="844" y="89"/>
                    </a:cubicBezTo>
                    <a:cubicBezTo>
                      <a:pt x="706" y="89"/>
                      <a:pt x="551" y="64"/>
                      <a:pt x="386" y="14"/>
                    </a:cubicBezTo>
                    <a:cubicBezTo>
                      <a:pt x="359" y="4"/>
                      <a:pt x="331" y="0"/>
                      <a:pt x="3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3151;p52">
                <a:extLst>
                  <a:ext uri="{FF2B5EF4-FFF2-40B4-BE49-F238E27FC236}">
                    <a16:creationId xmlns:a16="http://schemas.microsoft.com/office/drawing/2014/main" id="{57D13AC5-2EA0-C7D5-52ED-06650EDA390A}"/>
                  </a:ext>
                </a:extLst>
              </p:cNvPr>
              <p:cNvSpPr/>
              <p:nvPr/>
            </p:nvSpPr>
            <p:spPr>
              <a:xfrm>
                <a:off x="4953675" y="1822800"/>
                <a:ext cx="61675" cy="18400"/>
              </a:xfrm>
              <a:custGeom>
                <a:avLst/>
                <a:gdLst/>
                <a:ahLst/>
                <a:cxnLst/>
                <a:rect l="l" t="t" r="r" b="b"/>
                <a:pathLst>
                  <a:path w="2467" h="736" extrusionOk="0">
                    <a:moveTo>
                      <a:pt x="302" y="1"/>
                    </a:moveTo>
                    <a:cubicBezTo>
                      <a:pt x="196" y="1"/>
                      <a:pt x="97" y="63"/>
                      <a:pt x="53" y="168"/>
                    </a:cubicBezTo>
                    <a:cubicBezTo>
                      <a:pt x="1" y="309"/>
                      <a:pt x="65" y="467"/>
                      <a:pt x="206" y="525"/>
                    </a:cubicBezTo>
                    <a:cubicBezTo>
                      <a:pt x="549" y="665"/>
                      <a:pt x="959" y="735"/>
                      <a:pt x="1391" y="735"/>
                    </a:cubicBezTo>
                    <a:cubicBezTo>
                      <a:pt x="1666" y="735"/>
                      <a:pt x="1946" y="706"/>
                      <a:pt x="2227" y="648"/>
                    </a:cubicBezTo>
                    <a:cubicBezTo>
                      <a:pt x="2373" y="619"/>
                      <a:pt x="2467" y="478"/>
                      <a:pt x="2437" y="332"/>
                    </a:cubicBezTo>
                    <a:cubicBezTo>
                      <a:pt x="2412" y="206"/>
                      <a:pt x="2299" y="115"/>
                      <a:pt x="2175" y="115"/>
                    </a:cubicBezTo>
                    <a:cubicBezTo>
                      <a:pt x="2156" y="115"/>
                      <a:pt x="2136" y="117"/>
                      <a:pt x="2116" y="122"/>
                    </a:cubicBezTo>
                    <a:cubicBezTo>
                      <a:pt x="1874" y="170"/>
                      <a:pt x="1630" y="193"/>
                      <a:pt x="1397" y="193"/>
                    </a:cubicBezTo>
                    <a:cubicBezTo>
                      <a:pt x="1032" y="193"/>
                      <a:pt x="691" y="136"/>
                      <a:pt x="409" y="22"/>
                    </a:cubicBezTo>
                    <a:cubicBezTo>
                      <a:pt x="374" y="8"/>
                      <a:pt x="338" y="1"/>
                      <a:pt x="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3152;p52">
                <a:extLst>
                  <a:ext uri="{FF2B5EF4-FFF2-40B4-BE49-F238E27FC236}">
                    <a16:creationId xmlns:a16="http://schemas.microsoft.com/office/drawing/2014/main" id="{392F4D47-8D72-E0DB-EA18-C5CD3BF95BA2}"/>
                  </a:ext>
                </a:extLst>
              </p:cNvPr>
              <p:cNvSpPr/>
              <p:nvPr/>
            </p:nvSpPr>
            <p:spPr>
              <a:xfrm>
                <a:off x="5029500" y="1797650"/>
                <a:ext cx="28075" cy="25125"/>
              </a:xfrm>
              <a:custGeom>
                <a:avLst/>
                <a:gdLst/>
                <a:ahLst/>
                <a:cxnLst/>
                <a:rect l="l" t="t" r="r" b="b"/>
                <a:pathLst>
                  <a:path w="1123" h="1005" extrusionOk="0">
                    <a:moveTo>
                      <a:pt x="810" y="1"/>
                    </a:moveTo>
                    <a:cubicBezTo>
                      <a:pt x="723" y="1"/>
                      <a:pt x="639" y="42"/>
                      <a:pt x="585" y="122"/>
                    </a:cubicBezTo>
                    <a:cubicBezTo>
                      <a:pt x="497" y="257"/>
                      <a:pt x="351" y="392"/>
                      <a:pt x="164" y="508"/>
                    </a:cubicBezTo>
                    <a:cubicBezTo>
                      <a:pt x="41" y="589"/>
                      <a:pt x="0" y="754"/>
                      <a:pt x="83" y="883"/>
                    </a:cubicBezTo>
                    <a:cubicBezTo>
                      <a:pt x="135" y="964"/>
                      <a:pt x="223" y="1005"/>
                      <a:pt x="310" y="1005"/>
                    </a:cubicBezTo>
                    <a:cubicBezTo>
                      <a:pt x="357" y="1005"/>
                      <a:pt x="410" y="993"/>
                      <a:pt x="456" y="964"/>
                    </a:cubicBezTo>
                    <a:cubicBezTo>
                      <a:pt x="702" y="807"/>
                      <a:pt x="906" y="619"/>
                      <a:pt x="1035" y="421"/>
                    </a:cubicBezTo>
                    <a:cubicBezTo>
                      <a:pt x="1122" y="298"/>
                      <a:pt x="1087" y="128"/>
                      <a:pt x="965" y="47"/>
                    </a:cubicBezTo>
                    <a:cubicBezTo>
                      <a:pt x="917" y="16"/>
                      <a:pt x="863" y="1"/>
                      <a:pt x="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3153;p52">
                <a:extLst>
                  <a:ext uri="{FF2B5EF4-FFF2-40B4-BE49-F238E27FC236}">
                    <a16:creationId xmlns:a16="http://schemas.microsoft.com/office/drawing/2014/main" id="{D6F54E37-A6B9-1A32-80EE-9E7B28BCA06A}"/>
                  </a:ext>
                </a:extLst>
              </p:cNvPr>
              <p:cNvSpPr/>
              <p:nvPr/>
            </p:nvSpPr>
            <p:spPr>
              <a:xfrm>
                <a:off x="4844975" y="1626250"/>
                <a:ext cx="13450" cy="13450"/>
              </a:xfrm>
              <a:custGeom>
                <a:avLst/>
                <a:gdLst/>
                <a:ahLst/>
                <a:cxnLst/>
                <a:rect l="l" t="t" r="r" b="b"/>
                <a:pathLst>
                  <a:path w="538" h="538" extrusionOk="0">
                    <a:moveTo>
                      <a:pt x="268" y="0"/>
                    </a:moveTo>
                    <a:cubicBezTo>
                      <a:pt x="123" y="0"/>
                      <a:pt x="1" y="117"/>
                      <a:pt x="1" y="269"/>
                    </a:cubicBezTo>
                    <a:cubicBezTo>
                      <a:pt x="1" y="415"/>
                      <a:pt x="123" y="537"/>
                      <a:pt x="268" y="537"/>
                    </a:cubicBezTo>
                    <a:cubicBezTo>
                      <a:pt x="421" y="537"/>
                      <a:pt x="538" y="415"/>
                      <a:pt x="538" y="269"/>
                    </a:cubicBezTo>
                    <a:cubicBezTo>
                      <a:pt x="538" y="117"/>
                      <a:pt x="421" y="0"/>
                      <a:pt x="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77" name="مجموعة 776">
            <a:extLst>
              <a:ext uri="{FF2B5EF4-FFF2-40B4-BE49-F238E27FC236}">
                <a16:creationId xmlns:a16="http://schemas.microsoft.com/office/drawing/2014/main" id="{31C98455-B589-AD24-8350-769CC2FCD82A}"/>
              </a:ext>
            </a:extLst>
          </p:cNvPr>
          <p:cNvGrpSpPr/>
          <p:nvPr/>
        </p:nvGrpSpPr>
        <p:grpSpPr>
          <a:xfrm>
            <a:off x="1472992" y="695406"/>
            <a:ext cx="907712" cy="983040"/>
            <a:chOff x="2345255" y="4422736"/>
            <a:chExt cx="548809" cy="594353"/>
          </a:xfrm>
        </p:grpSpPr>
        <p:sp>
          <p:nvSpPr>
            <p:cNvPr id="778" name="Google Shape;2755;p41">
              <a:extLst>
                <a:ext uri="{FF2B5EF4-FFF2-40B4-BE49-F238E27FC236}">
                  <a16:creationId xmlns:a16="http://schemas.microsoft.com/office/drawing/2014/main" id="{838CA0DC-741F-3215-81C8-E121A8A15A5A}"/>
                </a:ext>
              </a:extLst>
            </p:cNvPr>
            <p:cNvSpPr/>
            <p:nvPr/>
          </p:nvSpPr>
          <p:spPr>
            <a:xfrm>
              <a:off x="2345255" y="4422736"/>
              <a:ext cx="548809" cy="594353"/>
            </a:xfrm>
            <a:custGeom>
              <a:avLst/>
              <a:gdLst/>
              <a:ahLst/>
              <a:cxnLst/>
              <a:rect l="l" t="t" r="r" b="b"/>
              <a:pathLst>
                <a:path w="63914" h="69218" extrusionOk="0">
                  <a:moveTo>
                    <a:pt x="31961" y="355"/>
                  </a:moveTo>
                  <a:cubicBezTo>
                    <a:pt x="32875" y="1318"/>
                    <a:pt x="34421" y="2608"/>
                    <a:pt x="36685" y="3499"/>
                  </a:cubicBezTo>
                  <a:cubicBezTo>
                    <a:pt x="38035" y="4034"/>
                    <a:pt x="38629" y="5449"/>
                    <a:pt x="38748" y="5971"/>
                  </a:cubicBezTo>
                  <a:lnTo>
                    <a:pt x="38748" y="7535"/>
                  </a:lnTo>
                  <a:cubicBezTo>
                    <a:pt x="38748" y="7576"/>
                    <a:pt x="38772" y="7617"/>
                    <a:pt x="38801" y="7647"/>
                  </a:cubicBezTo>
                  <a:cubicBezTo>
                    <a:pt x="38830" y="7667"/>
                    <a:pt x="38869" y="7679"/>
                    <a:pt x="38904" y="7679"/>
                  </a:cubicBezTo>
                  <a:cubicBezTo>
                    <a:pt x="38912" y="7679"/>
                    <a:pt x="38919" y="7678"/>
                    <a:pt x="38926" y="7677"/>
                  </a:cubicBezTo>
                  <a:lnTo>
                    <a:pt x="40341" y="7362"/>
                  </a:lnTo>
                  <a:cubicBezTo>
                    <a:pt x="40965" y="7223"/>
                    <a:pt x="41584" y="7156"/>
                    <a:pt x="42189" y="7156"/>
                  </a:cubicBezTo>
                  <a:cubicBezTo>
                    <a:pt x="46520" y="7156"/>
                    <a:pt x="50191" y="10546"/>
                    <a:pt x="50546" y="14864"/>
                  </a:cubicBezTo>
                  <a:lnTo>
                    <a:pt x="50635" y="15898"/>
                  </a:lnTo>
                  <a:cubicBezTo>
                    <a:pt x="50640" y="15975"/>
                    <a:pt x="50700" y="16028"/>
                    <a:pt x="50777" y="16034"/>
                  </a:cubicBezTo>
                  <a:lnTo>
                    <a:pt x="51811" y="16063"/>
                  </a:lnTo>
                  <a:cubicBezTo>
                    <a:pt x="56400" y="16189"/>
                    <a:pt x="59997" y="19874"/>
                    <a:pt x="59997" y="24463"/>
                  </a:cubicBezTo>
                  <a:cubicBezTo>
                    <a:pt x="59997" y="25134"/>
                    <a:pt x="59901" y="25835"/>
                    <a:pt x="59723" y="26542"/>
                  </a:cubicBezTo>
                  <a:lnTo>
                    <a:pt x="59533" y="27297"/>
                  </a:lnTo>
                  <a:cubicBezTo>
                    <a:pt x="59514" y="27351"/>
                    <a:pt x="59539" y="27417"/>
                    <a:pt x="59586" y="27452"/>
                  </a:cubicBezTo>
                  <a:lnTo>
                    <a:pt x="60211" y="27916"/>
                  </a:lnTo>
                  <a:cubicBezTo>
                    <a:pt x="62380" y="29521"/>
                    <a:pt x="63621" y="31981"/>
                    <a:pt x="63621" y="34667"/>
                  </a:cubicBezTo>
                  <a:cubicBezTo>
                    <a:pt x="63621" y="37336"/>
                    <a:pt x="62386" y="39791"/>
                    <a:pt x="60233" y="41402"/>
                  </a:cubicBezTo>
                  <a:lnTo>
                    <a:pt x="59616" y="41860"/>
                  </a:lnTo>
                  <a:cubicBezTo>
                    <a:pt x="59569" y="41895"/>
                    <a:pt x="59550" y="41954"/>
                    <a:pt x="59563" y="42014"/>
                  </a:cubicBezTo>
                  <a:lnTo>
                    <a:pt x="59747" y="42757"/>
                  </a:lnTo>
                  <a:cubicBezTo>
                    <a:pt x="59912" y="43435"/>
                    <a:pt x="59997" y="44106"/>
                    <a:pt x="59997" y="44754"/>
                  </a:cubicBezTo>
                  <a:cubicBezTo>
                    <a:pt x="59997" y="49081"/>
                    <a:pt x="56751" y="52682"/>
                    <a:pt x="52448" y="53122"/>
                  </a:cubicBezTo>
                  <a:lnTo>
                    <a:pt x="52020" y="53164"/>
                  </a:lnTo>
                  <a:cubicBezTo>
                    <a:pt x="51984" y="53170"/>
                    <a:pt x="51954" y="53182"/>
                    <a:pt x="51931" y="53212"/>
                  </a:cubicBezTo>
                  <a:lnTo>
                    <a:pt x="51633" y="53527"/>
                  </a:lnTo>
                  <a:cubicBezTo>
                    <a:pt x="51348" y="53824"/>
                    <a:pt x="51087" y="54092"/>
                    <a:pt x="50832" y="54341"/>
                  </a:cubicBezTo>
                  <a:lnTo>
                    <a:pt x="50563" y="54608"/>
                  </a:lnTo>
                  <a:cubicBezTo>
                    <a:pt x="50541" y="54627"/>
                    <a:pt x="50522" y="54655"/>
                    <a:pt x="50516" y="54685"/>
                  </a:cubicBezTo>
                  <a:lnTo>
                    <a:pt x="50456" y="55060"/>
                  </a:lnTo>
                  <a:cubicBezTo>
                    <a:pt x="49767" y="59113"/>
                    <a:pt x="46284" y="62061"/>
                    <a:pt x="42171" y="62061"/>
                  </a:cubicBezTo>
                  <a:cubicBezTo>
                    <a:pt x="41571" y="62061"/>
                    <a:pt x="40953" y="61990"/>
                    <a:pt x="40341" y="61853"/>
                  </a:cubicBezTo>
                  <a:lnTo>
                    <a:pt x="38926" y="61538"/>
                  </a:lnTo>
                  <a:cubicBezTo>
                    <a:pt x="38916" y="61535"/>
                    <a:pt x="38904" y="61534"/>
                    <a:pt x="38893" y="61534"/>
                  </a:cubicBezTo>
                  <a:cubicBezTo>
                    <a:pt x="38861" y="61534"/>
                    <a:pt x="38827" y="61546"/>
                    <a:pt x="38801" y="61568"/>
                  </a:cubicBezTo>
                  <a:cubicBezTo>
                    <a:pt x="38772" y="61592"/>
                    <a:pt x="38748" y="61633"/>
                    <a:pt x="38748" y="61681"/>
                  </a:cubicBezTo>
                  <a:lnTo>
                    <a:pt x="38748" y="63244"/>
                  </a:lnTo>
                  <a:cubicBezTo>
                    <a:pt x="38629" y="63767"/>
                    <a:pt x="38035" y="65175"/>
                    <a:pt x="36685" y="65710"/>
                  </a:cubicBezTo>
                  <a:cubicBezTo>
                    <a:pt x="34421" y="66609"/>
                    <a:pt x="32875" y="67893"/>
                    <a:pt x="31961" y="68856"/>
                  </a:cubicBezTo>
                  <a:cubicBezTo>
                    <a:pt x="31039" y="67893"/>
                    <a:pt x="29500" y="66609"/>
                    <a:pt x="27235" y="65710"/>
                  </a:cubicBezTo>
                  <a:cubicBezTo>
                    <a:pt x="25880" y="65182"/>
                    <a:pt x="25292" y="63762"/>
                    <a:pt x="25166" y="63244"/>
                  </a:cubicBezTo>
                  <a:lnTo>
                    <a:pt x="25166" y="61681"/>
                  </a:lnTo>
                  <a:cubicBezTo>
                    <a:pt x="25166" y="61633"/>
                    <a:pt x="25149" y="61592"/>
                    <a:pt x="25114" y="61568"/>
                  </a:cubicBezTo>
                  <a:cubicBezTo>
                    <a:pt x="25087" y="61546"/>
                    <a:pt x="25057" y="61534"/>
                    <a:pt x="25026" y="61534"/>
                  </a:cubicBezTo>
                  <a:cubicBezTo>
                    <a:pt x="25015" y="61534"/>
                    <a:pt x="25004" y="61535"/>
                    <a:pt x="24994" y="61538"/>
                  </a:cubicBezTo>
                  <a:lnTo>
                    <a:pt x="23580" y="61853"/>
                  </a:lnTo>
                  <a:cubicBezTo>
                    <a:pt x="22961" y="61990"/>
                    <a:pt x="22343" y="62061"/>
                    <a:pt x="21743" y="62061"/>
                  </a:cubicBezTo>
                  <a:cubicBezTo>
                    <a:pt x="17630" y="62061"/>
                    <a:pt x="14147" y="59113"/>
                    <a:pt x="13464" y="55060"/>
                  </a:cubicBezTo>
                  <a:lnTo>
                    <a:pt x="13398" y="54685"/>
                  </a:lnTo>
                  <a:cubicBezTo>
                    <a:pt x="13392" y="54655"/>
                    <a:pt x="13381" y="54627"/>
                    <a:pt x="13357" y="54608"/>
                  </a:cubicBezTo>
                  <a:lnTo>
                    <a:pt x="13088" y="54341"/>
                  </a:lnTo>
                  <a:cubicBezTo>
                    <a:pt x="12833" y="54092"/>
                    <a:pt x="12572" y="53824"/>
                    <a:pt x="12287" y="53527"/>
                  </a:cubicBezTo>
                  <a:lnTo>
                    <a:pt x="11990" y="53212"/>
                  </a:lnTo>
                  <a:cubicBezTo>
                    <a:pt x="11966" y="53182"/>
                    <a:pt x="11930" y="53170"/>
                    <a:pt x="11900" y="53164"/>
                  </a:cubicBezTo>
                  <a:lnTo>
                    <a:pt x="11467" y="53122"/>
                  </a:lnTo>
                  <a:cubicBezTo>
                    <a:pt x="7169" y="52682"/>
                    <a:pt x="3923" y="49081"/>
                    <a:pt x="3923" y="44754"/>
                  </a:cubicBezTo>
                  <a:cubicBezTo>
                    <a:pt x="3923" y="44106"/>
                    <a:pt x="4007" y="43435"/>
                    <a:pt x="4173" y="42757"/>
                  </a:cubicBezTo>
                  <a:lnTo>
                    <a:pt x="4351" y="42014"/>
                  </a:lnTo>
                  <a:cubicBezTo>
                    <a:pt x="4370" y="41954"/>
                    <a:pt x="4346" y="41895"/>
                    <a:pt x="4298" y="41860"/>
                  </a:cubicBezTo>
                  <a:lnTo>
                    <a:pt x="3687" y="41402"/>
                  </a:lnTo>
                  <a:cubicBezTo>
                    <a:pt x="1528" y="39791"/>
                    <a:pt x="293" y="37336"/>
                    <a:pt x="293" y="34667"/>
                  </a:cubicBezTo>
                  <a:cubicBezTo>
                    <a:pt x="293" y="31981"/>
                    <a:pt x="1541" y="29521"/>
                    <a:pt x="3709" y="27916"/>
                  </a:cubicBezTo>
                  <a:lnTo>
                    <a:pt x="4334" y="27452"/>
                  </a:lnTo>
                  <a:cubicBezTo>
                    <a:pt x="4381" y="27417"/>
                    <a:pt x="4400" y="27351"/>
                    <a:pt x="4387" y="27297"/>
                  </a:cubicBezTo>
                  <a:lnTo>
                    <a:pt x="4197" y="26542"/>
                  </a:lnTo>
                  <a:cubicBezTo>
                    <a:pt x="4013" y="25835"/>
                    <a:pt x="3923" y="25134"/>
                    <a:pt x="3923" y="24463"/>
                  </a:cubicBezTo>
                  <a:cubicBezTo>
                    <a:pt x="3923" y="19874"/>
                    <a:pt x="7514" y="16189"/>
                    <a:pt x="12103" y="16063"/>
                  </a:cubicBezTo>
                  <a:lnTo>
                    <a:pt x="13143" y="16034"/>
                  </a:lnTo>
                  <a:cubicBezTo>
                    <a:pt x="13214" y="16028"/>
                    <a:pt x="13280" y="15975"/>
                    <a:pt x="13285" y="15898"/>
                  </a:cubicBezTo>
                  <a:lnTo>
                    <a:pt x="13368" y="14864"/>
                  </a:lnTo>
                  <a:cubicBezTo>
                    <a:pt x="13728" y="10546"/>
                    <a:pt x="17396" y="7156"/>
                    <a:pt x="21730" y="7156"/>
                  </a:cubicBezTo>
                  <a:cubicBezTo>
                    <a:pt x="22336" y="7156"/>
                    <a:pt x="22955" y="7223"/>
                    <a:pt x="23580" y="7362"/>
                  </a:cubicBezTo>
                  <a:lnTo>
                    <a:pt x="24994" y="7677"/>
                  </a:lnTo>
                  <a:cubicBezTo>
                    <a:pt x="25001" y="7678"/>
                    <a:pt x="25008" y="7679"/>
                    <a:pt x="25015" y="7679"/>
                  </a:cubicBezTo>
                  <a:cubicBezTo>
                    <a:pt x="25050" y="7679"/>
                    <a:pt x="25084" y="7667"/>
                    <a:pt x="25114" y="7647"/>
                  </a:cubicBezTo>
                  <a:cubicBezTo>
                    <a:pt x="25149" y="7617"/>
                    <a:pt x="25166" y="7576"/>
                    <a:pt x="25166" y="7535"/>
                  </a:cubicBezTo>
                  <a:lnTo>
                    <a:pt x="25166" y="5971"/>
                  </a:lnTo>
                  <a:cubicBezTo>
                    <a:pt x="25292" y="5449"/>
                    <a:pt x="25880" y="4034"/>
                    <a:pt x="27235" y="3499"/>
                  </a:cubicBezTo>
                  <a:cubicBezTo>
                    <a:pt x="29500" y="2608"/>
                    <a:pt x="31039" y="1318"/>
                    <a:pt x="31961" y="355"/>
                  </a:cubicBezTo>
                  <a:close/>
                  <a:moveTo>
                    <a:pt x="31960" y="1"/>
                  </a:moveTo>
                  <a:cubicBezTo>
                    <a:pt x="31920" y="1"/>
                    <a:pt x="31880" y="16"/>
                    <a:pt x="31854" y="46"/>
                  </a:cubicBezTo>
                  <a:cubicBezTo>
                    <a:pt x="30968" y="997"/>
                    <a:pt x="29434" y="2317"/>
                    <a:pt x="27128" y="3225"/>
                  </a:cubicBezTo>
                  <a:cubicBezTo>
                    <a:pt x="25641" y="3814"/>
                    <a:pt x="24999" y="5371"/>
                    <a:pt x="24881" y="5924"/>
                  </a:cubicBezTo>
                  <a:cubicBezTo>
                    <a:pt x="24875" y="5930"/>
                    <a:pt x="24875" y="5941"/>
                    <a:pt x="24875" y="5954"/>
                  </a:cubicBezTo>
                  <a:lnTo>
                    <a:pt x="24875" y="7351"/>
                  </a:lnTo>
                  <a:lnTo>
                    <a:pt x="23644" y="7077"/>
                  </a:lnTo>
                  <a:cubicBezTo>
                    <a:pt x="23002" y="6934"/>
                    <a:pt x="22368" y="6863"/>
                    <a:pt x="21743" y="6863"/>
                  </a:cubicBezTo>
                  <a:cubicBezTo>
                    <a:pt x="17255" y="6863"/>
                    <a:pt x="13445" y="10363"/>
                    <a:pt x="13077" y="14840"/>
                  </a:cubicBezTo>
                  <a:lnTo>
                    <a:pt x="13000" y="15743"/>
                  </a:lnTo>
                  <a:lnTo>
                    <a:pt x="12097" y="15767"/>
                  </a:lnTo>
                  <a:cubicBezTo>
                    <a:pt x="7347" y="15898"/>
                    <a:pt x="3632" y="19714"/>
                    <a:pt x="3632" y="24463"/>
                  </a:cubicBezTo>
                  <a:cubicBezTo>
                    <a:pt x="3632" y="25157"/>
                    <a:pt x="3728" y="25883"/>
                    <a:pt x="3912" y="26614"/>
                  </a:cubicBezTo>
                  <a:lnTo>
                    <a:pt x="4079" y="27274"/>
                  </a:lnTo>
                  <a:lnTo>
                    <a:pt x="3531" y="27678"/>
                  </a:lnTo>
                  <a:cubicBezTo>
                    <a:pt x="1291" y="29342"/>
                    <a:pt x="1" y="31892"/>
                    <a:pt x="1" y="34667"/>
                  </a:cubicBezTo>
                  <a:cubicBezTo>
                    <a:pt x="1" y="37431"/>
                    <a:pt x="1279" y="39970"/>
                    <a:pt x="3508" y="41633"/>
                  </a:cubicBezTo>
                  <a:lnTo>
                    <a:pt x="4049" y="42038"/>
                  </a:lnTo>
                  <a:lnTo>
                    <a:pt x="3888" y="42686"/>
                  </a:lnTo>
                  <a:cubicBezTo>
                    <a:pt x="3716" y="43393"/>
                    <a:pt x="3632" y="44082"/>
                    <a:pt x="3632" y="44754"/>
                  </a:cubicBezTo>
                  <a:cubicBezTo>
                    <a:pt x="3632" y="49235"/>
                    <a:pt x="6985" y="52956"/>
                    <a:pt x="11437" y="53407"/>
                  </a:cubicBezTo>
                  <a:lnTo>
                    <a:pt x="11812" y="53450"/>
                  </a:lnTo>
                  <a:lnTo>
                    <a:pt x="12073" y="53722"/>
                  </a:lnTo>
                  <a:cubicBezTo>
                    <a:pt x="12358" y="54026"/>
                    <a:pt x="12625" y="54299"/>
                    <a:pt x="12882" y="54548"/>
                  </a:cubicBezTo>
                  <a:lnTo>
                    <a:pt x="13118" y="54781"/>
                  </a:lnTo>
                  <a:lnTo>
                    <a:pt x="13173" y="55107"/>
                  </a:lnTo>
                  <a:cubicBezTo>
                    <a:pt x="13886" y="59304"/>
                    <a:pt x="17488" y="62352"/>
                    <a:pt x="21743" y="62352"/>
                  </a:cubicBezTo>
                  <a:cubicBezTo>
                    <a:pt x="22368" y="62352"/>
                    <a:pt x="23002" y="62281"/>
                    <a:pt x="23644" y="62138"/>
                  </a:cubicBezTo>
                  <a:lnTo>
                    <a:pt x="24875" y="61859"/>
                  </a:lnTo>
                  <a:lnTo>
                    <a:pt x="24875" y="63262"/>
                  </a:lnTo>
                  <a:cubicBezTo>
                    <a:pt x="24875" y="63268"/>
                    <a:pt x="24875" y="63280"/>
                    <a:pt x="24881" y="63292"/>
                  </a:cubicBezTo>
                  <a:cubicBezTo>
                    <a:pt x="24999" y="63839"/>
                    <a:pt x="25641" y="65402"/>
                    <a:pt x="27128" y="65984"/>
                  </a:cubicBezTo>
                  <a:cubicBezTo>
                    <a:pt x="29434" y="66894"/>
                    <a:pt x="30968" y="68219"/>
                    <a:pt x="31854" y="69169"/>
                  </a:cubicBezTo>
                  <a:cubicBezTo>
                    <a:pt x="31877" y="69199"/>
                    <a:pt x="31918" y="69218"/>
                    <a:pt x="31961" y="69218"/>
                  </a:cubicBezTo>
                  <a:cubicBezTo>
                    <a:pt x="32002" y="69218"/>
                    <a:pt x="32038" y="69199"/>
                    <a:pt x="32068" y="69169"/>
                  </a:cubicBezTo>
                  <a:cubicBezTo>
                    <a:pt x="32946" y="68219"/>
                    <a:pt x="34486" y="66894"/>
                    <a:pt x="36792" y="65984"/>
                  </a:cubicBezTo>
                  <a:cubicBezTo>
                    <a:pt x="38273" y="65396"/>
                    <a:pt x="38915" y="63844"/>
                    <a:pt x="39039" y="63292"/>
                  </a:cubicBezTo>
                  <a:lnTo>
                    <a:pt x="39039" y="63262"/>
                  </a:lnTo>
                  <a:lnTo>
                    <a:pt x="39039" y="61859"/>
                  </a:lnTo>
                  <a:lnTo>
                    <a:pt x="40276" y="62138"/>
                  </a:lnTo>
                  <a:cubicBezTo>
                    <a:pt x="40912" y="62281"/>
                    <a:pt x="41554" y="62352"/>
                    <a:pt x="42171" y="62352"/>
                  </a:cubicBezTo>
                  <a:cubicBezTo>
                    <a:pt x="46427" y="62352"/>
                    <a:pt x="50034" y="59304"/>
                    <a:pt x="50742" y="55107"/>
                  </a:cubicBezTo>
                  <a:lnTo>
                    <a:pt x="50802" y="54781"/>
                  </a:lnTo>
                  <a:lnTo>
                    <a:pt x="51033" y="54548"/>
                  </a:lnTo>
                  <a:cubicBezTo>
                    <a:pt x="51295" y="54299"/>
                    <a:pt x="51562" y="54026"/>
                    <a:pt x="51841" y="53722"/>
                  </a:cubicBezTo>
                  <a:lnTo>
                    <a:pt x="52102" y="53450"/>
                  </a:lnTo>
                  <a:lnTo>
                    <a:pt x="52478" y="53407"/>
                  </a:lnTo>
                  <a:cubicBezTo>
                    <a:pt x="56930" y="52956"/>
                    <a:pt x="60288" y="49235"/>
                    <a:pt x="60288" y="44754"/>
                  </a:cubicBezTo>
                  <a:cubicBezTo>
                    <a:pt x="60288" y="44082"/>
                    <a:pt x="60198" y="43386"/>
                    <a:pt x="60032" y="42686"/>
                  </a:cubicBezTo>
                  <a:lnTo>
                    <a:pt x="59871" y="42038"/>
                  </a:lnTo>
                  <a:lnTo>
                    <a:pt x="60406" y="41633"/>
                  </a:lnTo>
                  <a:cubicBezTo>
                    <a:pt x="62636" y="39970"/>
                    <a:pt x="63914" y="37431"/>
                    <a:pt x="63914" y="34667"/>
                  </a:cubicBezTo>
                  <a:cubicBezTo>
                    <a:pt x="63914" y="31892"/>
                    <a:pt x="62630" y="29342"/>
                    <a:pt x="60383" y="27678"/>
                  </a:cubicBezTo>
                  <a:lnTo>
                    <a:pt x="59835" y="27274"/>
                  </a:lnTo>
                  <a:lnTo>
                    <a:pt x="60008" y="26614"/>
                  </a:lnTo>
                  <a:cubicBezTo>
                    <a:pt x="60192" y="25883"/>
                    <a:pt x="60288" y="25157"/>
                    <a:pt x="60288" y="24463"/>
                  </a:cubicBezTo>
                  <a:cubicBezTo>
                    <a:pt x="60288" y="19714"/>
                    <a:pt x="56567" y="15898"/>
                    <a:pt x="51824" y="15767"/>
                  </a:cubicBezTo>
                  <a:lnTo>
                    <a:pt x="50914" y="15743"/>
                  </a:lnTo>
                  <a:lnTo>
                    <a:pt x="50837" y="14840"/>
                  </a:lnTo>
                  <a:cubicBezTo>
                    <a:pt x="50469" y="10363"/>
                    <a:pt x="46665" y="6863"/>
                    <a:pt x="42171" y="6863"/>
                  </a:cubicBezTo>
                  <a:cubicBezTo>
                    <a:pt x="41554" y="6863"/>
                    <a:pt x="40912" y="6934"/>
                    <a:pt x="40276" y="7077"/>
                  </a:cubicBezTo>
                  <a:lnTo>
                    <a:pt x="39039" y="7351"/>
                  </a:lnTo>
                  <a:lnTo>
                    <a:pt x="39039" y="5954"/>
                  </a:lnTo>
                  <a:lnTo>
                    <a:pt x="39039" y="5924"/>
                  </a:lnTo>
                  <a:cubicBezTo>
                    <a:pt x="38915" y="5371"/>
                    <a:pt x="38273" y="3814"/>
                    <a:pt x="36792" y="3225"/>
                  </a:cubicBezTo>
                  <a:cubicBezTo>
                    <a:pt x="34486" y="2317"/>
                    <a:pt x="32946" y="997"/>
                    <a:pt x="32068" y="46"/>
                  </a:cubicBezTo>
                  <a:cubicBezTo>
                    <a:pt x="32041" y="16"/>
                    <a:pt x="32000" y="1"/>
                    <a:pt x="31960" y="1"/>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779" name="Google Shape;3158;p52">
              <a:extLst>
                <a:ext uri="{FF2B5EF4-FFF2-40B4-BE49-F238E27FC236}">
                  <a16:creationId xmlns:a16="http://schemas.microsoft.com/office/drawing/2014/main" id="{E86E4A2F-4D13-A9B3-A6A2-7D36BFDCE37F}"/>
                </a:ext>
              </a:extLst>
            </p:cNvPr>
            <p:cNvGrpSpPr/>
            <p:nvPr/>
          </p:nvGrpSpPr>
          <p:grpSpPr>
            <a:xfrm>
              <a:off x="2496499" y="4509365"/>
              <a:ext cx="276390" cy="364512"/>
              <a:chOff x="4844525" y="2690750"/>
              <a:chExt cx="262600" cy="346325"/>
            </a:xfrm>
          </p:grpSpPr>
          <p:sp>
            <p:nvSpPr>
              <p:cNvPr id="780" name="Google Shape;3159;p52">
                <a:extLst>
                  <a:ext uri="{FF2B5EF4-FFF2-40B4-BE49-F238E27FC236}">
                    <a16:creationId xmlns:a16="http://schemas.microsoft.com/office/drawing/2014/main" id="{770F8F34-FB06-E5B0-127B-054F31350FF0}"/>
                  </a:ext>
                </a:extLst>
              </p:cNvPr>
              <p:cNvSpPr/>
              <p:nvPr/>
            </p:nvSpPr>
            <p:spPr>
              <a:xfrm>
                <a:off x="4844525" y="2690750"/>
                <a:ext cx="262600" cy="346325"/>
              </a:xfrm>
              <a:custGeom>
                <a:avLst/>
                <a:gdLst/>
                <a:ahLst/>
                <a:cxnLst/>
                <a:rect l="l" t="t" r="r" b="b"/>
                <a:pathLst>
                  <a:path w="10504" h="13853" extrusionOk="0">
                    <a:moveTo>
                      <a:pt x="5255" y="581"/>
                    </a:moveTo>
                    <a:lnTo>
                      <a:pt x="8662" y="2456"/>
                    </a:lnTo>
                    <a:cubicBezTo>
                      <a:pt x="9463" y="2895"/>
                      <a:pt x="9959" y="3737"/>
                      <a:pt x="9959" y="4649"/>
                    </a:cubicBezTo>
                    <a:lnTo>
                      <a:pt x="9959" y="13310"/>
                    </a:lnTo>
                    <a:lnTo>
                      <a:pt x="545" y="13310"/>
                    </a:lnTo>
                    <a:lnTo>
                      <a:pt x="545" y="4649"/>
                    </a:lnTo>
                    <a:cubicBezTo>
                      <a:pt x="545" y="3737"/>
                      <a:pt x="1041" y="2895"/>
                      <a:pt x="1842" y="2456"/>
                    </a:cubicBezTo>
                    <a:lnTo>
                      <a:pt x="5255" y="581"/>
                    </a:lnTo>
                    <a:close/>
                    <a:moveTo>
                      <a:pt x="5252" y="1"/>
                    </a:moveTo>
                    <a:cubicBezTo>
                      <a:pt x="5207" y="1"/>
                      <a:pt x="5161" y="11"/>
                      <a:pt x="5120" y="31"/>
                    </a:cubicBezTo>
                    <a:lnTo>
                      <a:pt x="1578" y="1978"/>
                    </a:lnTo>
                    <a:cubicBezTo>
                      <a:pt x="609" y="2515"/>
                      <a:pt x="0" y="3538"/>
                      <a:pt x="0" y="4649"/>
                    </a:cubicBezTo>
                    <a:lnTo>
                      <a:pt x="0" y="13579"/>
                    </a:lnTo>
                    <a:cubicBezTo>
                      <a:pt x="0" y="13731"/>
                      <a:pt x="124" y="13853"/>
                      <a:pt x="275" y="13853"/>
                    </a:cubicBezTo>
                    <a:lnTo>
                      <a:pt x="10228" y="13853"/>
                    </a:lnTo>
                    <a:cubicBezTo>
                      <a:pt x="10380" y="13853"/>
                      <a:pt x="10503" y="13731"/>
                      <a:pt x="10503" y="13579"/>
                    </a:cubicBezTo>
                    <a:lnTo>
                      <a:pt x="10503" y="4649"/>
                    </a:lnTo>
                    <a:cubicBezTo>
                      <a:pt x="10503" y="3538"/>
                      <a:pt x="9895" y="2515"/>
                      <a:pt x="8925" y="1978"/>
                    </a:cubicBezTo>
                    <a:lnTo>
                      <a:pt x="5384" y="31"/>
                    </a:lnTo>
                    <a:cubicBezTo>
                      <a:pt x="5342" y="11"/>
                      <a:pt x="5297" y="1"/>
                      <a:pt x="52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3160;p52">
                <a:extLst>
                  <a:ext uri="{FF2B5EF4-FFF2-40B4-BE49-F238E27FC236}">
                    <a16:creationId xmlns:a16="http://schemas.microsoft.com/office/drawing/2014/main" id="{7BCDB1C5-E528-BB36-EC62-2693ED3AD7C7}"/>
                  </a:ext>
                </a:extLst>
              </p:cNvPr>
              <p:cNvSpPr/>
              <p:nvPr/>
            </p:nvSpPr>
            <p:spPr>
              <a:xfrm>
                <a:off x="4871700" y="2721725"/>
                <a:ext cx="208375" cy="92125"/>
              </a:xfrm>
              <a:custGeom>
                <a:avLst/>
                <a:gdLst/>
                <a:ahLst/>
                <a:cxnLst/>
                <a:rect l="l" t="t" r="r" b="b"/>
                <a:pathLst>
                  <a:path w="8335" h="3685" extrusionOk="0">
                    <a:moveTo>
                      <a:pt x="4165" y="1"/>
                    </a:moveTo>
                    <a:cubicBezTo>
                      <a:pt x="4120" y="1"/>
                      <a:pt x="4074" y="11"/>
                      <a:pt x="4033" y="32"/>
                    </a:cubicBezTo>
                    <a:lnTo>
                      <a:pt x="1017" y="1692"/>
                    </a:lnTo>
                    <a:cubicBezTo>
                      <a:pt x="392" y="2037"/>
                      <a:pt x="0" y="2697"/>
                      <a:pt x="0" y="3415"/>
                    </a:cubicBezTo>
                    <a:cubicBezTo>
                      <a:pt x="0" y="3561"/>
                      <a:pt x="124" y="3685"/>
                      <a:pt x="270" y="3685"/>
                    </a:cubicBezTo>
                    <a:lnTo>
                      <a:pt x="2940" y="3685"/>
                    </a:lnTo>
                    <a:cubicBezTo>
                      <a:pt x="3075" y="3685"/>
                      <a:pt x="3197" y="3591"/>
                      <a:pt x="3215" y="3456"/>
                    </a:cubicBezTo>
                    <a:cubicBezTo>
                      <a:pt x="3239" y="3286"/>
                      <a:pt x="3110" y="3146"/>
                      <a:pt x="2946" y="3146"/>
                    </a:cubicBezTo>
                    <a:lnTo>
                      <a:pt x="567" y="3146"/>
                    </a:lnTo>
                    <a:cubicBezTo>
                      <a:pt x="644" y="2732"/>
                      <a:pt x="907" y="2375"/>
                      <a:pt x="1281" y="2171"/>
                    </a:cubicBezTo>
                    <a:lnTo>
                      <a:pt x="4168" y="581"/>
                    </a:lnTo>
                    <a:lnTo>
                      <a:pt x="7054" y="2171"/>
                    </a:lnTo>
                    <a:cubicBezTo>
                      <a:pt x="7429" y="2375"/>
                      <a:pt x="7686" y="2732"/>
                      <a:pt x="7768" y="3146"/>
                    </a:cubicBezTo>
                    <a:lnTo>
                      <a:pt x="5395" y="3146"/>
                    </a:lnTo>
                    <a:cubicBezTo>
                      <a:pt x="5255" y="3146"/>
                      <a:pt x="5138" y="3240"/>
                      <a:pt x="5114" y="3375"/>
                    </a:cubicBezTo>
                    <a:cubicBezTo>
                      <a:pt x="5091" y="3544"/>
                      <a:pt x="5220" y="3685"/>
                      <a:pt x="5384" y="3685"/>
                    </a:cubicBezTo>
                    <a:lnTo>
                      <a:pt x="8060" y="3685"/>
                    </a:lnTo>
                    <a:cubicBezTo>
                      <a:pt x="8212" y="3685"/>
                      <a:pt x="8335" y="3561"/>
                      <a:pt x="8335" y="3415"/>
                    </a:cubicBezTo>
                    <a:cubicBezTo>
                      <a:pt x="8335" y="2697"/>
                      <a:pt x="7944" y="2037"/>
                      <a:pt x="7318" y="1692"/>
                    </a:cubicBezTo>
                    <a:lnTo>
                      <a:pt x="4297" y="32"/>
                    </a:lnTo>
                    <a:cubicBezTo>
                      <a:pt x="4255" y="11"/>
                      <a:pt x="4210" y="1"/>
                      <a:pt x="41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3161;p52">
                <a:extLst>
                  <a:ext uri="{FF2B5EF4-FFF2-40B4-BE49-F238E27FC236}">
                    <a16:creationId xmlns:a16="http://schemas.microsoft.com/office/drawing/2014/main" id="{AD5BE79B-4505-35D9-1037-E1BEAEAAE292}"/>
                  </a:ext>
                </a:extLst>
              </p:cNvPr>
              <p:cNvSpPr/>
              <p:nvPr/>
            </p:nvSpPr>
            <p:spPr>
              <a:xfrm>
                <a:off x="4871700" y="2827400"/>
                <a:ext cx="97325" cy="182675"/>
              </a:xfrm>
              <a:custGeom>
                <a:avLst/>
                <a:gdLst/>
                <a:ahLst/>
                <a:cxnLst/>
                <a:rect l="l" t="t" r="r" b="b"/>
                <a:pathLst>
                  <a:path w="3893" h="7307" extrusionOk="0">
                    <a:moveTo>
                      <a:pt x="3356" y="539"/>
                    </a:moveTo>
                    <a:lnTo>
                      <a:pt x="3356" y="6763"/>
                    </a:lnTo>
                    <a:lnTo>
                      <a:pt x="539" y="6763"/>
                    </a:lnTo>
                    <a:lnTo>
                      <a:pt x="539" y="539"/>
                    </a:lnTo>
                    <a:close/>
                    <a:moveTo>
                      <a:pt x="270" y="1"/>
                    </a:moveTo>
                    <a:cubicBezTo>
                      <a:pt x="118" y="1"/>
                      <a:pt x="0" y="118"/>
                      <a:pt x="0" y="270"/>
                    </a:cubicBezTo>
                    <a:lnTo>
                      <a:pt x="0" y="7032"/>
                    </a:lnTo>
                    <a:cubicBezTo>
                      <a:pt x="0" y="7183"/>
                      <a:pt x="118" y="7307"/>
                      <a:pt x="270" y="7307"/>
                    </a:cubicBezTo>
                    <a:lnTo>
                      <a:pt x="3625" y="7307"/>
                    </a:lnTo>
                    <a:cubicBezTo>
                      <a:pt x="3776" y="7307"/>
                      <a:pt x="3893" y="7183"/>
                      <a:pt x="3893" y="7032"/>
                    </a:cubicBezTo>
                    <a:lnTo>
                      <a:pt x="3893" y="270"/>
                    </a:lnTo>
                    <a:cubicBezTo>
                      <a:pt x="3893" y="118"/>
                      <a:pt x="3776" y="1"/>
                      <a:pt x="36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3162;p52">
                <a:extLst>
                  <a:ext uri="{FF2B5EF4-FFF2-40B4-BE49-F238E27FC236}">
                    <a16:creationId xmlns:a16="http://schemas.microsoft.com/office/drawing/2014/main" id="{470B6CBA-9B4E-A40F-E056-AF8FDEA56D0F}"/>
                  </a:ext>
                </a:extLst>
              </p:cNvPr>
              <p:cNvSpPr/>
              <p:nvPr/>
            </p:nvSpPr>
            <p:spPr>
              <a:xfrm>
                <a:off x="4898725" y="2854425"/>
                <a:ext cx="43275" cy="128475"/>
              </a:xfrm>
              <a:custGeom>
                <a:avLst/>
                <a:gdLst/>
                <a:ahLst/>
                <a:cxnLst/>
                <a:rect l="l" t="t" r="r" b="b"/>
                <a:pathLst>
                  <a:path w="1731" h="5139" extrusionOk="0">
                    <a:moveTo>
                      <a:pt x="1187" y="538"/>
                    </a:moveTo>
                    <a:lnTo>
                      <a:pt x="1187" y="4600"/>
                    </a:lnTo>
                    <a:lnTo>
                      <a:pt x="538" y="4600"/>
                    </a:lnTo>
                    <a:lnTo>
                      <a:pt x="538" y="538"/>
                    </a:lnTo>
                    <a:close/>
                    <a:moveTo>
                      <a:pt x="270" y="1"/>
                    </a:moveTo>
                    <a:cubicBezTo>
                      <a:pt x="124" y="1"/>
                      <a:pt x="1" y="124"/>
                      <a:pt x="1" y="270"/>
                    </a:cubicBezTo>
                    <a:lnTo>
                      <a:pt x="1" y="4870"/>
                    </a:lnTo>
                    <a:cubicBezTo>
                      <a:pt x="1" y="5021"/>
                      <a:pt x="124" y="5139"/>
                      <a:pt x="270" y="5139"/>
                    </a:cubicBezTo>
                    <a:lnTo>
                      <a:pt x="1462" y="5139"/>
                    </a:lnTo>
                    <a:cubicBezTo>
                      <a:pt x="1608" y="5139"/>
                      <a:pt x="1730" y="5021"/>
                      <a:pt x="1730" y="4870"/>
                    </a:cubicBezTo>
                    <a:lnTo>
                      <a:pt x="1730" y="270"/>
                    </a:lnTo>
                    <a:cubicBezTo>
                      <a:pt x="1730" y="124"/>
                      <a:pt x="1608" y="1"/>
                      <a:pt x="14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3163;p52">
                <a:extLst>
                  <a:ext uri="{FF2B5EF4-FFF2-40B4-BE49-F238E27FC236}">
                    <a16:creationId xmlns:a16="http://schemas.microsoft.com/office/drawing/2014/main" id="{D38ECC8A-F7A3-504C-DC9E-048EE3357345}"/>
                  </a:ext>
                </a:extLst>
              </p:cNvPr>
              <p:cNvSpPr/>
              <p:nvPr/>
            </p:nvSpPr>
            <p:spPr>
              <a:xfrm>
                <a:off x="5009650" y="2854425"/>
                <a:ext cx="43250" cy="128475"/>
              </a:xfrm>
              <a:custGeom>
                <a:avLst/>
                <a:gdLst/>
                <a:ahLst/>
                <a:cxnLst/>
                <a:rect l="l" t="t" r="r" b="b"/>
                <a:pathLst>
                  <a:path w="1730" h="5139" extrusionOk="0">
                    <a:moveTo>
                      <a:pt x="1193" y="538"/>
                    </a:moveTo>
                    <a:lnTo>
                      <a:pt x="1193" y="4600"/>
                    </a:lnTo>
                    <a:lnTo>
                      <a:pt x="543" y="4600"/>
                    </a:lnTo>
                    <a:lnTo>
                      <a:pt x="543" y="538"/>
                    </a:lnTo>
                    <a:close/>
                    <a:moveTo>
                      <a:pt x="268" y="1"/>
                    </a:moveTo>
                    <a:cubicBezTo>
                      <a:pt x="122" y="1"/>
                      <a:pt x="0" y="124"/>
                      <a:pt x="0" y="270"/>
                    </a:cubicBezTo>
                    <a:lnTo>
                      <a:pt x="0" y="4870"/>
                    </a:lnTo>
                    <a:cubicBezTo>
                      <a:pt x="0" y="5021"/>
                      <a:pt x="122" y="5139"/>
                      <a:pt x="268" y="5139"/>
                    </a:cubicBezTo>
                    <a:lnTo>
                      <a:pt x="1461" y="5139"/>
                    </a:lnTo>
                    <a:cubicBezTo>
                      <a:pt x="1613" y="5139"/>
                      <a:pt x="1730" y="5021"/>
                      <a:pt x="1730" y="4870"/>
                    </a:cubicBezTo>
                    <a:lnTo>
                      <a:pt x="1730" y="270"/>
                    </a:lnTo>
                    <a:cubicBezTo>
                      <a:pt x="1730" y="124"/>
                      <a:pt x="1613" y="1"/>
                      <a:pt x="14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3164;p52">
                <a:extLst>
                  <a:ext uri="{FF2B5EF4-FFF2-40B4-BE49-F238E27FC236}">
                    <a16:creationId xmlns:a16="http://schemas.microsoft.com/office/drawing/2014/main" id="{497B9940-8BD6-02C5-4EFA-E6C1BBB8BB61}"/>
                  </a:ext>
                </a:extLst>
              </p:cNvPr>
              <p:cNvSpPr/>
              <p:nvPr/>
            </p:nvSpPr>
            <p:spPr>
              <a:xfrm>
                <a:off x="4982600" y="2827400"/>
                <a:ext cx="97350" cy="182675"/>
              </a:xfrm>
              <a:custGeom>
                <a:avLst/>
                <a:gdLst/>
                <a:ahLst/>
                <a:cxnLst/>
                <a:rect l="l" t="t" r="r" b="b"/>
                <a:pathLst>
                  <a:path w="3894" h="7307" extrusionOk="0">
                    <a:moveTo>
                      <a:pt x="3355" y="539"/>
                    </a:moveTo>
                    <a:lnTo>
                      <a:pt x="3355" y="6763"/>
                    </a:lnTo>
                    <a:lnTo>
                      <a:pt x="538" y="6763"/>
                    </a:lnTo>
                    <a:lnTo>
                      <a:pt x="538" y="539"/>
                    </a:lnTo>
                    <a:close/>
                    <a:moveTo>
                      <a:pt x="269" y="1"/>
                    </a:moveTo>
                    <a:cubicBezTo>
                      <a:pt x="123" y="1"/>
                      <a:pt x="1" y="118"/>
                      <a:pt x="1" y="270"/>
                    </a:cubicBezTo>
                    <a:lnTo>
                      <a:pt x="1" y="7032"/>
                    </a:lnTo>
                    <a:cubicBezTo>
                      <a:pt x="1" y="7183"/>
                      <a:pt x="123" y="7307"/>
                      <a:pt x="269" y="7307"/>
                    </a:cubicBezTo>
                    <a:lnTo>
                      <a:pt x="3624" y="7307"/>
                    </a:lnTo>
                    <a:cubicBezTo>
                      <a:pt x="3776" y="7307"/>
                      <a:pt x="3893" y="7183"/>
                      <a:pt x="3893" y="7032"/>
                    </a:cubicBezTo>
                    <a:lnTo>
                      <a:pt x="3893" y="270"/>
                    </a:lnTo>
                    <a:cubicBezTo>
                      <a:pt x="3893" y="118"/>
                      <a:pt x="3776" y="1"/>
                      <a:pt x="3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3165;p52">
                <a:extLst>
                  <a:ext uri="{FF2B5EF4-FFF2-40B4-BE49-F238E27FC236}">
                    <a16:creationId xmlns:a16="http://schemas.microsoft.com/office/drawing/2014/main" id="{E837D6AD-2297-0713-ADEA-EB2E32851FE9}"/>
                  </a:ext>
                </a:extLst>
              </p:cNvPr>
              <p:cNvSpPr/>
              <p:nvPr/>
            </p:nvSpPr>
            <p:spPr>
              <a:xfrm>
                <a:off x="4969000" y="2800550"/>
                <a:ext cx="13625" cy="13450"/>
              </a:xfrm>
              <a:custGeom>
                <a:avLst/>
                <a:gdLst/>
                <a:ahLst/>
                <a:cxnLst/>
                <a:rect l="l" t="t" r="r" b="b"/>
                <a:pathLst>
                  <a:path w="545" h="538" extrusionOk="0">
                    <a:moveTo>
                      <a:pt x="276" y="0"/>
                    </a:moveTo>
                    <a:cubicBezTo>
                      <a:pt x="124" y="0"/>
                      <a:pt x="1" y="117"/>
                      <a:pt x="1" y="268"/>
                    </a:cubicBezTo>
                    <a:cubicBezTo>
                      <a:pt x="1" y="414"/>
                      <a:pt x="124" y="537"/>
                      <a:pt x="276" y="537"/>
                    </a:cubicBezTo>
                    <a:cubicBezTo>
                      <a:pt x="422" y="537"/>
                      <a:pt x="545" y="414"/>
                      <a:pt x="545" y="268"/>
                    </a:cubicBezTo>
                    <a:cubicBezTo>
                      <a:pt x="545" y="117"/>
                      <a:pt x="422" y="0"/>
                      <a:pt x="2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87" name="مجموعة 786">
            <a:extLst>
              <a:ext uri="{FF2B5EF4-FFF2-40B4-BE49-F238E27FC236}">
                <a16:creationId xmlns:a16="http://schemas.microsoft.com/office/drawing/2014/main" id="{8DB54BAC-4256-CBB7-9FBC-9702F966020E}"/>
              </a:ext>
            </a:extLst>
          </p:cNvPr>
          <p:cNvGrpSpPr/>
          <p:nvPr/>
        </p:nvGrpSpPr>
        <p:grpSpPr>
          <a:xfrm>
            <a:off x="1501439" y="1838808"/>
            <a:ext cx="907712" cy="983040"/>
            <a:chOff x="10015751" y="2897624"/>
            <a:chExt cx="548809" cy="594353"/>
          </a:xfrm>
        </p:grpSpPr>
        <p:sp>
          <p:nvSpPr>
            <p:cNvPr id="788" name="Google Shape;2755;p41">
              <a:extLst>
                <a:ext uri="{FF2B5EF4-FFF2-40B4-BE49-F238E27FC236}">
                  <a16:creationId xmlns:a16="http://schemas.microsoft.com/office/drawing/2014/main" id="{6DB43548-01D8-F75A-BF0D-63184E6BD601}"/>
                </a:ext>
              </a:extLst>
            </p:cNvPr>
            <p:cNvSpPr/>
            <p:nvPr/>
          </p:nvSpPr>
          <p:spPr>
            <a:xfrm>
              <a:off x="10015751" y="2897624"/>
              <a:ext cx="548809" cy="594353"/>
            </a:xfrm>
            <a:custGeom>
              <a:avLst/>
              <a:gdLst/>
              <a:ahLst/>
              <a:cxnLst/>
              <a:rect l="l" t="t" r="r" b="b"/>
              <a:pathLst>
                <a:path w="63914" h="69218" extrusionOk="0">
                  <a:moveTo>
                    <a:pt x="31961" y="355"/>
                  </a:moveTo>
                  <a:cubicBezTo>
                    <a:pt x="32875" y="1318"/>
                    <a:pt x="34421" y="2608"/>
                    <a:pt x="36685" y="3499"/>
                  </a:cubicBezTo>
                  <a:cubicBezTo>
                    <a:pt x="38035" y="4034"/>
                    <a:pt x="38629" y="5449"/>
                    <a:pt x="38748" y="5971"/>
                  </a:cubicBezTo>
                  <a:lnTo>
                    <a:pt x="38748" y="7535"/>
                  </a:lnTo>
                  <a:cubicBezTo>
                    <a:pt x="38748" y="7576"/>
                    <a:pt x="38772" y="7617"/>
                    <a:pt x="38801" y="7647"/>
                  </a:cubicBezTo>
                  <a:cubicBezTo>
                    <a:pt x="38830" y="7667"/>
                    <a:pt x="38869" y="7679"/>
                    <a:pt x="38904" y="7679"/>
                  </a:cubicBezTo>
                  <a:cubicBezTo>
                    <a:pt x="38912" y="7679"/>
                    <a:pt x="38919" y="7678"/>
                    <a:pt x="38926" y="7677"/>
                  </a:cubicBezTo>
                  <a:lnTo>
                    <a:pt x="40341" y="7362"/>
                  </a:lnTo>
                  <a:cubicBezTo>
                    <a:pt x="40965" y="7223"/>
                    <a:pt x="41584" y="7156"/>
                    <a:pt x="42189" y="7156"/>
                  </a:cubicBezTo>
                  <a:cubicBezTo>
                    <a:pt x="46520" y="7156"/>
                    <a:pt x="50191" y="10546"/>
                    <a:pt x="50546" y="14864"/>
                  </a:cubicBezTo>
                  <a:lnTo>
                    <a:pt x="50635" y="15898"/>
                  </a:lnTo>
                  <a:cubicBezTo>
                    <a:pt x="50640" y="15975"/>
                    <a:pt x="50700" y="16028"/>
                    <a:pt x="50777" y="16034"/>
                  </a:cubicBezTo>
                  <a:lnTo>
                    <a:pt x="51811" y="16063"/>
                  </a:lnTo>
                  <a:cubicBezTo>
                    <a:pt x="56400" y="16189"/>
                    <a:pt x="59997" y="19874"/>
                    <a:pt x="59997" y="24463"/>
                  </a:cubicBezTo>
                  <a:cubicBezTo>
                    <a:pt x="59997" y="25134"/>
                    <a:pt x="59901" y="25835"/>
                    <a:pt x="59723" y="26542"/>
                  </a:cubicBezTo>
                  <a:lnTo>
                    <a:pt x="59533" y="27297"/>
                  </a:lnTo>
                  <a:cubicBezTo>
                    <a:pt x="59514" y="27351"/>
                    <a:pt x="59539" y="27417"/>
                    <a:pt x="59586" y="27452"/>
                  </a:cubicBezTo>
                  <a:lnTo>
                    <a:pt x="60211" y="27916"/>
                  </a:lnTo>
                  <a:cubicBezTo>
                    <a:pt x="62380" y="29521"/>
                    <a:pt x="63621" y="31981"/>
                    <a:pt x="63621" y="34667"/>
                  </a:cubicBezTo>
                  <a:cubicBezTo>
                    <a:pt x="63621" y="37336"/>
                    <a:pt x="62386" y="39791"/>
                    <a:pt x="60233" y="41402"/>
                  </a:cubicBezTo>
                  <a:lnTo>
                    <a:pt x="59616" y="41860"/>
                  </a:lnTo>
                  <a:cubicBezTo>
                    <a:pt x="59569" y="41895"/>
                    <a:pt x="59550" y="41954"/>
                    <a:pt x="59563" y="42014"/>
                  </a:cubicBezTo>
                  <a:lnTo>
                    <a:pt x="59747" y="42757"/>
                  </a:lnTo>
                  <a:cubicBezTo>
                    <a:pt x="59912" y="43435"/>
                    <a:pt x="59997" y="44106"/>
                    <a:pt x="59997" y="44754"/>
                  </a:cubicBezTo>
                  <a:cubicBezTo>
                    <a:pt x="59997" y="49081"/>
                    <a:pt x="56751" y="52682"/>
                    <a:pt x="52448" y="53122"/>
                  </a:cubicBezTo>
                  <a:lnTo>
                    <a:pt x="52020" y="53164"/>
                  </a:lnTo>
                  <a:cubicBezTo>
                    <a:pt x="51984" y="53170"/>
                    <a:pt x="51954" y="53182"/>
                    <a:pt x="51931" y="53212"/>
                  </a:cubicBezTo>
                  <a:lnTo>
                    <a:pt x="51633" y="53527"/>
                  </a:lnTo>
                  <a:cubicBezTo>
                    <a:pt x="51348" y="53824"/>
                    <a:pt x="51087" y="54092"/>
                    <a:pt x="50832" y="54341"/>
                  </a:cubicBezTo>
                  <a:lnTo>
                    <a:pt x="50563" y="54608"/>
                  </a:lnTo>
                  <a:cubicBezTo>
                    <a:pt x="50541" y="54627"/>
                    <a:pt x="50522" y="54655"/>
                    <a:pt x="50516" y="54685"/>
                  </a:cubicBezTo>
                  <a:lnTo>
                    <a:pt x="50456" y="55060"/>
                  </a:lnTo>
                  <a:cubicBezTo>
                    <a:pt x="49767" y="59113"/>
                    <a:pt x="46284" y="62061"/>
                    <a:pt x="42171" y="62061"/>
                  </a:cubicBezTo>
                  <a:cubicBezTo>
                    <a:pt x="41571" y="62061"/>
                    <a:pt x="40953" y="61990"/>
                    <a:pt x="40341" y="61853"/>
                  </a:cubicBezTo>
                  <a:lnTo>
                    <a:pt x="38926" y="61538"/>
                  </a:lnTo>
                  <a:cubicBezTo>
                    <a:pt x="38916" y="61535"/>
                    <a:pt x="38904" y="61534"/>
                    <a:pt x="38893" y="61534"/>
                  </a:cubicBezTo>
                  <a:cubicBezTo>
                    <a:pt x="38861" y="61534"/>
                    <a:pt x="38827" y="61546"/>
                    <a:pt x="38801" y="61568"/>
                  </a:cubicBezTo>
                  <a:cubicBezTo>
                    <a:pt x="38772" y="61592"/>
                    <a:pt x="38748" y="61633"/>
                    <a:pt x="38748" y="61681"/>
                  </a:cubicBezTo>
                  <a:lnTo>
                    <a:pt x="38748" y="63244"/>
                  </a:lnTo>
                  <a:cubicBezTo>
                    <a:pt x="38629" y="63767"/>
                    <a:pt x="38035" y="65175"/>
                    <a:pt x="36685" y="65710"/>
                  </a:cubicBezTo>
                  <a:cubicBezTo>
                    <a:pt x="34421" y="66609"/>
                    <a:pt x="32875" y="67893"/>
                    <a:pt x="31961" y="68856"/>
                  </a:cubicBezTo>
                  <a:cubicBezTo>
                    <a:pt x="31039" y="67893"/>
                    <a:pt x="29500" y="66609"/>
                    <a:pt x="27235" y="65710"/>
                  </a:cubicBezTo>
                  <a:cubicBezTo>
                    <a:pt x="25880" y="65182"/>
                    <a:pt x="25292" y="63762"/>
                    <a:pt x="25166" y="63244"/>
                  </a:cubicBezTo>
                  <a:lnTo>
                    <a:pt x="25166" y="61681"/>
                  </a:lnTo>
                  <a:cubicBezTo>
                    <a:pt x="25166" y="61633"/>
                    <a:pt x="25149" y="61592"/>
                    <a:pt x="25114" y="61568"/>
                  </a:cubicBezTo>
                  <a:cubicBezTo>
                    <a:pt x="25087" y="61546"/>
                    <a:pt x="25057" y="61534"/>
                    <a:pt x="25026" y="61534"/>
                  </a:cubicBezTo>
                  <a:cubicBezTo>
                    <a:pt x="25015" y="61534"/>
                    <a:pt x="25004" y="61535"/>
                    <a:pt x="24994" y="61538"/>
                  </a:cubicBezTo>
                  <a:lnTo>
                    <a:pt x="23580" y="61853"/>
                  </a:lnTo>
                  <a:cubicBezTo>
                    <a:pt x="22961" y="61990"/>
                    <a:pt x="22343" y="62061"/>
                    <a:pt x="21743" y="62061"/>
                  </a:cubicBezTo>
                  <a:cubicBezTo>
                    <a:pt x="17630" y="62061"/>
                    <a:pt x="14147" y="59113"/>
                    <a:pt x="13464" y="55060"/>
                  </a:cubicBezTo>
                  <a:lnTo>
                    <a:pt x="13398" y="54685"/>
                  </a:lnTo>
                  <a:cubicBezTo>
                    <a:pt x="13392" y="54655"/>
                    <a:pt x="13381" y="54627"/>
                    <a:pt x="13357" y="54608"/>
                  </a:cubicBezTo>
                  <a:lnTo>
                    <a:pt x="13088" y="54341"/>
                  </a:lnTo>
                  <a:cubicBezTo>
                    <a:pt x="12833" y="54092"/>
                    <a:pt x="12572" y="53824"/>
                    <a:pt x="12287" y="53527"/>
                  </a:cubicBezTo>
                  <a:lnTo>
                    <a:pt x="11990" y="53212"/>
                  </a:lnTo>
                  <a:cubicBezTo>
                    <a:pt x="11966" y="53182"/>
                    <a:pt x="11930" y="53170"/>
                    <a:pt x="11900" y="53164"/>
                  </a:cubicBezTo>
                  <a:lnTo>
                    <a:pt x="11467" y="53122"/>
                  </a:lnTo>
                  <a:cubicBezTo>
                    <a:pt x="7169" y="52682"/>
                    <a:pt x="3923" y="49081"/>
                    <a:pt x="3923" y="44754"/>
                  </a:cubicBezTo>
                  <a:cubicBezTo>
                    <a:pt x="3923" y="44106"/>
                    <a:pt x="4007" y="43435"/>
                    <a:pt x="4173" y="42757"/>
                  </a:cubicBezTo>
                  <a:lnTo>
                    <a:pt x="4351" y="42014"/>
                  </a:lnTo>
                  <a:cubicBezTo>
                    <a:pt x="4370" y="41954"/>
                    <a:pt x="4346" y="41895"/>
                    <a:pt x="4298" y="41860"/>
                  </a:cubicBezTo>
                  <a:lnTo>
                    <a:pt x="3687" y="41402"/>
                  </a:lnTo>
                  <a:cubicBezTo>
                    <a:pt x="1528" y="39791"/>
                    <a:pt x="293" y="37336"/>
                    <a:pt x="293" y="34667"/>
                  </a:cubicBezTo>
                  <a:cubicBezTo>
                    <a:pt x="293" y="31981"/>
                    <a:pt x="1541" y="29521"/>
                    <a:pt x="3709" y="27916"/>
                  </a:cubicBezTo>
                  <a:lnTo>
                    <a:pt x="4334" y="27452"/>
                  </a:lnTo>
                  <a:cubicBezTo>
                    <a:pt x="4381" y="27417"/>
                    <a:pt x="4400" y="27351"/>
                    <a:pt x="4387" y="27297"/>
                  </a:cubicBezTo>
                  <a:lnTo>
                    <a:pt x="4197" y="26542"/>
                  </a:lnTo>
                  <a:cubicBezTo>
                    <a:pt x="4013" y="25835"/>
                    <a:pt x="3923" y="25134"/>
                    <a:pt x="3923" y="24463"/>
                  </a:cubicBezTo>
                  <a:cubicBezTo>
                    <a:pt x="3923" y="19874"/>
                    <a:pt x="7514" y="16189"/>
                    <a:pt x="12103" y="16063"/>
                  </a:cubicBezTo>
                  <a:lnTo>
                    <a:pt x="13143" y="16034"/>
                  </a:lnTo>
                  <a:cubicBezTo>
                    <a:pt x="13214" y="16028"/>
                    <a:pt x="13280" y="15975"/>
                    <a:pt x="13285" y="15898"/>
                  </a:cubicBezTo>
                  <a:lnTo>
                    <a:pt x="13368" y="14864"/>
                  </a:lnTo>
                  <a:cubicBezTo>
                    <a:pt x="13728" y="10546"/>
                    <a:pt x="17396" y="7156"/>
                    <a:pt x="21730" y="7156"/>
                  </a:cubicBezTo>
                  <a:cubicBezTo>
                    <a:pt x="22336" y="7156"/>
                    <a:pt x="22955" y="7223"/>
                    <a:pt x="23580" y="7362"/>
                  </a:cubicBezTo>
                  <a:lnTo>
                    <a:pt x="24994" y="7677"/>
                  </a:lnTo>
                  <a:cubicBezTo>
                    <a:pt x="25001" y="7678"/>
                    <a:pt x="25008" y="7679"/>
                    <a:pt x="25015" y="7679"/>
                  </a:cubicBezTo>
                  <a:cubicBezTo>
                    <a:pt x="25050" y="7679"/>
                    <a:pt x="25084" y="7667"/>
                    <a:pt x="25114" y="7647"/>
                  </a:cubicBezTo>
                  <a:cubicBezTo>
                    <a:pt x="25149" y="7617"/>
                    <a:pt x="25166" y="7576"/>
                    <a:pt x="25166" y="7535"/>
                  </a:cubicBezTo>
                  <a:lnTo>
                    <a:pt x="25166" y="5971"/>
                  </a:lnTo>
                  <a:cubicBezTo>
                    <a:pt x="25292" y="5449"/>
                    <a:pt x="25880" y="4034"/>
                    <a:pt x="27235" y="3499"/>
                  </a:cubicBezTo>
                  <a:cubicBezTo>
                    <a:pt x="29500" y="2608"/>
                    <a:pt x="31039" y="1318"/>
                    <a:pt x="31961" y="355"/>
                  </a:cubicBezTo>
                  <a:close/>
                  <a:moveTo>
                    <a:pt x="31960" y="1"/>
                  </a:moveTo>
                  <a:cubicBezTo>
                    <a:pt x="31920" y="1"/>
                    <a:pt x="31880" y="16"/>
                    <a:pt x="31854" y="46"/>
                  </a:cubicBezTo>
                  <a:cubicBezTo>
                    <a:pt x="30968" y="997"/>
                    <a:pt x="29434" y="2317"/>
                    <a:pt x="27128" y="3225"/>
                  </a:cubicBezTo>
                  <a:cubicBezTo>
                    <a:pt x="25641" y="3814"/>
                    <a:pt x="24999" y="5371"/>
                    <a:pt x="24881" y="5924"/>
                  </a:cubicBezTo>
                  <a:cubicBezTo>
                    <a:pt x="24875" y="5930"/>
                    <a:pt x="24875" y="5941"/>
                    <a:pt x="24875" y="5954"/>
                  </a:cubicBezTo>
                  <a:lnTo>
                    <a:pt x="24875" y="7351"/>
                  </a:lnTo>
                  <a:lnTo>
                    <a:pt x="23644" y="7077"/>
                  </a:lnTo>
                  <a:cubicBezTo>
                    <a:pt x="23002" y="6934"/>
                    <a:pt x="22368" y="6863"/>
                    <a:pt x="21743" y="6863"/>
                  </a:cubicBezTo>
                  <a:cubicBezTo>
                    <a:pt x="17255" y="6863"/>
                    <a:pt x="13445" y="10363"/>
                    <a:pt x="13077" y="14840"/>
                  </a:cubicBezTo>
                  <a:lnTo>
                    <a:pt x="13000" y="15743"/>
                  </a:lnTo>
                  <a:lnTo>
                    <a:pt x="12097" y="15767"/>
                  </a:lnTo>
                  <a:cubicBezTo>
                    <a:pt x="7347" y="15898"/>
                    <a:pt x="3632" y="19714"/>
                    <a:pt x="3632" y="24463"/>
                  </a:cubicBezTo>
                  <a:cubicBezTo>
                    <a:pt x="3632" y="25157"/>
                    <a:pt x="3728" y="25883"/>
                    <a:pt x="3912" y="26614"/>
                  </a:cubicBezTo>
                  <a:lnTo>
                    <a:pt x="4079" y="27274"/>
                  </a:lnTo>
                  <a:lnTo>
                    <a:pt x="3531" y="27678"/>
                  </a:lnTo>
                  <a:cubicBezTo>
                    <a:pt x="1291" y="29342"/>
                    <a:pt x="1" y="31892"/>
                    <a:pt x="1" y="34667"/>
                  </a:cubicBezTo>
                  <a:cubicBezTo>
                    <a:pt x="1" y="37431"/>
                    <a:pt x="1279" y="39970"/>
                    <a:pt x="3508" y="41633"/>
                  </a:cubicBezTo>
                  <a:lnTo>
                    <a:pt x="4049" y="42038"/>
                  </a:lnTo>
                  <a:lnTo>
                    <a:pt x="3888" y="42686"/>
                  </a:lnTo>
                  <a:cubicBezTo>
                    <a:pt x="3716" y="43393"/>
                    <a:pt x="3632" y="44082"/>
                    <a:pt x="3632" y="44754"/>
                  </a:cubicBezTo>
                  <a:cubicBezTo>
                    <a:pt x="3632" y="49235"/>
                    <a:pt x="6985" y="52956"/>
                    <a:pt x="11437" y="53407"/>
                  </a:cubicBezTo>
                  <a:lnTo>
                    <a:pt x="11812" y="53450"/>
                  </a:lnTo>
                  <a:lnTo>
                    <a:pt x="12073" y="53722"/>
                  </a:lnTo>
                  <a:cubicBezTo>
                    <a:pt x="12358" y="54026"/>
                    <a:pt x="12625" y="54299"/>
                    <a:pt x="12882" y="54548"/>
                  </a:cubicBezTo>
                  <a:lnTo>
                    <a:pt x="13118" y="54781"/>
                  </a:lnTo>
                  <a:lnTo>
                    <a:pt x="13173" y="55107"/>
                  </a:lnTo>
                  <a:cubicBezTo>
                    <a:pt x="13886" y="59304"/>
                    <a:pt x="17488" y="62352"/>
                    <a:pt x="21743" y="62352"/>
                  </a:cubicBezTo>
                  <a:cubicBezTo>
                    <a:pt x="22368" y="62352"/>
                    <a:pt x="23002" y="62281"/>
                    <a:pt x="23644" y="62138"/>
                  </a:cubicBezTo>
                  <a:lnTo>
                    <a:pt x="24875" y="61859"/>
                  </a:lnTo>
                  <a:lnTo>
                    <a:pt x="24875" y="63262"/>
                  </a:lnTo>
                  <a:cubicBezTo>
                    <a:pt x="24875" y="63268"/>
                    <a:pt x="24875" y="63280"/>
                    <a:pt x="24881" y="63292"/>
                  </a:cubicBezTo>
                  <a:cubicBezTo>
                    <a:pt x="24999" y="63839"/>
                    <a:pt x="25641" y="65402"/>
                    <a:pt x="27128" y="65984"/>
                  </a:cubicBezTo>
                  <a:cubicBezTo>
                    <a:pt x="29434" y="66894"/>
                    <a:pt x="30968" y="68219"/>
                    <a:pt x="31854" y="69169"/>
                  </a:cubicBezTo>
                  <a:cubicBezTo>
                    <a:pt x="31877" y="69199"/>
                    <a:pt x="31918" y="69218"/>
                    <a:pt x="31961" y="69218"/>
                  </a:cubicBezTo>
                  <a:cubicBezTo>
                    <a:pt x="32002" y="69218"/>
                    <a:pt x="32038" y="69199"/>
                    <a:pt x="32068" y="69169"/>
                  </a:cubicBezTo>
                  <a:cubicBezTo>
                    <a:pt x="32946" y="68219"/>
                    <a:pt x="34486" y="66894"/>
                    <a:pt x="36792" y="65984"/>
                  </a:cubicBezTo>
                  <a:cubicBezTo>
                    <a:pt x="38273" y="65396"/>
                    <a:pt x="38915" y="63844"/>
                    <a:pt x="39039" y="63292"/>
                  </a:cubicBezTo>
                  <a:lnTo>
                    <a:pt x="39039" y="63262"/>
                  </a:lnTo>
                  <a:lnTo>
                    <a:pt x="39039" y="61859"/>
                  </a:lnTo>
                  <a:lnTo>
                    <a:pt x="40276" y="62138"/>
                  </a:lnTo>
                  <a:cubicBezTo>
                    <a:pt x="40912" y="62281"/>
                    <a:pt x="41554" y="62352"/>
                    <a:pt x="42171" y="62352"/>
                  </a:cubicBezTo>
                  <a:cubicBezTo>
                    <a:pt x="46427" y="62352"/>
                    <a:pt x="50034" y="59304"/>
                    <a:pt x="50742" y="55107"/>
                  </a:cubicBezTo>
                  <a:lnTo>
                    <a:pt x="50802" y="54781"/>
                  </a:lnTo>
                  <a:lnTo>
                    <a:pt x="51033" y="54548"/>
                  </a:lnTo>
                  <a:cubicBezTo>
                    <a:pt x="51295" y="54299"/>
                    <a:pt x="51562" y="54026"/>
                    <a:pt x="51841" y="53722"/>
                  </a:cubicBezTo>
                  <a:lnTo>
                    <a:pt x="52102" y="53450"/>
                  </a:lnTo>
                  <a:lnTo>
                    <a:pt x="52478" y="53407"/>
                  </a:lnTo>
                  <a:cubicBezTo>
                    <a:pt x="56930" y="52956"/>
                    <a:pt x="60288" y="49235"/>
                    <a:pt x="60288" y="44754"/>
                  </a:cubicBezTo>
                  <a:cubicBezTo>
                    <a:pt x="60288" y="44082"/>
                    <a:pt x="60198" y="43386"/>
                    <a:pt x="60032" y="42686"/>
                  </a:cubicBezTo>
                  <a:lnTo>
                    <a:pt x="59871" y="42038"/>
                  </a:lnTo>
                  <a:lnTo>
                    <a:pt x="60406" y="41633"/>
                  </a:lnTo>
                  <a:cubicBezTo>
                    <a:pt x="62636" y="39970"/>
                    <a:pt x="63914" y="37431"/>
                    <a:pt x="63914" y="34667"/>
                  </a:cubicBezTo>
                  <a:cubicBezTo>
                    <a:pt x="63914" y="31892"/>
                    <a:pt x="62630" y="29342"/>
                    <a:pt x="60383" y="27678"/>
                  </a:cubicBezTo>
                  <a:lnTo>
                    <a:pt x="59835" y="27274"/>
                  </a:lnTo>
                  <a:lnTo>
                    <a:pt x="60008" y="26614"/>
                  </a:lnTo>
                  <a:cubicBezTo>
                    <a:pt x="60192" y="25883"/>
                    <a:pt x="60288" y="25157"/>
                    <a:pt x="60288" y="24463"/>
                  </a:cubicBezTo>
                  <a:cubicBezTo>
                    <a:pt x="60288" y="19714"/>
                    <a:pt x="56567" y="15898"/>
                    <a:pt x="51824" y="15767"/>
                  </a:cubicBezTo>
                  <a:lnTo>
                    <a:pt x="50914" y="15743"/>
                  </a:lnTo>
                  <a:lnTo>
                    <a:pt x="50837" y="14840"/>
                  </a:lnTo>
                  <a:cubicBezTo>
                    <a:pt x="50469" y="10363"/>
                    <a:pt x="46665" y="6863"/>
                    <a:pt x="42171" y="6863"/>
                  </a:cubicBezTo>
                  <a:cubicBezTo>
                    <a:pt x="41554" y="6863"/>
                    <a:pt x="40912" y="6934"/>
                    <a:pt x="40276" y="7077"/>
                  </a:cubicBezTo>
                  <a:lnTo>
                    <a:pt x="39039" y="7351"/>
                  </a:lnTo>
                  <a:lnTo>
                    <a:pt x="39039" y="5954"/>
                  </a:lnTo>
                  <a:lnTo>
                    <a:pt x="39039" y="5924"/>
                  </a:lnTo>
                  <a:cubicBezTo>
                    <a:pt x="38915" y="5371"/>
                    <a:pt x="38273" y="3814"/>
                    <a:pt x="36792" y="3225"/>
                  </a:cubicBezTo>
                  <a:cubicBezTo>
                    <a:pt x="34486" y="2317"/>
                    <a:pt x="32946" y="997"/>
                    <a:pt x="32068" y="46"/>
                  </a:cubicBezTo>
                  <a:cubicBezTo>
                    <a:pt x="32041" y="16"/>
                    <a:pt x="32000" y="1"/>
                    <a:pt x="31960" y="1"/>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789" name="Google Shape;3173;p52">
              <a:extLst>
                <a:ext uri="{FF2B5EF4-FFF2-40B4-BE49-F238E27FC236}">
                  <a16:creationId xmlns:a16="http://schemas.microsoft.com/office/drawing/2014/main" id="{C7D6AE46-8D54-0BDB-25C3-FD6A018B2B18}"/>
                </a:ext>
              </a:extLst>
            </p:cNvPr>
            <p:cNvGrpSpPr/>
            <p:nvPr/>
          </p:nvGrpSpPr>
          <p:grpSpPr>
            <a:xfrm>
              <a:off x="10116413" y="3024865"/>
              <a:ext cx="366196" cy="335805"/>
              <a:chOff x="4040200" y="3814175"/>
              <a:chExt cx="347925" cy="319050"/>
            </a:xfrm>
          </p:grpSpPr>
          <p:sp>
            <p:nvSpPr>
              <p:cNvPr id="790" name="Google Shape;3174;p52">
                <a:extLst>
                  <a:ext uri="{FF2B5EF4-FFF2-40B4-BE49-F238E27FC236}">
                    <a16:creationId xmlns:a16="http://schemas.microsoft.com/office/drawing/2014/main" id="{196CD8D9-2170-7119-2AA6-CD9F80A9C4EB}"/>
                  </a:ext>
                </a:extLst>
              </p:cNvPr>
              <p:cNvSpPr/>
              <p:nvPr/>
            </p:nvSpPr>
            <p:spPr>
              <a:xfrm>
                <a:off x="4227675" y="3888250"/>
                <a:ext cx="160450" cy="244975"/>
              </a:xfrm>
              <a:custGeom>
                <a:avLst/>
                <a:gdLst/>
                <a:ahLst/>
                <a:cxnLst/>
                <a:rect l="l" t="t" r="r" b="b"/>
                <a:pathLst>
                  <a:path w="6418" h="9799" extrusionOk="0">
                    <a:moveTo>
                      <a:pt x="5451" y="1"/>
                    </a:moveTo>
                    <a:cubicBezTo>
                      <a:pt x="5042" y="1"/>
                      <a:pt x="4670" y="283"/>
                      <a:pt x="4564" y="692"/>
                    </a:cubicBezTo>
                    <a:lnTo>
                      <a:pt x="3886" y="3322"/>
                    </a:lnTo>
                    <a:cubicBezTo>
                      <a:pt x="3770" y="3278"/>
                      <a:pt x="3650" y="3256"/>
                      <a:pt x="3530" y="3256"/>
                    </a:cubicBezTo>
                    <a:cubicBezTo>
                      <a:pt x="3242" y="3256"/>
                      <a:pt x="2957" y="3382"/>
                      <a:pt x="2763" y="3621"/>
                    </a:cubicBezTo>
                    <a:lnTo>
                      <a:pt x="2005" y="4568"/>
                    </a:lnTo>
                    <a:lnTo>
                      <a:pt x="807" y="5712"/>
                    </a:lnTo>
                    <a:cubicBezTo>
                      <a:pt x="157" y="6332"/>
                      <a:pt x="0" y="7296"/>
                      <a:pt x="408" y="8091"/>
                    </a:cubicBezTo>
                    <a:lnTo>
                      <a:pt x="163" y="9483"/>
                    </a:lnTo>
                    <a:cubicBezTo>
                      <a:pt x="141" y="9617"/>
                      <a:pt x="216" y="9751"/>
                      <a:pt x="368" y="9793"/>
                    </a:cubicBezTo>
                    <a:cubicBezTo>
                      <a:pt x="386" y="9798"/>
                      <a:pt x="397" y="9798"/>
                      <a:pt x="408" y="9798"/>
                    </a:cubicBezTo>
                    <a:lnTo>
                      <a:pt x="3354" y="9798"/>
                    </a:lnTo>
                    <a:cubicBezTo>
                      <a:pt x="3437" y="9798"/>
                      <a:pt x="3507" y="9734"/>
                      <a:pt x="3518" y="9653"/>
                    </a:cubicBezTo>
                    <a:lnTo>
                      <a:pt x="3693" y="8115"/>
                    </a:lnTo>
                    <a:lnTo>
                      <a:pt x="4587" y="6735"/>
                    </a:lnTo>
                    <a:cubicBezTo>
                      <a:pt x="4616" y="6694"/>
                      <a:pt x="4622" y="6642"/>
                      <a:pt x="4611" y="6595"/>
                    </a:cubicBezTo>
                    <a:cubicBezTo>
                      <a:pt x="4558" y="6437"/>
                      <a:pt x="4441" y="6367"/>
                      <a:pt x="4329" y="6367"/>
                    </a:cubicBezTo>
                    <a:cubicBezTo>
                      <a:pt x="4240" y="6367"/>
                      <a:pt x="4154" y="6410"/>
                      <a:pt x="4103" y="6490"/>
                    </a:cubicBezTo>
                    <a:lnTo>
                      <a:pt x="3203" y="7875"/>
                    </a:lnTo>
                    <a:cubicBezTo>
                      <a:pt x="3184" y="7910"/>
                      <a:pt x="3167" y="7946"/>
                      <a:pt x="3162" y="7992"/>
                    </a:cubicBezTo>
                    <a:lnTo>
                      <a:pt x="3016" y="9260"/>
                    </a:lnTo>
                    <a:lnTo>
                      <a:pt x="753" y="9260"/>
                    </a:lnTo>
                    <a:lnTo>
                      <a:pt x="958" y="8091"/>
                    </a:lnTo>
                    <a:cubicBezTo>
                      <a:pt x="969" y="8027"/>
                      <a:pt x="958" y="7962"/>
                      <a:pt x="923" y="7910"/>
                    </a:cubicBezTo>
                    <a:cubicBezTo>
                      <a:pt x="584" y="7320"/>
                      <a:pt x="689" y="6578"/>
                      <a:pt x="1180" y="6104"/>
                    </a:cubicBezTo>
                    <a:lnTo>
                      <a:pt x="2390" y="4947"/>
                    </a:lnTo>
                    <a:cubicBezTo>
                      <a:pt x="2402" y="4941"/>
                      <a:pt x="2407" y="4930"/>
                      <a:pt x="2420" y="4919"/>
                    </a:cubicBezTo>
                    <a:lnTo>
                      <a:pt x="3184" y="3959"/>
                    </a:lnTo>
                    <a:cubicBezTo>
                      <a:pt x="3271" y="3852"/>
                      <a:pt x="3399" y="3796"/>
                      <a:pt x="3527" y="3796"/>
                    </a:cubicBezTo>
                    <a:cubicBezTo>
                      <a:pt x="3615" y="3796"/>
                      <a:pt x="3704" y="3823"/>
                      <a:pt x="3780" y="3878"/>
                    </a:cubicBezTo>
                    <a:cubicBezTo>
                      <a:pt x="3933" y="3989"/>
                      <a:pt x="4003" y="4182"/>
                      <a:pt x="3945" y="4380"/>
                    </a:cubicBezTo>
                    <a:cubicBezTo>
                      <a:pt x="3939" y="4409"/>
                      <a:pt x="3921" y="4439"/>
                      <a:pt x="3904" y="4463"/>
                    </a:cubicBezTo>
                    <a:lnTo>
                      <a:pt x="2723" y="6081"/>
                    </a:lnTo>
                    <a:cubicBezTo>
                      <a:pt x="2636" y="6203"/>
                      <a:pt x="2658" y="6373"/>
                      <a:pt x="2782" y="6461"/>
                    </a:cubicBezTo>
                    <a:cubicBezTo>
                      <a:pt x="2830" y="6496"/>
                      <a:pt x="2885" y="6512"/>
                      <a:pt x="2940" y="6512"/>
                    </a:cubicBezTo>
                    <a:cubicBezTo>
                      <a:pt x="3025" y="6512"/>
                      <a:pt x="3108" y="6473"/>
                      <a:pt x="3162" y="6403"/>
                    </a:cubicBezTo>
                    <a:lnTo>
                      <a:pt x="4365" y="4743"/>
                    </a:lnTo>
                    <a:cubicBezTo>
                      <a:pt x="4406" y="4690"/>
                      <a:pt x="4441" y="4625"/>
                      <a:pt x="4459" y="4555"/>
                    </a:cubicBezTo>
                    <a:cubicBezTo>
                      <a:pt x="4552" y="4240"/>
                      <a:pt x="4500" y="3937"/>
                      <a:pt x="4348" y="3697"/>
                    </a:cubicBezTo>
                    <a:lnTo>
                      <a:pt x="5090" y="827"/>
                    </a:lnTo>
                    <a:cubicBezTo>
                      <a:pt x="5133" y="656"/>
                      <a:pt x="5289" y="538"/>
                      <a:pt x="5463" y="538"/>
                    </a:cubicBezTo>
                    <a:cubicBezTo>
                      <a:pt x="5479" y="538"/>
                      <a:pt x="5495" y="539"/>
                      <a:pt x="5511" y="541"/>
                    </a:cubicBezTo>
                    <a:cubicBezTo>
                      <a:pt x="5616" y="558"/>
                      <a:pt x="5703" y="611"/>
                      <a:pt x="5768" y="698"/>
                    </a:cubicBezTo>
                    <a:cubicBezTo>
                      <a:pt x="5832" y="781"/>
                      <a:pt x="5856" y="886"/>
                      <a:pt x="5838" y="991"/>
                    </a:cubicBezTo>
                    <a:lnTo>
                      <a:pt x="5231" y="4299"/>
                    </a:lnTo>
                    <a:cubicBezTo>
                      <a:pt x="5218" y="4363"/>
                      <a:pt x="5201" y="4428"/>
                      <a:pt x="5190" y="4485"/>
                    </a:cubicBezTo>
                    <a:cubicBezTo>
                      <a:pt x="5177" y="4538"/>
                      <a:pt x="5183" y="4590"/>
                      <a:pt x="5218" y="4631"/>
                    </a:cubicBezTo>
                    <a:cubicBezTo>
                      <a:pt x="5295" y="4725"/>
                      <a:pt x="5382" y="4760"/>
                      <a:pt x="5464" y="4760"/>
                    </a:cubicBezTo>
                    <a:cubicBezTo>
                      <a:pt x="5587" y="4760"/>
                      <a:pt x="5698" y="4679"/>
                      <a:pt x="5727" y="4550"/>
                    </a:cubicBezTo>
                    <a:cubicBezTo>
                      <a:pt x="5739" y="4503"/>
                      <a:pt x="5751" y="4450"/>
                      <a:pt x="5762" y="4398"/>
                    </a:cubicBezTo>
                    <a:lnTo>
                      <a:pt x="6370" y="1089"/>
                    </a:lnTo>
                    <a:cubicBezTo>
                      <a:pt x="6417" y="838"/>
                      <a:pt x="6353" y="582"/>
                      <a:pt x="6207" y="377"/>
                    </a:cubicBezTo>
                    <a:cubicBezTo>
                      <a:pt x="6054" y="172"/>
                      <a:pt x="5827" y="37"/>
                      <a:pt x="5576" y="9"/>
                    </a:cubicBezTo>
                    <a:cubicBezTo>
                      <a:pt x="5534" y="3"/>
                      <a:pt x="5492" y="1"/>
                      <a:pt x="54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3175;p52">
                <a:extLst>
                  <a:ext uri="{FF2B5EF4-FFF2-40B4-BE49-F238E27FC236}">
                    <a16:creationId xmlns:a16="http://schemas.microsoft.com/office/drawing/2014/main" id="{06ABE74B-35B8-8A61-CB62-E2775BF40285}"/>
                  </a:ext>
                </a:extLst>
              </p:cNvPr>
              <p:cNvSpPr/>
              <p:nvPr/>
            </p:nvSpPr>
            <p:spPr>
              <a:xfrm>
                <a:off x="4040200" y="3888125"/>
                <a:ext cx="160325" cy="245100"/>
              </a:xfrm>
              <a:custGeom>
                <a:avLst/>
                <a:gdLst/>
                <a:ahLst/>
                <a:cxnLst/>
                <a:rect l="l" t="t" r="r" b="b"/>
                <a:pathLst>
                  <a:path w="6413" h="9804" extrusionOk="0">
                    <a:moveTo>
                      <a:pt x="952" y="545"/>
                    </a:moveTo>
                    <a:cubicBezTo>
                      <a:pt x="1123" y="545"/>
                      <a:pt x="1277" y="663"/>
                      <a:pt x="1321" y="832"/>
                    </a:cubicBezTo>
                    <a:lnTo>
                      <a:pt x="2070" y="3702"/>
                    </a:lnTo>
                    <a:cubicBezTo>
                      <a:pt x="1981" y="3837"/>
                      <a:pt x="1924" y="3988"/>
                      <a:pt x="1911" y="4152"/>
                    </a:cubicBezTo>
                    <a:cubicBezTo>
                      <a:pt x="1889" y="4398"/>
                      <a:pt x="1964" y="4636"/>
                      <a:pt x="2105" y="4830"/>
                    </a:cubicBezTo>
                    <a:lnTo>
                      <a:pt x="3256" y="6408"/>
                    </a:lnTo>
                    <a:cubicBezTo>
                      <a:pt x="3309" y="6478"/>
                      <a:pt x="3392" y="6517"/>
                      <a:pt x="3477" y="6517"/>
                    </a:cubicBezTo>
                    <a:cubicBezTo>
                      <a:pt x="3532" y="6517"/>
                      <a:pt x="3587" y="6501"/>
                      <a:pt x="3635" y="6466"/>
                    </a:cubicBezTo>
                    <a:cubicBezTo>
                      <a:pt x="3753" y="6378"/>
                      <a:pt x="3782" y="6208"/>
                      <a:pt x="3694" y="6086"/>
                    </a:cubicBezTo>
                    <a:lnTo>
                      <a:pt x="2531" y="4496"/>
                    </a:lnTo>
                    <a:cubicBezTo>
                      <a:pt x="2461" y="4403"/>
                      <a:pt x="2437" y="4285"/>
                      <a:pt x="2455" y="4169"/>
                    </a:cubicBezTo>
                    <a:cubicBezTo>
                      <a:pt x="2467" y="4088"/>
                      <a:pt x="2507" y="4005"/>
                      <a:pt x="2561" y="3947"/>
                    </a:cubicBezTo>
                    <a:cubicBezTo>
                      <a:pt x="2583" y="3923"/>
                      <a:pt x="2607" y="3900"/>
                      <a:pt x="2631" y="3883"/>
                    </a:cubicBezTo>
                    <a:cubicBezTo>
                      <a:pt x="2709" y="3828"/>
                      <a:pt x="2799" y="3801"/>
                      <a:pt x="2887" y="3801"/>
                    </a:cubicBezTo>
                    <a:cubicBezTo>
                      <a:pt x="3015" y="3801"/>
                      <a:pt x="3140" y="3857"/>
                      <a:pt x="3227" y="3964"/>
                    </a:cubicBezTo>
                    <a:lnTo>
                      <a:pt x="3998" y="4924"/>
                    </a:lnTo>
                    <a:cubicBezTo>
                      <a:pt x="4004" y="4935"/>
                      <a:pt x="4015" y="4946"/>
                      <a:pt x="4021" y="4952"/>
                    </a:cubicBezTo>
                    <a:lnTo>
                      <a:pt x="5231" y="6109"/>
                    </a:lnTo>
                    <a:cubicBezTo>
                      <a:pt x="5728" y="6583"/>
                      <a:pt x="5833" y="7325"/>
                      <a:pt x="5488" y="7915"/>
                    </a:cubicBezTo>
                    <a:cubicBezTo>
                      <a:pt x="5453" y="7967"/>
                      <a:pt x="5442" y="8032"/>
                      <a:pt x="5453" y="8096"/>
                    </a:cubicBezTo>
                    <a:lnTo>
                      <a:pt x="5663" y="9265"/>
                    </a:lnTo>
                    <a:lnTo>
                      <a:pt x="3396" y="9265"/>
                    </a:lnTo>
                    <a:lnTo>
                      <a:pt x="3249" y="7997"/>
                    </a:lnTo>
                    <a:cubicBezTo>
                      <a:pt x="3244" y="7951"/>
                      <a:pt x="3232" y="7915"/>
                      <a:pt x="3209" y="7880"/>
                    </a:cubicBezTo>
                    <a:lnTo>
                      <a:pt x="1649" y="5472"/>
                    </a:lnTo>
                    <a:cubicBezTo>
                      <a:pt x="1420" y="5116"/>
                      <a:pt x="1263" y="4724"/>
                      <a:pt x="1187" y="4304"/>
                    </a:cubicBezTo>
                    <a:lnTo>
                      <a:pt x="579" y="996"/>
                    </a:lnTo>
                    <a:cubicBezTo>
                      <a:pt x="556" y="867"/>
                      <a:pt x="597" y="732"/>
                      <a:pt x="702" y="638"/>
                    </a:cubicBezTo>
                    <a:cubicBezTo>
                      <a:pt x="724" y="616"/>
                      <a:pt x="759" y="592"/>
                      <a:pt x="789" y="581"/>
                    </a:cubicBezTo>
                    <a:cubicBezTo>
                      <a:pt x="843" y="556"/>
                      <a:pt x="898" y="545"/>
                      <a:pt x="952" y="545"/>
                    </a:cubicBezTo>
                    <a:close/>
                    <a:moveTo>
                      <a:pt x="951" y="0"/>
                    </a:moveTo>
                    <a:cubicBezTo>
                      <a:pt x="913" y="0"/>
                      <a:pt x="875" y="3"/>
                      <a:pt x="837" y="7"/>
                    </a:cubicBezTo>
                    <a:cubicBezTo>
                      <a:pt x="584" y="42"/>
                      <a:pt x="357" y="177"/>
                      <a:pt x="211" y="382"/>
                    </a:cubicBezTo>
                    <a:cubicBezTo>
                      <a:pt x="58" y="587"/>
                      <a:pt x="1" y="843"/>
                      <a:pt x="47" y="1094"/>
                    </a:cubicBezTo>
                    <a:lnTo>
                      <a:pt x="654" y="4403"/>
                    </a:lnTo>
                    <a:cubicBezTo>
                      <a:pt x="743" y="4889"/>
                      <a:pt x="924" y="5350"/>
                      <a:pt x="1199" y="5765"/>
                    </a:cubicBezTo>
                    <a:lnTo>
                      <a:pt x="2718" y="8120"/>
                    </a:lnTo>
                    <a:lnTo>
                      <a:pt x="2887" y="9564"/>
                    </a:lnTo>
                    <a:cubicBezTo>
                      <a:pt x="2906" y="9698"/>
                      <a:pt x="3016" y="9803"/>
                      <a:pt x="3157" y="9803"/>
                    </a:cubicBezTo>
                    <a:lnTo>
                      <a:pt x="5979" y="9803"/>
                    </a:lnTo>
                    <a:cubicBezTo>
                      <a:pt x="6019" y="9803"/>
                      <a:pt x="6055" y="9798"/>
                      <a:pt x="6090" y="9780"/>
                    </a:cubicBezTo>
                    <a:cubicBezTo>
                      <a:pt x="6213" y="9728"/>
                      <a:pt x="6272" y="9604"/>
                      <a:pt x="6254" y="9488"/>
                    </a:cubicBezTo>
                    <a:lnTo>
                      <a:pt x="6003" y="8096"/>
                    </a:lnTo>
                    <a:cubicBezTo>
                      <a:pt x="6412" y="7301"/>
                      <a:pt x="6259" y="6337"/>
                      <a:pt x="5606" y="5717"/>
                    </a:cubicBezTo>
                    <a:lnTo>
                      <a:pt x="4406" y="4573"/>
                    </a:lnTo>
                    <a:lnTo>
                      <a:pt x="3648" y="3626"/>
                    </a:lnTo>
                    <a:cubicBezTo>
                      <a:pt x="3458" y="3387"/>
                      <a:pt x="3172" y="3261"/>
                      <a:pt x="2885" y="3261"/>
                    </a:cubicBezTo>
                    <a:cubicBezTo>
                      <a:pt x="2765" y="3261"/>
                      <a:pt x="2645" y="3283"/>
                      <a:pt x="2531" y="3327"/>
                    </a:cubicBezTo>
                    <a:lnTo>
                      <a:pt x="1847" y="697"/>
                    </a:lnTo>
                    <a:cubicBezTo>
                      <a:pt x="1740" y="285"/>
                      <a:pt x="1368" y="0"/>
                      <a:pt x="9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3176;p52">
                <a:extLst>
                  <a:ext uri="{FF2B5EF4-FFF2-40B4-BE49-F238E27FC236}">
                    <a16:creationId xmlns:a16="http://schemas.microsoft.com/office/drawing/2014/main" id="{4571CD71-77D9-BF32-68B0-B6ADA62F6623}"/>
                  </a:ext>
                </a:extLst>
              </p:cNvPr>
              <p:cNvSpPr/>
              <p:nvPr/>
            </p:nvSpPr>
            <p:spPr>
              <a:xfrm>
                <a:off x="4142925" y="3814175"/>
                <a:ext cx="140550" cy="140075"/>
              </a:xfrm>
              <a:custGeom>
                <a:avLst/>
                <a:gdLst/>
                <a:ahLst/>
                <a:cxnLst/>
                <a:rect l="l" t="t" r="r" b="b"/>
                <a:pathLst>
                  <a:path w="5622" h="5603" extrusionOk="0">
                    <a:moveTo>
                      <a:pt x="1584" y="850"/>
                    </a:moveTo>
                    <a:cubicBezTo>
                      <a:pt x="1467" y="1136"/>
                      <a:pt x="1408" y="1446"/>
                      <a:pt x="1408" y="1762"/>
                    </a:cubicBezTo>
                    <a:cubicBezTo>
                      <a:pt x="1408" y="3106"/>
                      <a:pt x="2495" y="4193"/>
                      <a:pt x="3839" y="4193"/>
                    </a:cubicBezTo>
                    <a:cubicBezTo>
                      <a:pt x="4155" y="4193"/>
                      <a:pt x="4465" y="4135"/>
                      <a:pt x="4751" y="4017"/>
                    </a:cubicBezTo>
                    <a:lnTo>
                      <a:pt x="4751" y="4017"/>
                    </a:lnTo>
                    <a:cubicBezTo>
                      <a:pt x="4623" y="4222"/>
                      <a:pt x="4459" y="4397"/>
                      <a:pt x="4273" y="4550"/>
                    </a:cubicBezTo>
                    <a:cubicBezTo>
                      <a:pt x="3869" y="4877"/>
                      <a:pt x="3355" y="5058"/>
                      <a:pt x="2829" y="5058"/>
                    </a:cubicBezTo>
                    <a:cubicBezTo>
                      <a:pt x="1567" y="5058"/>
                      <a:pt x="543" y="4036"/>
                      <a:pt x="543" y="2773"/>
                    </a:cubicBezTo>
                    <a:cubicBezTo>
                      <a:pt x="543" y="2247"/>
                      <a:pt x="725" y="1732"/>
                      <a:pt x="1052" y="1330"/>
                    </a:cubicBezTo>
                    <a:cubicBezTo>
                      <a:pt x="1204" y="1142"/>
                      <a:pt x="1384" y="985"/>
                      <a:pt x="1584" y="850"/>
                    </a:cubicBezTo>
                    <a:close/>
                    <a:moveTo>
                      <a:pt x="2277" y="0"/>
                    </a:moveTo>
                    <a:cubicBezTo>
                      <a:pt x="2256" y="0"/>
                      <a:pt x="2235" y="3"/>
                      <a:pt x="2215" y="9"/>
                    </a:cubicBezTo>
                    <a:cubicBezTo>
                      <a:pt x="1595" y="143"/>
                      <a:pt x="1034" y="494"/>
                      <a:pt x="631" y="990"/>
                    </a:cubicBezTo>
                    <a:cubicBezTo>
                      <a:pt x="222" y="1493"/>
                      <a:pt x="0" y="2124"/>
                      <a:pt x="0" y="2773"/>
                    </a:cubicBezTo>
                    <a:cubicBezTo>
                      <a:pt x="0" y="4333"/>
                      <a:pt x="1268" y="5602"/>
                      <a:pt x="2829" y="5602"/>
                    </a:cubicBezTo>
                    <a:cubicBezTo>
                      <a:pt x="3477" y="5602"/>
                      <a:pt x="4114" y="5379"/>
                      <a:pt x="4611" y="4971"/>
                    </a:cubicBezTo>
                    <a:cubicBezTo>
                      <a:pt x="5109" y="4567"/>
                      <a:pt x="5459" y="4006"/>
                      <a:pt x="5592" y="3393"/>
                    </a:cubicBezTo>
                    <a:cubicBezTo>
                      <a:pt x="5622" y="3275"/>
                      <a:pt x="5570" y="3153"/>
                      <a:pt x="5465" y="3094"/>
                    </a:cubicBezTo>
                    <a:cubicBezTo>
                      <a:pt x="5423" y="3071"/>
                      <a:pt x="5378" y="3060"/>
                      <a:pt x="5333" y="3060"/>
                    </a:cubicBezTo>
                    <a:cubicBezTo>
                      <a:pt x="5264" y="3060"/>
                      <a:pt x="5196" y="3086"/>
                      <a:pt x="5144" y="3135"/>
                    </a:cubicBezTo>
                    <a:cubicBezTo>
                      <a:pt x="4793" y="3469"/>
                      <a:pt x="4330" y="3655"/>
                      <a:pt x="3839" y="3655"/>
                    </a:cubicBezTo>
                    <a:cubicBezTo>
                      <a:pt x="2800" y="3655"/>
                      <a:pt x="1946" y="2808"/>
                      <a:pt x="1946" y="1762"/>
                    </a:cubicBezTo>
                    <a:cubicBezTo>
                      <a:pt x="1946" y="1277"/>
                      <a:pt x="2133" y="809"/>
                      <a:pt x="2466" y="459"/>
                    </a:cubicBezTo>
                    <a:cubicBezTo>
                      <a:pt x="2549" y="370"/>
                      <a:pt x="2565" y="243"/>
                      <a:pt x="2507" y="138"/>
                    </a:cubicBezTo>
                    <a:cubicBezTo>
                      <a:pt x="2460" y="52"/>
                      <a:pt x="2369" y="0"/>
                      <a:pt x="2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3177;p52">
                <a:extLst>
                  <a:ext uri="{FF2B5EF4-FFF2-40B4-BE49-F238E27FC236}">
                    <a16:creationId xmlns:a16="http://schemas.microsoft.com/office/drawing/2014/main" id="{60DB19C4-2D9A-7A26-C97B-5AF0FCE82BA0}"/>
                  </a:ext>
                </a:extLst>
              </p:cNvPr>
              <p:cNvSpPr/>
              <p:nvPr/>
            </p:nvSpPr>
            <p:spPr>
              <a:xfrm>
                <a:off x="4209825" y="3814200"/>
                <a:ext cx="75400" cy="73550"/>
              </a:xfrm>
              <a:custGeom>
                <a:avLst/>
                <a:gdLst/>
                <a:ahLst/>
                <a:cxnLst/>
                <a:rect l="l" t="t" r="r" b="b"/>
                <a:pathLst>
                  <a:path w="3016" h="2942" extrusionOk="0">
                    <a:moveTo>
                      <a:pt x="1813" y="803"/>
                    </a:moveTo>
                    <a:lnTo>
                      <a:pt x="1789" y="1106"/>
                    </a:lnTo>
                    <a:cubicBezTo>
                      <a:pt x="1783" y="1200"/>
                      <a:pt x="1824" y="1281"/>
                      <a:pt x="1894" y="1340"/>
                    </a:cubicBezTo>
                    <a:lnTo>
                      <a:pt x="2134" y="1534"/>
                    </a:lnTo>
                    <a:lnTo>
                      <a:pt x="1836" y="1609"/>
                    </a:lnTo>
                    <a:cubicBezTo>
                      <a:pt x="1748" y="1626"/>
                      <a:pt x="1678" y="1691"/>
                      <a:pt x="1648" y="1772"/>
                    </a:cubicBezTo>
                    <a:lnTo>
                      <a:pt x="1543" y="2065"/>
                    </a:lnTo>
                    <a:lnTo>
                      <a:pt x="1374" y="1801"/>
                    </a:lnTo>
                    <a:cubicBezTo>
                      <a:pt x="1327" y="1726"/>
                      <a:pt x="1246" y="1679"/>
                      <a:pt x="1157" y="1679"/>
                    </a:cubicBezTo>
                    <a:lnTo>
                      <a:pt x="848" y="1667"/>
                    </a:lnTo>
                    <a:lnTo>
                      <a:pt x="1047" y="1428"/>
                    </a:lnTo>
                    <a:cubicBezTo>
                      <a:pt x="1106" y="1358"/>
                      <a:pt x="1122" y="1270"/>
                      <a:pt x="1100" y="1183"/>
                    </a:cubicBezTo>
                    <a:lnTo>
                      <a:pt x="1017" y="884"/>
                    </a:lnTo>
                    <a:lnTo>
                      <a:pt x="1017" y="884"/>
                    </a:lnTo>
                    <a:lnTo>
                      <a:pt x="1303" y="1001"/>
                    </a:lnTo>
                    <a:cubicBezTo>
                      <a:pt x="1334" y="1012"/>
                      <a:pt x="1366" y="1017"/>
                      <a:pt x="1398" y="1017"/>
                    </a:cubicBezTo>
                    <a:cubicBezTo>
                      <a:pt x="1453" y="1017"/>
                      <a:pt x="1507" y="1002"/>
                      <a:pt x="1556" y="973"/>
                    </a:cubicBezTo>
                    <a:lnTo>
                      <a:pt x="1813" y="803"/>
                    </a:lnTo>
                    <a:close/>
                    <a:moveTo>
                      <a:pt x="2120" y="1"/>
                    </a:moveTo>
                    <a:cubicBezTo>
                      <a:pt x="2066" y="1"/>
                      <a:pt x="2012" y="17"/>
                      <a:pt x="1964" y="48"/>
                    </a:cubicBezTo>
                    <a:lnTo>
                      <a:pt x="1368" y="440"/>
                    </a:lnTo>
                    <a:lnTo>
                      <a:pt x="707" y="177"/>
                    </a:lnTo>
                    <a:cubicBezTo>
                      <a:pt x="674" y="165"/>
                      <a:pt x="640" y="160"/>
                      <a:pt x="607" y="160"/>
                    </a:cubicBezTo>
                    <a:cubicBezTo>
                      <a:pt x="541" y="160"/>
                      <a:pt x="478" y="183"/>
                      <a:pt x="427" y="229"/>
                    </a:cubicBezTo>
                    <a:cubicBezTo>
                      <a:pt x="345" y="299"/>
                      <a:pt x="316" y="404"/>
                      <a:pt x="345" y="504"/>
                    </a:cubicBezTo>
                    <a:lnTo>
                      <a:pt x="539" y="1194"/>
                    </a:lnTo>
                    <a:lnTo>
                      <a:pt x="83" y="1744"/>
                    </a:lnTo>
                    <a:cubicBezTo>
                      <a:pt x="19" y="1820"/>
                      <a:pt x="0" y="1931"/>
                      <a:pt x="41" y="2025"/>
                    </a:cubicBezTo>
                    <a:cubicBezTo>
                      <a:pt x="83" y="2117"/>
                      <a:pt x="176" y="2182"/>
                      <a:pt x="281" y="2187"/>
                    </a:cubicBezTo>
                    <a:lnTo>
                      <a:pt x="995" y="2211"/>
                    </a:lnTo>
                    <a:lnTo>
                      <a:pt x="1374" y="2818"/>
                    </a:lnTo>
                    <a:cubicBezTo>
                      <a:pt x="1427" y="2894"/>
                      <a:pt x="1514" y="2942"/>
                      <a:pt x="1602" y="2942"/>
                    </a:cubicBezTo>
                    <a:lnTo>
                      <a:pt x="1632" y="2942"/>
                    </a:lnTo>
                    <a:cubicBezTo>
                      <a:pt x="1737" y="2929"/>
                      <a:pt x="1824" y="2866"/>
                      <a:pt x="1859" y="2767"/>
                    </a:cubicBezTo>
                    <a:lnTo>
                      <a:pt x="2104" y="2095"/>
                    </a:lnTo>
                    <a:lnTo>
                      <a:pt x="2800" y="1919"/>
                    </a:lnTo>
                    <a:cubicBezTo>
                      <a:pt x="2900" y="1895"/>
                      <a:pt x="2975" y="1814"/>
                      <a:pt x="2999" y="1715"/>
                    </a:cubicBezTo>
                    <a:cubicBezTo>
                      <a:pt x="3016" y="1615"/>
                      <a:pt x="2981" y="1510"/>
                      <a:pt x="2900" y="1445"/>
                    </a:cubicBezTo>
                    <a:lnTo>
                      <a:pt x="2339" y="1001"/>
                    </a:lnTo>
                    <a:lnTo>
                      <a:pt x="2385" y="288"/>
                    </a:lnTo>
                    <a:cubicBezTo>
                      <a:pt x="2390" y="183"/>
                      <a:pt x="2339" y="89"/>
                      <a:pt x="2250" y="37"/>
                    </a:cubicBezTo>
                    <a:cubicBezTo>
                      <a:pt x="2210" y="13"/>
                      <a:pt x="2165" y="1"/>
                      <a:pt x="2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3178;p52">
                <a:extLst>
                  <a:ext uri="{FF2B5EF4-FFF2-40B4-BE49-F238E27FC236}">
                    <a16:creationId xmlns:a16="http://schemas.microsoft.com/office/drawing/2014/main" id="{8F4600CF-85F7-09C9-5C85-CCF7E4030043}"/>
                  </a:ext>
                </a:extLst>
              </p:cNvPr>
              <p:cNvSpPr/>
              <p:nvPr/>
            </p:nvSpPr>
            <p:spPr>
              <a:xfrm>
                <a:off x="4345700" y="4022000"/>
                <a:ext cx="13500" cy="13600"/>
              </a:xfrm>
              <a:custGeom>
                <a:avLst/>
                <a:gdLst/>
                <a:ahLst/>
                <a:cxnLst/>
                <a:rect l="l" t="t" r="r" b="b"/>
                <a:pathLst>
                  <a:path w="540" h="544" extrusionOk="0">
                    <a:moveTo>
                      <a:pt x="270" y="1"/>
                    </a:moveTo>
                    <a:cubicBezTo>
                      <a:pt x="118" y="1"/>
                      <a:pt x="1" y="123"/>
                      <a:pt x="1" y="276"/>
                    </a:cubicBezTo>
                    <a:cubicBezTo>
                      <a:pt x="1" y="421"/>
                      <a:pt x="118" y="543"/>
                      <a:pt x="270" y="543"/>
                    </a:cubicBezTo>
                    <a:cubicBezTo>
                      <a:pt x="421" y="543"/>
                      <a:pt x="539" y="421"/>
                      <a:pt x="539" y="276"/>
                    </a:cubicBezTo>
                    <a:cubicBezTo>
                      <a:pt x="539" y="123"/>
                      <a:pt x="421" y="1"/>
                      <a:pt x="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95" name="مجموعة 794">
            <a:extLst>
              <a:ext uri="{FF2B5EF4-FFF2-40B4-BE49-F238E27FC236}">
                <a16:creationId xmlns:a16="http://schemas.microsoft.com/office/drawing/2014/main" id="{01C8E432-2610-4601-CC6A-6363DE1A7FC9}"/>
              </a:ext>
            </a:extLst>
          </p:cNvPr>
          <p:cNvGrpSpPr/>
          <p:nvPr/>
        </p:nvGrpSpPr>
        <p:grpSpPr>
          <a:xfrm>
            <a:off x="435018" y="5197747"/>
            <a:ext cx="907712" cy="983040"/>
            <a:chOff x="6851416" y="4422736"/>
            <a:chExt cx="548809" cy="594353"/>
          </a:xfrm>
        </p:grpSpPr>
        <p:sp>
          <p:nvSpPr>
            <p:cNvPr id="796" name="Google Shape;2755;p41">
              <a:extLst>
                <a:ext uri="{FF2B5EF4-FFF2-40B4-BE49-F238E27FC236}">
                  <a16:creationId xmlns:a16="http://schemas.microsoft.com/office/drawing/2014/main" id="{CD585F51-D15C-E442-F895-8D430A34C7FB}"/>
                </a:ext>
              </a:extLst>
            </p:cNvPr>
            <p:cNvSpPr/>
            <p:nvPr/>
          </p:nvSpPr>
          <p:spPr>
            <a:xfrm>
              <a:off x="6851416" y="4422736"/>
              <a:ext cx="548809" cy="594353"/>
            </a:xfrm>
            <a:custGeom>
              <a:avLst/>
              <a:gdLst/>
              <a:ahLst/>
              <a:cxnLst/>
              <a:rect l="l" t="t" r="r" b="b"/>
              <a:pathLst>
                <a:path w="63914" h="69218" extrusionOk="0">
                  <a:moveTo>
                    <a:pt x="31961" y="355"/>
                  </a:moveTo>
                  <a:cubicBezTo>
                    <a:pt x="32875" y="1318"/>
                    <a:pt x="34421" y="2608"/>
                    <a:pt x="36685" y="3499"/>
                  </a:cubicBezTo>
                  <a:cubicBezTo>
                    <a:pt x="38035" y="4034"/>
                    <a:pt x="38629" y="5449"/>
                    <a:pt x="38748" y="5971"/>
                  </a:cubicBezTo>
                  <a:lnTo>
                    <a:pt x="38748" y="7535"/>
                  </a:lnTo>
                  <a:cubicBezTo>
                    <a:pt x="38748" y="7576"/>
                    <a:pt x="38772" y="7617"/>
                    <a:pt x="38801" y="7647"/>
                  </a:cubicBezTo>
                  <a:cubicBezTo>
                    <a:pt x="38830" y="7667"/>
                    <a:pt x="38869" y="7679"/>
                    <a:pt x="38904" y="7679"/>
                  </a:cubicBezTo>
                  <a:cubicBezTo>
                    <a:pt x="38912" y="7679"/>
                    <a:pt x="38919" y="7678"/>
                    <a:pt x="38926" y="7677"/>
                  </a:cubicBezTo>
                  <a:lnTo>
                    <a:pt x="40341" y="7362"/>
                  </a:lnTo>
                  <a:cubicBezTo>
                    <a:pt x="40965" y="7223"/>
                    <a:pt x="41584" y="7156"/>
                    <a:pt x="42189" y="7156"/>
                  </a:cubicBezTo>
                  <a:cubicBezTo>
                    <a:pt x="46520" y="7156"/>
                    <a:pt x="50191" y="10546"/>
                    <a:pt x="50546" y="14864"/>
                  </a:cubicBezTo>
                  <a:lnTo>
                    <a:pt x="50635" y="15898"/>
                  </a:lnTo>
                  <a:cubicBezTo>
                    <a:pt x="50640" y="15975"/>
                    <a:pt x="50700" y="16028"/>
                    <a:pt x="50777" y="16034"/>
                  </a:cubicBezTo>
                  <a:lnTo>
                    <a:pt x="51811" y="16063"/>
                  </a:lnTo>
                  <a:cubicBezTo>
                    <a:pt x="56400" y="16189"/>
                    <a:pt x="59997" y="19874"/>
                    <a:pt x="59997" y="24463"/>
                  </a:cubicBezTo>
                  <a:cubicBezTo>
                    <a:pt x="59997" y="25134"/>
                    <a:pt x="59901" y="25835"/>
                    <a:pt x="59723" y="26542"/>
                  </a:cubicBezTo>
                  <a:lnTo>
                    <a:pt x="59533" y="27297"/>
                  </a:lnTo>
                  <a:cubicBezTo>
                    <a:pt x="59514" y="27351"/>
                    <a:pt x="59539" y="27417"/>
                    <a:pt x="59586" y="27452"/>
                  </a:cubicBezTo>
                  <a:lnTo>
                    <a:pt x="60211" y="27916"/>
                  </a:lnTo>
                  <a:cubicBezTo>
                    <a:pt x="62380" y="29521"/>
                    <a:pt x="63621" y="31981"/>
                    <a:pt x="63621" y="34667"/>
                  </a:cubicBezTo>
                  <a:cubicBezTo>
                    <a:pt x="63621" y="37336"/>
                    <a:pt x="62386" y="39791"/>
                    <a:pt x="60233" y="41402"/>
                  </a:cubicBezTo>
                  <a:lnTo>
                    <a:pt x="59616" y="41860"/>
                  </a:lnTo>
                  <a:cubicBezTo>
                    <a:pt x="59569" y="41895"/>
                    <a:pt x="59550" y="41954"/>
                    <a:pt x="59563" y="42014"/>
                  </a:cubicBezTo>
                  <a:lnTo>
                    <a:pt x="59747" y="42757"/>
                  </a:lnTo>
                  <a:cubicBezTo>
                    <a:pt x="59912" y="43435"/>
                    <a:pt x="59997" y="44106"/>
                    <a:pt x="59997" y="44754"/>
                  </a:cubicBezTo>
                  <a:cubicBezTo>
                    <a:pt x="59997" y="49081"/>
                    <a:pt x="56751" y="52682"/>
                    <a:pt x="52448" y="53122"/>
                  </a:cubicBezTo>
                  <a:lnTo>
                    <a:pt x="52020" y="53164"/>
                  </a:lnTo>
                  <a:cubicBezTo>
                    <a:pt x="51984" y="53170"/>
                    <a:pt x="51954" y="53182"/>
                    <a:pt x="51931" y="53212"/>
                  </a:cubicBezTo>
                  <a:lnTo>
                    <a:pt x="51633" y="53527"/>
                  </a:lnTo>
                  <a:cubicBezTo>
                    <a:pt x="51348" y="53824"/>
                    <a:pt x="51087" y="54092"/>
                    <a:pt x="50832" y="54341"/>
                  </a:cubicBezTo>
                  <a:lnTo>
                    <a:pt x="50563" y="54608"/>
                  </a:lnTo>
                  <a:cubicBezTo>
                    <a:pt x="50541" y="54627"/>
                    <a:pt x="50522" y="54655"/>
                    <a:pt x="50516" y="54685"/>
                  </a:cubicBezTo>
                  <a:lnTo>
                    <a:pt x="50456" y="55060"/>
                  </a:lnTo>
                  <a:cubicBezTo>
                    <a:pt x="49767" y="59113"/>
                    <a:pt x="46284" y="62061"/>
                    <a:pt x="42171" y="62061"/>
                  </a:cubicBezTo>
                  <a:cubicBezTo>
                    <a:pt x="41571" y="62061"/>
                    <a:pt x="40953" y="61990"/>
                    <a:pt x="40341" y="61853"/>
                  </a:cubicBezTo>
                  <a:lnTo>
                    <a:pt x="38926" y="61538"/>
                  </a:lnTo>
                  <a:cubicBezTo>
                    <a:pt x="38916" y="61535"/>
                    <a:pt x="38904" y="61534"/>
                    <a:pt x="38893" y="61534"/>
                  </a:cubicBezTo>
                  <a:cubicBezTo>
                    <a:pt x="38861" y="61534"/>
                    <a:pt x="38827" y="61546"/>
                    <a:pt x="38801" y="61568"/>
                  </a:cubicBezTo>
                  <a:cubicBezTo>
                    <a:pt x="38772" y="61592"/>
                    <a:pt x="38748" y="61633"/>
                    <a:pt x="38748" y="61681"/>
                  </a:cubicBezTo>
                  <a:lnTo>
                    <a:pt x="38748" y="63244"/>
                  </a:lnTo>
                  <a:cubicBezTo>
                    <a:pt x="38629" y="63767"/>
                    <a:pt x="38035" y="65175"/>
                    <a:pt x="36685" y="65710"/>
                  </a:cubicBezTo>
                  <a:cubicBezTo>
                    <a:pt x="34421" y="66609"/>
                    <a:pt x="32875" y="67893"/>
                    <a:pt x="31961" y="68856"/>
                  </a:cubicBezTo>
                  <a:cubicBezTo>
                    <a:pt x="31039" y="67893"/>
                    <a:pt x="29500" y="66609"/>
                    <a:pt x="27235" y="65710"/>
                  </a:cubicBezTo>
                  <a:cubicBezTo>
                    <a:pt x="25880" y="65182"/>
                    <a:pt x="25292" y="63762"/>
                    <a:pt x="25166" y="63244"/>
                  </a:cubicBezTo>
                  <a:lnTo>
                    <a:pt x="25166" y="61681"/>
                  </a:lnTo>
                  <a:cubicBezTo>
                    <a:pt x="25166" y="61633"/>
                    <a:pt x="25149" y="61592"/>
                    <a:pt x="25114" y="61568"/>
                  </a:cubicBezTo>
                  <a:cubicBezTo>
                    <a:pt x="25087" y="61546"/>
                    <a:pt x="25057" y="61534"/>
                    <a:pt x="25026" y="61534"/>
                  </a:cubicBezTo>
                  <a:cubicBezTo>
                    <a:pt x="25015" y="61534"/>
                    <a:pt x="25004" y="61535"/>
                    <a:pt x="24994" y="61538"/>
                  </a:cubicBezTo>
                  <a:lnTo>
                    <a:pt x="23580" y="61853"/>
                  </a:lnTo>
                  <a:cubicBezTo>
                    <a:pt x="22961" y="61990"/>
                    <a:pt x="22343" y="62061"/>
                    <a:pt x="21743" y="62061"/>
                  </a:cubicBezTo>
                  <a:cubicBezTo>
                    <a:pt x="17630" y="62061"/>
                    <a:pt x="14147" y="59113"/>
                    <a:pt x="13464" y="55060"/>
                  </a:cubicBezTo>
                  <a:lnTo>
                    <a:pt x="13398" y="54685"/>
                  </a:lnTo>
                  <a:cubicBezTo>
                    <a:pt x="13392" y="54655"/>
                    <a:pt x="13381" y="54627"/>
                    <a:pt x="13357" y="54608"/>
                  </a:cubicBezTo>
                  <a:lnTo>
                    <a:pt x="13088" y="54341"/>
                  </a:lnTo>
                  <a:cubicBezTo>
                    <a:pt x="12833" y="54092"/>
                    <a:pt x="12572" y="53824"/>
                    <a:pt x="12287" y="53527"/>
                  </a:cubicBezTo>
                  <a:lnTo>
                    <a:pt x="11990" y="53212"/>
                  </a:lnTo>
                  <a:cubicBezTo>
                    <a:pt x="11966" y="53182"/>
                    <a:pt x="11930" y="53170"/>
                    <a:pt x="11900" y="53164"/>
                  </a:cubicBezTo>
                  <a:lnTo>
                    <a:pt x="11467" y="53122"/>
                  </a:lnTo>
                  <a:cubicBezTo>
                    <a:pt x="7169" y="52682"/>
                    <a:pt x="3923" y="49081"/>
                    <a:pt x="3923" y="44754"/>
                  </a:cubicBezTo>
                  <a:cubicBezTo>
                    <a:pt x="3923" y="44106"/>
                    <a:pt x="4007" y="43435"/>
                    <a:pt x="4173" y="42757"/>
                  </a:cubicBezTo>
                  <a:lnTo>
                    <a:pt x="4351" y="42014"/>
                  </a:lnTo>
                  <a:cubicBezTo>
                    <a:pt x="4370" y="41954"/>
                    <a:pt x="4346" y="41895"/>
                    <a:pt x="4298" y="41860"/>
                  </a:cubicBezTo>
                  <a:lnTo>
                    <a:pt x="3687" y="41402"/>
                  </a:lnTo>
                  <a:cubicBezTo>
                    <a:pt x="1528" y="39791"/>
                    <a:pt x="293" y="37336"/>
                    <a:pt x="293" y="34667"/>
                  </a:cubicBezTo>
                  <a:cubicBezTo>
                    <a:pt x="293" y="31981"/>
                    <a:pt x="1541" y="29521"/>
                    <a:pt x="3709" y="27916"/>
                  </a:cubicBezTo>
                  <a:lnTo>
                    <a:pt x="4334" y="27452"/>
                  </a:lnTo>
                  <a:cubicBezTo>
                    <a:pt x="4381" y="27417"/>
                    <a:pt x="4400" y="27351"/>
                    <a:pt x="4387" y="27297"/>
                  </a:cubicBezTo>
                  <a:lnTo>
                    <a:pt x="4197" y="26542"/>
                  </a:lnTo>
                  <a:cubicBezTo>
                    <a:pt x="4013" y="25835"/>
                    <a:pt x="3923" y="25134"/>
                    <a:pt x="3923" y="24463"/>
                  </a:cubicBezTo>
                  <a:cubicBezTo>
                    <a:pt x="3923" y="19874"/>
                    <a:pt x="7514" y="16189"/>
                    <a:pt x="12103" y="16063"/>
                  </a:cubicBezTo>
                  <a:lnTo>
                    <a:pt x="13143" y="16034"/>
                  </a:lnTo>
                  <a:cubicBezTo>
                    <a:pt x="13214" y="16028"/>
                    <a:pt x="13280" y="15975"/>
                    <a:pt x="13285" y="15898"/>
                  </a:cubicBezTo>
                  <a:lnTo>
                    <a:pt x="13368" y="14864"/>
                  </a:lnTo>
                  <a:cubicBezTo>
                    <a:pt x="13728" y="10546"/>
                    <a:pt x="17396" y="7156"/>
                    <a:pt x="21730" y="7156"/>
                  </a:cubicBezTo>
                  <a:cubicBezTo>
                    <a:pt x="22336" y="7156"/>
                    <a:pt x="22955" y="7223"/>
                    <a:pt x="23580" y="7362"/>
                  </a:cubicBezTo>
                  <a:lnTo>
                    <a:pt x="24994" y="7677"/>
                  </a:lnTo>
                  <a:cubicBezTo>
                    <a:pt x="25001" y="7678"/>
                    <a:pt x="25008" y="7679"/>
                    <a:pt x="25015" y="7679"/>
                  </a:cubicBezTo>
                  <a:cubicBezTo>
                    <a:pt x="25050" y="7679"/>
                    <a:pt x="25084" y="7667"/>
                    <a:pt x="25114" y="7647"/>
                  </a:cubicBezTo>
                  <a:cubicBezTo>
                    <a:pt x="25149" y="7617"/>
                    <a:pt x="25166" y="7576"/>
                    <a:pt x="25166" y="7535"/>
                  </a:cubicBezTo>
                  <a:lnTo>
                    <a:pt x="25166" y="5971"/>
                  </a:lnTo>
                  <a:cubicBezTo>
                    <a:pt x="25292" y="5449"/>
                    <a:pt x="25880" y="4034"/>
                    <a:pt x="27235" y="3499"/>
                  </a:cubicBezTo>
                  <a:cubicBezTo>
                    <a:pt x="29500" y="2608"/>
                    <a:pt x="31039" y="1318"/>
                    <a:pt x="31961" y="355"/>
                  </a:cubicBezTo>
                  <a:close/>
                  <a:moveTo>
                    <a:pt x="31960" y="1"/>
                  </a:moveTo>
                  <a:cubicBezTo>
                    <a:pt x="31920" y="1"/>
                    <a:pt x="31880" y="16"/>
                    <a:pt x="31854" y="46"/>
                  </a:cubicBezTo>
                  <a:cubicBezTo>
                    <a:pt x="30968" y="997"/>
                    <a:pt x="29434" y="2317"/>
                    <a:pt x="27128" y="3225"/>
                  </a:cubicBezTo>
                  <a:cubicBezTo>
                    <a:pt x="25641" y="3814"/>
                    <a:pt x="24999" y="5371"/>
                    <a:pt x="24881" y="5924"/>
                  </a:cubicBezTo>
                  <a:cubicBezTo>
                    <a:pt x="24875" y="5930"/>
                    <a:pt x="24875" y="5941"/>
                    <a:pt x="24875" y="5954"/>
                  </a:cubicBezTo>
                  <a:lnTo>
                    <a:pt x="24875" y="7351"/>
                  </a:lnTo>
                  <a:lnTo>
                    <a:pt x="23644" y="7077"/>
                  </a:lnTo>
                  <a:cubicBezTo>
                    <a:pt x="23002" y="6934"/>
                    <a:pt x="22368" y="6863"/>
                    <a:pt x="21743" y="6863"/>
                  </a:cubicBezTo>
                  <a:cubicBezTo>
                    <a:pt x="17255" y="6863"/>
                    <a:pt x="13445" y="10363"/>
                    <a:pt x="13077" y="14840"/>
                  </a:cubicBezTo>
                  <a:lnTo>
                    <a:pt x="13000" y="15743"/>
                  </a:lnTo>
                  <a:lnTo>
                    <a:pt x="12097" y="15767"/>
                  </a:lnTo>
                  <a:cubicBezTo>
                    <a:pt x="7347" y="15898"/>
                    <a:pt x="3632" y="19714"/>
                    <a:pt x="3632" y="24463"/>
                  </a:cubicBezTo>
                  <a:cubicBezTo>
                    <a:pt x="3632" y="25157"/>
                    <a:pt x="3728" y="25883"/>
                    <a:pt x="3912" y="26614"/>
                  </a:cubicBezTo>
                  <a:lnTo>
                    <a:pt x="4079" y="27274"/>
                  </a:lnTo>
                  <a:lnTo>
                    <a:pt x="3531" y="27678"/>
                  </a:lnTo>
                  <a:cubicBezTo>
                    <a:pt x="1291" y="29342"/>
                    <a:pt x="1" y="31892"/>
                    <a:pt x="1" y="34667"/>
                  </a:cubicBezTo>
                  <a:cubicBezTo>
                    <a:pt x="1" y="37431"/>
                    <a:pt x="1279" y="39970"/>
                    <a:pt x="3508" y="41633"/>
                  </a:cubicBezTo>
                  <a:lnTo>
                    <a:pt x="4049" y="42038"/>
                  </a:lnTo>
                  <a:lnTo>
                    <a:pt x="3888" y="42686"/>
                  </a:lnTo>
                  <a:cubicBezTo>
                    <a:pt x="3716" y="43393"/>
                    <a:pt x="3632" y="44082"/>
                    <a:pt x="3632" y="44754"/>
                  </a:cubicBezTo>
                  <a:cubicBezTo>
                    <a:pt x="3632" y="49235"/>
                    <a:pt x="6985" y="52956"/>
                    <a:pt x="11437" y="53407"/>
                  </a:cubicBezTo>
                  <a:lnTo>
                    <a:pt x="11812" y="53450"/>
                  </a:lnTo>
                  <a:lnTo>
                    <a:pt x="12073" y="53722"/>
                  </a:lnTo>
                  <a:cubicBezTo>
                    <a:pt x="12358" y="54026"/>
                    <a:pt x="12625" y="54299"/>
                    <a:pt x="12882" y="54548"/>
                  </a:cubicBezTo>
                  <a:lnTo>
                    <a:pt x="13118" y="54781"/>
                  </a:lnTo>
                  <a:lnTo>
                    <a:pt x="13173" y="55107"/>
                  </a:lnTo>
                  <a:cubicBezTo>
                    <a:pt x="13886" y="59304"/>
                    <a:pt x="17488" y="62352"/>
                    <a:pt x="21743" y="62352"/>
                  </a:cubicBezTo>
                  <a:cubicBezTo>
                    <a:pt x="22368" y="62352"/>
                    <a:pt x="23002" y="62281"/>
                    <a:pt x="23644" y="62138"/>
                  </a:cubicBezTo>
                  <a:lnTo>
                    <a:pt x="24875" y="61859"/>
                  </a:lnTo>
                  <a:lnTo>
                    <a:pt x="24875" y="63262"/>
                  </a:lnTo>
                  <a:cubicBezTo>
                    <a:pt x="24875" y="63268"/>
                    <a:pt x="24875" y="63280"/>
                    <a:pt x="24881" y="63292"/>
                  </a:cubicBezTo>
                  <a:cubicBezTo>
                    <a:pt x="24999" y="63839"/>
                    <a:pt x="25641" y="65402"/>
                    <a:pt x="27128" y="65984"/>
                  </a:cubicBezTo>
                  <a:cubicBezTo>
                    <a:pt x="29434" y="66894"/>
                    <a:pt x="30968" y="68219"/>
                    <a:pt x="31854" y="69169"/>
                  </a:cubicBezTo>
                  <a:cubicBezTo>
                    <a:pt x="31877" y="69199"/>
                    <a:pt x="31918" y="69218"/>
                    <a:pt x="31961" y="69218"/>
                  </a:cubicBezTo>
                  <a:cubicBezTo>
                    <a:pt x="32002" y="69218"/>
                    <a:pt x="32038" y="69199"/>
                    <a:pt x="32068" y="69169"/>
                  </a:cubicBezTo>
                  <a:cubicBezTo>
                    <a:pt x="32946" y="68219"/>
                    <a:pt x="34486" y="66894"/>
                    <a:pt x="36792" y="65984"/>
                  </a:cubicBezTo>
                  <a:cubicBezTo>
                    <a:pt x="38273" y="65396"/>
                    <a:pt x="38915" y="63844"/>
                    <a:pt x="39039" y="63292"/>
                  </a:cubicBezTo>
                  <a:lnTo>
                    <a:pt x="39039" y="63262"/>
                  </a:lnTo>
                  <a:lnTo>
                    <a:pt x="39039" y="61859"/>
                  </a:lnTo>
                  <a:lnTo>
                    <a:pt x="40276" y="62138"/>
                  </a:lnTo>
                  <a:cubicBezTo>
                    <a:pt x="40912" y="62281"/>
                    <a:pt x="41554" y="62352"/>
                    <a:pt x="42171" y="62352"/>
                  </a:cubicBezTo>
                  <a:cubicBezTo>
                    <a:pt x="46427" y="62352"/>
                    <a:pt x="50034" y="59304"/>
                    <a:pt x="50742" y="55107"/>
                  </a:cubicBezTo>
                  <a:lnTo>
                    <a:pt x="50802" y="54781"/>
                  </a:lnTo>
                  <a:lnTo>
                    <a:pt x="51033" y="54548"/>
                  </a:lnTo>
                  <a:cubicBezTo>
                    <a:pt x="51295" y="54299"/>
                    <a:pt x="51562" y="54026"/>
                    <a:pt x="51841" y="53722"/>
                  </a:cubicBezTo>
                  <a:lnTo>
                    <a:pt x="52102" y="53450"/>
                  </a:lnTo>
                  <a:lnTo>
                    <a:pt x="52478" y="53407"/>
                  </a:lnTo>
                  <a:cubicBezTo>
                    <a:pt x="56930" y="52956"/>
                    <a:pt x="60288" y="49235"/>
                    <a:pt x="60288" y="44754"/>
                  </a:cubicBezTo>
                  <a:cubicBezTo>
                    <a:pt x="60288" y="44082"/>
                    <a:pt x="60198" y="43386"/>
                    <a:pt x="60032" y="42686"/>
                  </a:cubicBezTo>
                  <a:lnTo>
                    <a:pt x="59871" y="42038"/>
                  </a:lnTo>
                  <a:lnTo>
                    <a:pt x="60406" y="41633"/>
                  </a:lnTo>
                  <a:cubicBezTo>
                    <a:pt x="62636" y="39970"/>
                    <a:pt x="63914" y="37431"/>
                    <a:pt x="63914" y="34667"/>
                  </a:cubicBezTo>
                  <a:cubicBezTo>
                    <a:pt x="63914" y="31892"/>
                    <a:pt x="62630" y="29342"/>
                    <a:pt x="60383" y="27678"/>
                  </a:cubicBezTo>
                  <a:lnTo>
                    <a:pt x="59835" y="27274"/>
                  </a:lnTo>
                  <a:lnTo>
                    <a:pt x="60008" y="26614"/>
                  </a:lnTo>
                  <a:cubicBezTo>
                    <a:pt x="60192" y="25883"/>
                    <a:pt x="60288" y="25157"/>
                    <a:pt x="60288" y="24463"/>
                  </a:cubicBezTo>
                  <a:cubicBezTo>
                    <a:pt x="60288" y="19714"/>
                    <a:pt x="56567" y="15898"/>
                    <a:pt x="51824" y="15767"/>
                  </a:cubicBezTo>
                  <a:lnTo>
                    <a:pt x="50914" y="15743"/>
                  </a:lnTo>
                  <a:lnTo>
                    <a:pt x="50837" y="14840"/>
                  </a:lnTo>
                  <a:cubicBezTo>
                    <a:pt x="50469" y="10363"/>
                    <a:pt x="46665" y="6863"/>
                    <a:pt x="42171" y="6863"/>
                  </a:cubicBezTo>
                  <a:cubicBezTo>
                    <a:pt x="41554" y="6863"/>
                    <a:pt x="40912" y="6934"/>
                    <a:pt x="40276" y="7077"/>
                  </a:cubicBezTo>
                  <a:lnTo>
                    <a:pt x="39039" y="7351"/>
                  </a:lnTo>
                  <a:lnTo>
                    <a:pt x="39039" y="5954"/>
                  </a:lnTo>
                  <a:lnTo>
                    <a:pt x="39039" y="5924"/>
                  </a:lnTo>
                  <a:cubicBezTo>
                    <a:pt x="38915" y="5371"/>
                    <a:pt x="38273" y="3814"/>
                    <a:pt x="36792" y="3225"/>
                  </a:cubicBezTo>
                  <a:cubicBezTo>
                    <a:pt x="34486" y="2317"/>
                    <a:pt x="32946" y="997"/>
                    <a:pt x="32068" y="46"/>
                  </a:cubicBezTo>
                  <a:cubicBezTo>
                    <a:pt x="32041" y="16"/>
                    <a:pt x="32000" y="1"/>
                    <a:pt x="31960" y="1"/>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797" name="Google Shape;3228;p52">
              <a:extLst>
                <a:ext uri="{FF2B5EF4-FFF2-40B4-BE49-F238E27FC236}">
                  <a16:creationId xmlns:a16="http://schemas.microsoft.com/office/drawing/2014/main" id="{6808D605-5BCE-A87D-B140-5B0FAF48E113}"/>
                </a:ext>
              </a:extLst>
            </p:cNvPr>
            <p:cNvGrpSpPr/>
            <p:nvPr/>
          </p:nvGrpSpPr>
          <p:grpSpPr>
            <a:xfrm>
              <a:off x="6981075" y="4543346"/>
              <a:ext cx="351932" cy="350414"/>
              <a:chOff x="3304225" y="1567650"/>
              <a:chExt cx="347650" cy="346150"/>
            </a:xfrm>
          </p:grpSpPr>
          <p:sp>
            <p:nvSpPr>
              <p:cNvPr id="798" name="Google Shape;3229;p52">
                <a:extLst>
                  <a:ext uri="{FF2B5EF4-FFF2-40B4-BE49-F238E27FC236}">
                    <a16:creationId xmlns:a16="http://schemas.microsoft.com/office/drawing/2014/main" id="{89784230-E32A-3224-F5CC-5BCE33A2C97F}"/>
                  </a:ext>
                </a:extLst>
              </p:cNvPr>
              <p:cNvSpPr/>
              <p:nvPr/>
            </p:nvSpPr>
            <p:spPr>
              <a:xfrm>
                <a:off x="3304225" y="1567650"/>
                <a:ext cx="290950" cy="346150"/>
              </a:xfrm>
              <a:custGeom>
                <a:avLst/>
                <a:gdLst/>
                <a:ahLst/>
                <a:cxnLst/>
                <a:rect l="l" t="t" r="r" b="b"/>
                <a:pathLst>
                  <a:path w="11638" h="13846" extrusionOk="0">
                    <a:moveTo>
                      <a:pt x="1549" y="580"/>
                    </a:moveTo>
                    <a:lnTo>
                      <a:pt x="2053" y="860"/>
                    </a:lnTo>
                    <a:cubicBezTo>
                      <a:pt x="2321" y="1012"/>
                      <a:pt x="2496" y="1287"/>
                      <a:pt x="2520" y="1591"/>
                    </a:cubicBezTo>
                    <a:lnTo>
                      <a:pt x="580" y="1591"/>
                    </a:lnTo>
                    <a:cubicBezTo>
                      <a:pt x="603" y="1287"/>
                      <a:pt x="778" y="1012"/>
                      <a:pt x="1047" y="860"/>
                    </a:cubicBezTo>
                    <a:lnTo>
                      <a:pt x="1549" y="580"/>
                    </a:lnTo>
                    <a:close/>
                    <a:moveTo>
                      <a:pt x="2223" y="2134"/>
                    </a:moveTo>
                    <a:lnTo>
                      <a:pt x="2223" y="4378"/>
                    </a:lnTo>
                    <a:lnTo>
                      <a:pt x="1819" y="4378"/>
                    </a:lnTo>
                    <a:lnTo>
                      <a:pt x="1819" y="4011"/>
                    </a:lnTo>
                    <a:cubicBezTo>
                      <a:pt x="1819" y="3876"/>
                      <a:pt x="1719" y="3752"/>
                      <a:pt x="1584" y="3736"/>
                    </a:cubicBezTo>
                    <a:cubicBezTo>
                      <a:pt x="1571" y="3734"/>
                      <a:pt x="1558" y="3733"/>
                      <a:pt x="1545" y="3733"/>
                    </a:cubicBezTo>
                    <a:cubicBezTo>
                      <a:pt x="1399" y="3733"/>
                      <a:pt x="1276" y="3854"/>
                      <a:pt x="1276" y="4004"/>
                    </a:cubicBezTo>
                    <a:lnTo>
                      <a:pt x="1276" y="4378"/>
                    </a:lnTo>
                    <a:lnTo>
                      <a:pt x="896" y="4378"/>
                    </a:lnTo>
                    <a:lnTo>
                      <a:pt x="896" y="2134"/>
                    </a:lnTo>
                    <a:close/>
                    <a:moveTo>
                      <a:pt x="2223" y="4922"/>
                    </a:moveTo>
                    <a:lnTo>
                      <a:pt x="2223" y="7353"/>
                    </a:lnTo>
                    <a:lnTo>
                      <a:pt x="1819" y="7353"/>
                    </a:lnTo>
                    <a:lnTo>
                      <a:pt x="1819" y="6984"/>
                    </a:lnTo>
                    <a:cubicBezTo>
                      <a:pt x="1819" y="6851"/>
                      <a:pt x="1719" y="6727"/>
                      <a:pt x="1584" y="6711"/>
                    </a:cubicBezTo>
                    <a:cubicBezTo>
                      <a:pt x="1571" y="6709"/>
                      <a:pt x="1558" y="6708"/>
                      <a:pt x="1545" y="6708"/>
                    </a:cubicBezTo>
                    <a:cubicBezTo>
                      <a:pt x="1399" y="6708"/>
                      <a:pt x="1276" y="6829"/>
                      <a:pt x="1276" y="6979"/>
                    </a:cubicBezTo>
                    <a:lnTo>
                      <a:pt x="1276" y="7353"/>
                    </a:lnTo>
                    <a:lnTo>
                      <a:pt x="896" y="7353"/>
                    </a:lnTo>
                    <a:lnTo>
                      <a:pt x="896" y="4922"/>
                    </a:lnTo>
                    <a:close/>
                    <a:moveTo>
                      <a:pt x="2223" y="7896"/>
                    </a:moveTo>
                    <a:lnTo>
                      <a:pt x="2223" y="10328"/>
                    </a:lnTo>
                    <a:lnTo>
                      <a:pt x="1819" y="10328"/>
                    </a:lnTo>
                    <a:lnTo>
                      <a:pt x="1819" y="9965"/>
                    </a:lnTo>
                    <a:cubicBezTo>
                      <a:pt x="1819" y="9825"/>
                      <a:pt x="1719" y="9708"/>
                      <a:pt x="1584" y="9684"/>
                    </a:cubicBezTo>
                    <a:cubicBezTo>
                      <a:pt x="1572" y="9683"/>
                      <a:pt x="1559" y="9682"/>
                      <a:pt x="1547" y="9682"/>
                    </a:cubicBezTo>
                    <a:cubicBezTo>
                      <a:pt x="1400" y="9682"/>
                      <a:pt x="1276" y="9802"/>
                      <a:pt x="1276" y="9954"/>
                    </a:cubicBezTo>
                    <a:lnTo>
                      <a:pt x="1276" y="10328"/>
                    </a:lnTo>
                    <a:lnTo>
                      <a:pt x="896" y="10328"/>
                    </a:lnTo>
                    <a:lnTo>
                      <a:pt x="896" y="7896"/>
                    </a:lnTo>
                    <a:close/>
                    <a:moveTo>
                      <a:pt x="5770" y="10696"/>
                    </a:moveTo>
                    <a:lnTo>
                      <a:pt x="5968" y="10806"/>
                    </a:lnTo>
                    <a:cubicBezTo>
                      <a:pt x="6080" y="10871"/>
                      <a:pt x="6143" y="10989"/>
                      <a:pt x="6143" y="11111"/>
                    </a:cubicBezTo>
                    <a:lnTo>
                      <a:pt x="6143" y="12227"/>
                    </a:lnTo>
                    <a:lnTo>
                      <a:pt x="5390" y="12227"/>
                    </a:lnTo>
                    <a:lnTo>
                      <a:pt x="5390" y="11111"/>
                    </a:lnTo>
                    <a:cubicBezTo>
                      <a:pt x="5390" y="10989"/>
                      <a:pt x="5460" y="10871"/>
                      <a:pt x="5571" y="10806"/>
                    </a:cubicBezTo>
                    <a:lnTo>
                      <a:pt x="5770" y="10696"/>
                    </a:lnTo>
                    <a:close/>
                    <a:moveTo>
                      <a:pt x="8149" y="10696"/>
                    </a:moveTo>
                    <a:lnTo>
                      <a:pt x="8347" y="10806"/>
                    </a:lnTo>
                    <a:cubicBezTo>
                      <a:pt x="8457" y="10871"/>
                      <a:pt x="8528" y="10989"/>
                      <a:pt x="8528" y="11111"/>
                    </a:cubicBezTo>
                    <a:lnTo>
                      <a:pt x="8528" y="12227"/>
                    </a:lnTo>
                    <a:lnTo>
                      <a:pt x="7769" y="12227"/>
                    </a:lnTo>
                    <a:lnTo>
                      <a:pt x="7769" y="11111"/>
                    </a:lnTo>
                    <a:cubicBezTo>
                      <a:pt x="7769" y="10989"/>
                      <a:pt x="7839" y="10871"/>
                      <a:pt x="7950" y="10806"/>
                    </a:cubicBezTo>
                    <a:lnTo>
                      <a:pt x="8149" y="10696"/>
                    </a:lnTo>
                    <a:close/>
                    <a:moveTo>
                      <a:pt x="6957" y="5670"/>
                    </a:moveTo>
                    <a:lnTo>
                      <a:pt x="8400" y="6471"/>
                    </a:lnTo>
                    <a:cubicBezTo>
                      <a:pt x="9247" y="6943"/>
                      <a:pt x="9773" y="7838"/>
                      <a:pt x="9773" y="8808"/>
                    </a:cubicBezTo>
                    <a:lnTo>
                      <a:pt x="9773" y="9031"/>
                    </a:lnTo>
                    <a:lnTo>
                      <a:pt x="8142" y="9031"/>
                    </a:lnTo>
                    <a:cubicBezTo>
                      <a:pt x="8072" y="9031"/>
                      <a:pt x="8002" y="9066"/>
                      <a:pt x="7961" y="9130"/>
                    </a:cubicBezTo>
                    <a:cubicBezTo>
                      <a:pt x="7821" y="9346"/>
                      <a:pt x="7973" y="9573"/>
                      <a:pt x="8177" y="9573"/>
                    </a:cubicBezTo>
                    <a:lnTo>
                      <a:pt x="9773" y="9573"/>
                    </a:lnTo>
                    <a:lnTo>
                      <a:pt x="9773" y="12227"/>
                    </a:lnTo>
                    <a:lnTo>
                      <a:pt x="9066" y="12227"/>
                    </a:lnTo>
                    <a:lnTo>
                      <a:pt x="9066" y="11111"/>
                    </a:lnTo>
                    <a:cubicBezTo>
                      <a:pt x="9066" y="10790"/>
                      <a:pt x="8891" y="10491"/>
                      <a:pt x="8610" y="10334"/>
                    </a:cubicBezTo>
                    <a:lnTo>
                      <a:pt x="8282" y="10153"/>
                    </a:lnTo>
                    <a:cubicBezTo>
                      <a:pt x="8241" y="10129"/>
                      <a:pt x="8196" y="10117"/>
                      <a:pt x="8151" y="10117"/>
                    </a:cubicBezTo>
                    <a:cubicBezTo>
                      <a:pt x="8106" y="10117"/>
                      <a:pt x="8060" y="10129"/>
                      <a:pt x="8020" y="10153"/>
                    </a:cubicBezTo>
                    <a:lnTo>
                      <a:pt x="7686" y="10334"/>
                    </a:lnTo>
                    <a:cubicBezTo>
                      <a:pt x="7405" y="10491"/>
                      <a:pt x="7230" y="10790"/>
                      <a:pt x="7230" y="11111"/>
                    </a:cubicBezTo>
                    <a:lnTo>
                      <a:pt x="7230" y="12227"/>
                    </a:lnTo>
                    <a:lnTo>
                      <a:pt x="6687" y="12227"/>
                    </a:lnTo>
                    <a:lnTo>
                      <a:pt x="6687" y="11111"/>
                    </a:lnTo>
                    <a:cubicBezTo>
                      <a:pt x="6687" y="10790"/>
                      <a:pt x="6512" y="10491"/>
                      <a:pt x="6231" y="10334"/>
                    </a:cubicBezTo>
                    <a:lnTo>
                      <a:pt x="5898" y="10153"/>
                    </a:lnTo>
                    <a:cubicBezTo>
                      <a:pt x="5857" y="10129"/>
                      <a:pt x="5812" y="10117"/>
                      <a:pt x="5766" y="10117"/>
                    </a:cubicBezTo>
                    <a:cubicBezTo>
                      <a:pt x="5721" y="10117"/>
                      <a:pt x="5676" y="10129"/>
                      <a:pt x="5635" y="10153"/>
                    </a:cubicBezTo>
                    <a:lnTo>
                      <a:pt x="5308" y="10334"/>
                    </a:lnTo>
                    <a:cubicBezTo>
                      <a:pt x="5021" y="10491"/>
                      <a:pt x="4846" y="10790"/>
                      <a:pt x="4846" y="11111"/>
                    </a:cubicBezTo>
                    <a:lnTo>
                      <a:pt x="4846" y="12227"/>
                    </a:lnTo>
                    <a:lnTo>
                      <a:pt x="4144" y="12227"/>
                    </a:lnTo>
                    <a:lnTo>
                      <a:pt x="4144" y="9573"/>
                    </a:lnTo>
                    <a:lnTo>
                      <a:pt x="5770" y="9573"/>
                    </a:lnTo>
                    <a:cubicBezTo>
                      <a:pt x="5846" y="9573"/>
                      <a:pt x="5916" y="9538"/>
                      <a:pt x="5956" y="9474"/>
                    </a:cubicBezTo>
                    <a:cubicBezTo>
                      <a:pt x="6097" y="9258"/>
                      <a:pt x="5945" y="9031"/>
                      <a:pt x="5740" y="9031"/>
                    </a:cubicBezTo>
                    <a:lnTo>
                      <a:pt x="4144" y="9031"/>
                    </a:lnTo>
                    <a:lnTo>
                      <a:pt x="4144" y="8486"/>
                    </a:lnTo>
                    <a:cubicBezTo>
                      <a:pt x="4144" y="7715"/>
                      <a:pt x="4559" y="7002"/>
                      <a:pt x="5238" y="6628"/>
                    </a:cubicBezTo>
                    <a:lnTo>
                      <a:pt x="6957" y="5670"/>
                    </a:lnTo>
                    <a:close/>
                    <a:moveTo>
                      <a:pt x="2223" y="10871"/>
                    </a:moveTo>
                    <a:lnTo>
                      <a:pt x="2223" y="13309"/>
                    </a:lnTo>
                    <a:lnTo>
                      <a:pt x="1819" y="13309"/>
                    </a:lnTo>
                    <a:lnTo>
                      <a:pt x="1819" y="12940"/>
                    </a:lnTo>
                    <a:cubicBezTo>
                      <a:pt x="1819" y="12805"/>
                      <a:pt x="1719" y="12683"/>
                      <a:pt x="1584" y="12665"/>
                    </a:cubicBezTo>
                    <a:cubicBezTo>
                      <a:pt x="1570" y="12662"/>
                      <a:pt x="1555" y="12661"/>
                      <a:pt x="1541" y="12661"/>
                    </a:cubicBezTo>
                    <a:cubicBezTo>
                      <a:pt x="1396" y="12661"/>
                      <a:pt x="1276" y="12784"/>
                      <a:pt x="1276" y="12929"/>
                    </a:cubicBezTo>
                    <a:lnTo>
                      <a:pt x="1276" y="13309"/>
                    </a:lnTo>
                    <a:lnTo>
                      <a:pt x="896" y="13309"/>
                    </a:lnTo>
                    <a:lnTo>
                      <a:pt x="896" y="10871"/>
                    </a:lnTo>
                    <a:close/>
                    <a:moveTo>
                      <a:pt x="11100" y="12764"/>
                    </a:moveTo>
                    <a:lnTo>
                      <a:pt x="11100" y="13309"/>
                    </a:lnTo>
                    <a:lnTo>
                      <a:pt x="2765" y="13309"/>
                    </a:lnTo>
                    <a:lnTo>
                      <a:pt x="2765" y="12764"/>
                    </a:lnTo>
                    <a:close/>
                    <a:moveTo>
                      <a:pt x="1547" y="1"/>
                    </a:moveTo>
                    <a:cubicBezTo>
                      <a:pt x="1502" y="1"/>
                      <a:pt x="1457" y="12"/>
                      <a:pt x="1416" y="35"/>
                    </a:cubicBezTo>
                    <a:lnTo>
                      <a:pt x="785" y="386"/>
                    </a:lnTo>
                    <a:cubicBezTo>
                      <a:pt x="316" y="644"/>
                      <a:pt x="30" y="1135"/>
                      <a:pt x="30" y="1661"/>
                    </a:cubicBezTo>
                    <a:lnTo>
                      <a:pt x="30" y="1864"/>
                    </a:lnTo>
                    <a:cubicBezTo>
                      <a:pt x="30" y="2012"/>
                      <a:pt x="154" y="2134"/>
                      <a:pt x="305" y="2134"/>
                    </a:cubicBezTo>
                    <a:lnTo>
                      <a:pt x="329" y="2134"/>
                    </a:lnTo>
                    <a:lnTo>
                      <a:pt x="329" y="4378"/>
                    </a:lnTo>
                    <a:lnTo>
                      <a:pt x="300" y="4378"/>
                    </a:lnTo>
                    <a:cubicBezTo>
                      <a:pt x="165" y="4378"/>
                      <a:pt x="41" y="4472"/>
                      <a:pt x="25" y="4607"/>
                    </a:cubicBezTo>
                    <a:cubicBezTo>
                      <a:pt x="1" y="4775"/>
                      <a:pt x="130" y="4922"/>
                      <a:pt x="294" y="4922"/>
                    </a:cubicBezTo>
                    <a:lnTo>
                      <a:pt x="329" y="4922"/>
                    </a:lnTo>
                    <a:lnTo>
                      <a:pt x="329" y="7353"/>
                    </a:lnTo>
                    <a:lnTo>
                      <a:pt x="300" y="7353"/>
                    </a:lnTo>
                    <a:cubicBezTo>
                      <a:pt x="165" y="7353"/>
                      <a:pt x="41" y="7453"/>
                      <a:pt x="25" y="7587"/>
                    </a:cubicBezTo>
                    <a:cubicBezTo>
                      <a:pt x="1" y="7750"/>
                      <a:pt x="130" y="7896"/>
                      <a:pt x="294" y="7896"/>
                    </a:cubicBezTo>
                    <a:lnTo>
                      <a:pt x="329" y="7896"/>
                    </a:lnTo>
                    <a:lnTo>
                      <a:pt x="329" y="10328"/>
                    </a:lnTo>
                    <a:lnTo>
                      <a:pt x="300" y="10328"/>
                    </a:lnTo>
                    <a:cubicBezTo>
                      <a:pt x="165" y="10328"/>
                      <a:pt x="41" y="10428"/>
                      <a:pt x="25" y="10561"/>
                    </a:cubicBezTo>
                    <a:cubicBezTo>
                      <a:pt x="1" y="10731"/>
                      <a:pt x="130" y="10871"/>
                      <a:pt x="294" y="10871"/>
                    </a:cubicBezTo>
                    <a:lnTo>
                      <a:pt x="329" y="10871"/>
                    </a:lnTo>
                    <a:lnTo>
                      <a:pt x="329" y="13577"/>
                    </a:lnTo>
                    <a:cubicBezTo>
                      <a:pt x="329" y="13729"/>
                      <a:pt x="451" y="13846"/>
                      <a:pt x="597" y="13846"/>
                    </a:cubicBezTo>
                    <a:lnTo>
                      <a:pt x="11368" y="13846"/>
                    </a:lnTo>
                    <a:cubicBezTo>
                      <a:pt x="11521" y="13846"/>
                      <a:pt x="11637" y="13729"/>
                      <a:pt x="11637" y="13577"/>
                    </a:cubicBezTo>
                    <a:lnTo>
                      <a:pt x="11637" y="12497"/>
                    </a:lnTo>
                    <a:cubicBezTo>
                      <a:pt x="11637" y="12344"/>
                      <a:pt x="11515" y="12227"/>
                      <a:pt x="11368" y="12227"/>
                    </a:cubicBezTo>
                    <a:lnTo>
                      <a:pt x="10310" y="12227"/>
                    </a:lnTo>
                    <a:lnTo>
                      <a:pt x="10310" y="9573"/>
                    </a:lnTo>
                    <a:lnTo>
                      <a:pt x="10456" y="9573"/>
                    </a:lnTo>
                    <a:cubicBezTo>
                      <a:pt x="10596" y="9573"/>
                      <a:pt x="10714" y="9474"/>
                      <a:pt x="10737" y="9341"/>
                    </a:cubicBezTo>
                    <a:cubicBezTo>
                      <a:pt x="10761" y="9176"/>
                      <a:pt x="10631" y="9031"/>
                      <a:pt x="10469" y="9031"/>
                    </a:cubicBezTo>
                    <a:lnTo>
                      <a:pt x="10310" y="9031"/>
                    </a:lnTo>
                    <a:lnTo>
                      <a:pt x="10310" y="8808"/>
                    </a:lnTo>
                    <a:cubicBezTo>
                      <a:pt x="10310" y="7645"/>
                      <a:pt x="9679" y="6570"/>
                      <a:pt x="8662" y="5997"/>
                    </a:cubicBezTo>
                    <a:lnTo>
                      <a:pt x="7230" y="5203"/>
                    </a:lnTo>
                    <a:lnTo>
                      <a:pt x="7230" y="4466"/>
                    </a:lnTo>
                    <a:cubicBezTo>
                      <a:pt x="7230" y="4332"/>
                      <a:pt x="7132" y="4208"/>
                      <a:pt x="6997" y="4191"/>
                    </a:cubicBezTo>
                    <a:cubicBezTo>
                      <a:pt x="6982" y="4189"/>
                      <a:pt x="6967" y="4187"/>
                      <a:pt x="6952" y="4187"/>
                    </a:cubicBezTo>
                    <a:cubicBezTo>
                      <a:pt x="6807" y="4187"/>
                      <a:pt x="6687" y="4311"/>
                      <a:pt x="6687" y="4454"/>
                    </a:cubicBezTo>
                    <a:lnTo>
                      <a:pt x="6687" y="5203"/>
                    </a:lnTo>
                    <a:lnTo>
                      <a:pt x="5255" y="5997"/>
                    </a:lnTo>
                    <a:cubicBezTo>
                      <a:pt x="4238" y="6570"/>
                      <a:pt x="3601" y="7645"/>
                      <a:pt x="3601" y="8808"/>
                    </a:cubicBezTo>
                    <a:lnTo>
                      <a:pt x="3601" y="9031"/>
                    </a:lnTo>
                    <a:lnTo>
                      <a:pt x="3456" y="9031"/>
                    </a:lnTo>
                    <a:cubicBezTo>
                      <a:pt x="3321" y="9031"/>
                      <a:pt x="3197" y="9130"/>
                      <a:pt x="3181" y="9263"/>
                    </a:cubicBezTo>
                    <a:cubicBezTo>
                      <a:pt x="3157" y="9428"/>
                      <a:pt x="3286" y="9573"/>
                      <a:pt x="3450" y="9573"/>
                    </a:cubicBezTo>
                    <a:lnTo>
                      <a:pt x="3601" y="9573"/>
                    </a:lnTo>
                    <a:lnTo>
                      <a:pt x="3601" y="12227"/>
                    </a:lnTo>
                    <a:lnTo>
                      <a:pt x="2765" y="12227"/>
                    </a:lnTo>
                    <a:lnTo>
                      <a:pt x="2765" y="10871"/>
                    </a:lnTo>
                    <a:lnTo>
                      <a:pt x="2795" y="10871"/>
                    </a:lnTo>
                    <a:cubicBezTo>
                      <a:pt x="2930" y="10871"/>
                      <a:pt x="3052" y="10778"/>
                      <a:pt x="3070" y="10644"/>
                    </a:cubicBezTo>
                    <a:cubicBezTo>
                      <a:pt x="3092" y="10474"/>
                      <a:pt x="2965" y="10328"/>
                      <a:pt x="2800" y="10328"/>
                    </a:cubicBezTo>
                    <a:lnTo>
                      <a:pt x="2765" y="10328"/>
                    </a:lnTo>
                    <a:lnTo>
                      <a:pt x="2765" y="7896"/>
                    </a:lnTo>
                    <a:lnTo>
                      <a:pt x="2795" y="7896"/>
                    </a:lnTo>
                    <a:cubicBezTo>
                      <a:pt x="2930" y="7896"/>
                      <a:pt x="3052" y="7798"/>
                      <a:pt x="3070" y="7663"/>
                    </a:cubicBezTo>
                    <a:cubicBezTo>
                      <a:pt x="3092" y="7499"/>
                      <a:pt x="2965" y="7353"/>
                      <a:pt x="2800" y="7353"/>
                    </a:cubicBezTo>
                    <a:lnTo>
                      <a:pt x="2765" y="7353"/>
                    </a:lnTo>
                    <a:lnTo>
                      <a:pt x="2765" y="4922"/>
                    </a:lnTo>
                    <a:lnTo>
                      <a:pt x="2795" y="4922"/>
                    </a:lnTo>
                    <a:cubicBezTo>
                      <a:pt x="2930" y="4922"/>
                      <a:pt x="3052" y="4823"/>
                      <a:pt x="3070" y="4688"/>
                    </a:cubicBezTo>
                    <a:cubicBezTo>
                      <a:pt x="3092" y="4524"/>
                      <a:pt x="2965" y="4378"/>
                      <a:pt x="2800" y="4378"/>
                    </a:cubicBezTo>
                    <a:lnTo>
                      <a:pt x="2765" y="4378"/>
                    </a:lnTo>
                    <a:lnTo>
                      <a:pt x="2765" y="2134"/>
                    </a:lnTo>
                    <a:lnTo>
                      <a:pt x="2789" y="2134"/>
                    </a:lnTo>
                    <a:cubicBezTo>
                      <a:pt x="2941" y="2134"/>
                      <a:pt x="3064" y="2012"/>
                      <a:pt x="3064" y="1864"/>
                    </a:cubicBezTo>
                    <a:lnTo>
                      <a:pt x="3064" y="1661"/>
                    </a:lnTo>
                    <a:cubicBezTo>
                      <a:pt x="3064" y="1135"/>
                      <a:pt x="2777" y="644"/>
                      <a:pt x="2310" y="386"/>
                    </a:cubicBezTo>
                    <a:lnTo>
                      <a:pt x="1678" y="35"/>
                    </a:lnTo>
                    <a:cubicBezTo>
                      <a:pt x="1638" y="12"/>
                      <a:pt x="1592" y="1"/>
                      <a:pt x="15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3230;p52">
                <a:extLst>
                  <a:ext uri="{FF2B5EF4-FFF2-40B4-BE49-F238E27FC236}">
                    <a16:creationId xmlns:a16="http://schemas.microsoft.com/office/drawing/2014/main" id="{AB624DF4-52C0-D62A-C084-7D78A5C0BB68}"/>
                  </a:ext>
                </a:extLst>
              </p:cNvPr>
              <p:cNvSpPr/>
              <p:nvPr/>
            </p:nvSpPr>
            <p:spPr>
              <a:xfrm>
                <a:off x="3529525" y="1567750"/>
                <a:ext cx="122350" cy="121925"/>
              </a:xfrm>
              <a:custGeom>
                <a:avLst/>
                <a:gdLst/>
                <a:ahLst/>
                <a:cxnLst/>
                <a:rect l="l" t="t" r="r" b="b"/>
                <a:pathLst>
                  <a:path w="4894" h="4877" extrusionOk="0">
                    <a:moveTo>
                      <a:pt x="1317" y="873"/>
                    </a:moveTo>
                    <a:lnTo>
                      <a:pt x="1317" y="873"/>
                    </a:lnTo>
                    <a:cubicBezTo>
                      <a:pt x="1241" y="1089"/>
                      <a:pt x="1206" y="1312"/>
                      <a:pt x="1206" y="1545"/>
                    </a:cubicBezTo>
                    <a:cubicBezTo>
                      <a:pt x="1206" y="2720"/>
                      <a:pt x="2158" y="3673"/>
                      <a:pt x="3327" y="3673"/>
                    </a:cubicBezTo>
                    <a:cubicBezTo>
                      <a:pt x="3561" y="3673"/>
                      <a:pt x="3788" y="3632"/>
                      <a:pt x="4004" y="3562"/>
                    </a:cubicBezTo>
                    <a:lnTo>
                      <a:pt x="4004" y="3562"/>
                    </a:lnTo>
                    <a:cubicBezTo>
                      <a:pt x="3911" y="3691"/>
                      <a:pt x="3801" y="3802"/>
                      <a:pt x="3672" y="3907"/>
                    </a:cubicBezTo>
                    <a:cubicBezTo>
                      <a:pt x="3327" y="4187"/>
                      <a:pt x="2911" y="4333"/>
                      <a:pt x="2461" y="4333"/>
                    </a:cubicBezTo>
                    <a:cubicBezTo>
                      <a:pt x="1403" y="4333"/>
                      <a:pt x="539" y="3468"/>
                      <a:pt x="539" y="2410"/>
                    </a:cubicBezTo>
                    <a:cubicBezTo>
                      <a:pt x="539" y="1966"/>
                      <a:pt x="691" y="1545"/>
                      <a:pt x="971" y="1201"/>
                    </a:cubicBezTo>
                    <a:cubicBezTo>
                      <a:pt x="1071" y="1078"/>
                      <a:pt x="1187" y="967"/>
                      <a:pt x="1317" y="873"/>
                    </a:cubicBezTo>
                    <a:close/>
                    <a:moveTo>
                      <a:pt x="1989" y="1"/>
                    </a:moveTo>
                    <a:cubicBezTo>
                      <a:pt x="1967" y="1"/>
                      <a:pt x="1946" y="3"/>
                      <a:pt x="1924" y="9"/>
                    </a:cubicBezTo>
                    <a:cubicBezTo>
                      <a:pt x="1387" y="125"/>
                      <a:pt x="901" y="430"/>
                      <a:pt x="551" y="862"/>
                    </a:cubicBezTo>
                    <a:cubicBezTo>
                      <a:pt x="194" y="1299"/>
                      <a:pt x="1" y="1849"/>
                      <a:pt x="1" y="2410"/>
                    </a:cubicBezTo>
                    <a:cubicBezTo>
                      <a:pt x="1" y="3767"/>
                      <a:pt x="1106" y="4876"/>
                      <a:pt x="2461" y="4876"/>
                    </a:cubicBezTo>
                    <a:cubicBezTo>
                      <a:pt x="3029" y="4876"/>
                      <a:pt x="3578" y="4678"/>
                      <a:pt x="4017" y="4328"/>
                    </a:cubicBezTo>
                    <a:cubicBezTo>
                      <a:pt x="4443" y="3977"/>
                      <a:pt x="4747" y="3486"/>
                      <a:pt x="4869" y="2948"/>
                    </a:cubicBezTo>
                    <a:cubicBezTo>
                      <a:pt x="4893" y="2831"/>
                      <a:pt x="4840" y="2715"/>
                      <a:pt x="4735" y="2656"/>
                    </a:cubicBezTo>
                    <a:cubicBezTo>
                      <a:pt x="4693" y="2632"/>
                      <a:pt x="4648" y="2621"/>
                      <a:pt x="4603" y="2621"/>
                    </a:cubicBezTo>
                    <a:cubicBezTo>
                      <a:pt x="4536" y="2621"/>
                      <a:pt x="4469" y="2647"/>
                      <a:pt x="4419" y="2696"/>
                    </a:cubicBezTo>
                    <a:cubicBezTo>
                      <a:pt x="4122" y="2977"/>
                      <a:pt x="3736" y="3130"/>
                      <a:pt x="3327" y="3130"/>
                    </a:cubicBezTo>
                    <a:cubicBezTo>
                      <a:pt x="2455" y="3130"/>
                      <a:pt x="1743" y="2422"/>
                      <a:pt x="1743" y="1545"/>
                    </a:cubicBezTo>
                    <a:cubicBezTo>
                      <a:pt x="1743" y="1142"/>
                      <a:pt x="1900" y="751"/>
                      <a:pt x="2181" y="458"/>
                    </a:cubicBezTo>
                    <a:cubicBezTo>
                      <a:pt x="2263" y="371"/>
                      <a:pt x="2280" y="242"/>
                      <a:pt x="2223" y="137"/>
                    </a:cubicBezTo>
                    <a:cubicBezTo>
                      <a:pt x="2170" y="51"/>
                      <a:pt x="2082" y="1"/>
                      <a:pt x="19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3231;p52">
                <a:extLst>
                  <a:ext uri="{FF2B5EF4-FFF2-40B4-BE49-F238E27FC236}">
                    <a16:creationId xmlns:a16="http://schemas.microsoft.com/office/drawing/2014/main" id="{77FFFDD0-0E89-F5AB-2E7B-8F448BED3A9E}"/>
                  </a:ext>
                </a:extLst>
              </p:cNvPr>
              <p:cNvSpPr/>
              <p:nvPr/>
            </p:nvSpPr>
            <p:spPr>
              <a:xfrm>
                <a:off x="3471400" y="1793675"/>
                <a:ext cx="13600" cy="13650"/>
              </a:xfrm>
              <a:custGeom>
                <a:avLst/>
                <a:gdLst/>
                <a:ahLst/>
                <a:cxnLst/>
                <a:rect l="l" t="t" r="r" b="b"/>
                <a:pathLst>
                  <a:path w="544" h="546" extrusionOk="0">
                    <a:moveTo>
                      <a:pt x="275" y="1"/>
                    </a:moveTo>
                    <a:cubicBezTo>
                      <a:pt x="122" y="1"/>
                      <a:pt x="0" y="124"/>
                      <a:pt x="0" y="276"/>
                    </a:cubicBezTo>
                    <a:cubicBezTo>
                      <a:pt x="0" y="422"/>
                      <a:pt x="122" y="545"/>
                      <a:pt x="275" y="545"/>
                    </a:cubicBezTo>
                    <a:cubicBezTo>
                      <a:pt x="421" y="545"/>
                      <a:pt x="543" y="422"/>
                      <a:pt x="543" y="276"/>
                    </a:cubicBezTo>
                    <a:cubicBezTo>
                      <a:pt x="543" y="124"/>
                      <a:pt x="421" y="1"/>
                      <a:pt x="2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01" name="مجموعة 800">
            <a:extLst>
              <a:ext uri="{FF2B5EF4-FFF2-40B4-BE49-F238E27FC236}">
                <a16:creationId xmlns:a16="http://schemas.microsoft.com/office/drawing/2014/main" id="{3FDF9E34-7DE2-0496-C866-FCD847F4858D}"/>
              </a:ext>
            </a:extLst>
          </p:cNvPr>
          <p:cNvGrpSpPr/>
          <p:nvPr/>
        </p:nvGrpSpPr>
        <p:grpSpPr>
          <a:xfrm>
            <a:off x="435018" y="2958509"/>
            <a:ext cx="907712" cy="983040"/>
            <a:chOff x="4680626" y="4422736"/>
            <a:chExt cx="548809" cy="594353"/>
          </a:xfrm>
        </p:grpSpPr>
        <p:sp>
          <p:nvSpPr>
            <p:cNvPr id="802" name="Google Shape;2755;p41">
              <a:extLst>
                <a:ext uri="{FF2B5EF4-FFF2-40B4-BE49-F238E27FC236}">
                  <a16:creationId xmlns:a16="http://schemas.microsoft.com/office/drawing/2014/main" id="{94D50152-8441-130F-2DAF-BE97FE4DEE4B}"/>
                </a:ext>
              </a:extLst>
            </p:cNvPr>
            <p:cNvSpPr/>
            <p:nvPr/>
          </p:nvSpPr>
          <p:spPr>
            <a:xfrm>
              <a:off x="4680626" y="4422736"/>
              <a:ext cx="548809" cy="594353"/>
            </a:xfrm>
            <a:custGeom>
              <a:avLst/>
              <a:gdLst/>
              <a:ahLst/>
              <a:cxnLst/>
              <a:rect l="l" t="t" r="r" b="b"/>
              <a:pathLst>
                <a:path w="63914" h="69218" extrusionOk="0">
                  <a:moveTo>
                    <a:pt x="31961" y="355"/>
                  </a:moveTo>
                  <a:cubicBezTo>
                    <a:pt x="32875" y="1318"/>
                    <a:pt x="34421" y="2608"/>
                    <a:pt x="36685" y="3499"/>
                  </a:cubicBezTo>
                  <a:cubicBezTo>
                    <a:pt x="38035" y="4034"/>
                    <a:pt x="38629" y="5449"/>
                    <a:pt x="38748" y="5971"/>
                  </a:cubicBezTo>
                  <a:lnTo>
                    <a:pt x="38748" y="7535"/>
                  </a:lnTo>
                  <a:cubicBezTo>
                    <a:pt x="38748" y="7576"/>
                    <a:pt x="38772" y="7617"/>
                    <a:pt x="38801" y="7647"/>
                  </a:cubicBezTo>
                  <a:cubicBezTo>
                    <a:pt x="38830" y="7667"/>
                    <a:pt x="38869" y="7679"/>
                    <a:pt x="38904" y="7679"/>
                  </a:cubicBezTo>
                  <a:cubicBezTo>
                    <a:pt x="38912" y="7679"/>
                    <a:pt x="38919" y="7678"/>
                    <a:pt x="38926" y="7677"/>
                  </a:cubicBezTo>
                  <a:lnTo>
                    <a:pt x="40341" y="7362"/>
                  </a:lnTo>
                  <a:cubicBezTo>
                    <a:pt x="40965" y="7223"/>
                    <a:pt x="41584" y="7156"/>
                    <a:pt x="42189" y="7156"/>
                  </a:cubicBezTo>
                  <a:cubicBezTo>
                    <a:pt x="46520" y="7156"/>
                    <a:pt x="50191" y="10546"/>
                    <a:pt x="50546" y="14864"/>
                  </a:cubicBezTo>
                  <a:lnTo>
                    <a:pt x="50635" y="15898"/>
                  </a:lnTo>
                  <a:cubicBezTo>
                    <a:pt x="50640" y="15975"/>
                    <a:pt x="50700" y="16028"/>
                    <a:pt x="50777" y="16034"/>
                  </a:cubicBezTo>
                  <a:lnTo>
                    <a:pt x="51811" y="16063"/>
                  </a:lnTo>
                  <a:cubicBezTo>
                    <a:pt x="56400" y="16189"/>
                    <a:pt x="59997" y="19874"/>
                    <a:pt x="59997" y="24463"/>
                  </a:cubicBezTo>
                  <a:cubicBezTo>
                    <a:pt x="59997" y="25134"/>
                    <a:pt x="59901" y="25835"/>
                    <a:pt x="59723" y="26542"/>
                  </a:cubicBezTo>
                  <a:lnTo>
                    <a:pt x="59533" y="27297"/>
                  </a:lnTo>
                  <a:cubicBezTo>
                    <a:pt x="59514" y="27351"/>
                    <a:pt x="59539" y="27417"/>
                    <a:pt x="59586" y="27452"/>
                  </a:cubicBezTo>
                  <a:lnTo>
                    <a:pt x="60211" y="27916"/>
                  </a:lnTo>
                  <a:cubicBezTo>
                    <a:pt x="62380" y="29521"/>
                    <a:pt x="63621" y="31981"/>
                    <a:pt x="63621" y="34667"/>
                  </a:cubicBezTo>
                  <a:cubicBezTo>
                    <a:pt x="63621" y="37336"/>
                    <a:pt x="62386" y="39791"/>
                    <a:pt x="60233" y="41402"/>
                  </a:cubicBezTo>
                  <a:lnTo>
                    <a:pt x="59616" y="41860"/>
                  </a:lnTo>
                  <a:cubicBezTo>
                    <a:pt x="59569" y="41895"/>
                    <a:pt x="59550" y="41954"/>
                    <a:pt x="59563" y="42014"/>
                  </a:cubicBezTo>
                  <a:lnTo>
                    <a:pt x="59747" y="42757"/>
                  </a:lnTo>
                  <a:cubicBezTo>
                    <a:pt x="59912" y="43435"/>
                    <a:pt x="59997" y="44106"/>
                    <a:pt x="59997" y="44754"/>
                  </a:cubicBezTo>
                  <a:cubicBezTo>
                    <a:pt x="59997" y="49081"/>
                    <a:pt x="56751" y="52682"/>
                    <a:pt x="52448" y="53122"/>
                  </a:cubicBezTo>
                  <a:lnTo>
                    <a:pt x="52020" y="53164"/>
                  </a:lnTo>
                  <a:cubicBezTo>
                    <a:pt x="51984" y="53170"/>
                    <a:pt x="51954" y="53182"/>
                    <a:pt x="51931" y="53212"/>
                  </a:cubicBezTo>
                  <a:lnTo>
                    <a:pt x="51633" y="53527"/>
                  </a:lnTo>
                  <a:cubicBezTo>
                    <a:pt x="51348" y="53824"/>
                    <a:pt x="51087" y="54092"/>
                    <a:pt x="50832" y="54341"/>
                  </a:cubicBezTo>
                  <a:lnTo>
                    <a:pt x="50563" y="54608"/>
                  </a:lnTo>
                  <a:cubicBezTo>
                    <a:pt x="50541" y="54627"/>
                    <a:pt x="50522" y="54655"/>
                    <a:pt x="50516" y="54685"/>
                  </a:cubicBezTo>
                  <a:lnTo>
                    <a:pt x="50456" y="55060"/>
                  </a:lnTo>
                  <a:cubicBezTo>
                    <a:pt x="49767" y="59113"/>
                    <a:pt x="46284" y="62061"/>
                    <a:pt x="42171" y="62061"/>
                  </a:cubicBezTo>
                  <a:cubicBezTo>
                    <a:pt x="41571" y="62061"/>
                    <a:pt x="40953" y="61990"/>
                    <a:pt x="40341" y="61853"/>
                  </a:cubicBezTo>
                  <a:lnTo>
                    <a:pt x="38926" y="61538"/>
                  </a:lnTo>
                  <a:cubicBezTo>
                    <a:pt x="38916" y="61535"/>
                    <a:pt x="38904" y="61534"/>
                    <a:pt x="38893" y="61534"/>
                  </a:cubicBezTo>
                  <a:cubicBezTo>
                    <a:pt x="38861" y="61534"/>
                    <a:pt x="38827" y="61546"/>
                    <a:pt x="38801" y="61568"/>
                  </a:cubicBezTo>
                  <a:cubicBezTo>
                    <a:pt x="38772" y="61592"/>
                    <a:pt x="38748" y="61633"/>
                    <a:pt x="38748" y="61681"/>
                  </a:cubicBezTo>
                  <a:lnTo>
                    <a:pt x="38748" y="63244"/>
                  </a:lnTo>
                  <a:cubicBezTo>
                    <a:pt x="38629" y="63767"/>
                    <a:pt x="38035" y="65175"/>
                    <a:pt x="36685" y="65710"/>
                  </a:cubicBezTo>
                  <a:cubicBezTo>
                    <a:pt x="34421" y="66609"/>
                    <a:pt x="32875" y="67893"/>
                    <a:pt x="31961" y="68856"/>
                  </a:cubicBezTo>
                  <a:cubicBezTo>
                    <a:pt x="31039" y="67893"/>
                    <a:pt x="29500" y="66609"/>
                    <a:pt x="27235" y="65710"/>
                  </a:cubicBezTo>
                  <a:cubicBezTo>
                    <a:pt x="25880" y="65182"/>
                    <a:pt x="25292" y="63762"/>
                    <a:pt x="25166" y="63244"/>
                  </a:cubicBezTo>
                  <a:lnTo>
                    <a:pt x="25166" y="61681"/>
                  </a:lnTo>
                  <a:cubicBezTo>
                    <a:pt x="25166" y="61633"/>
                    <a:pt x="25149" y="61592"/>
                    <a:pt x="25114" y="61568"/>
                  </a:cubicBezTo>
                  <a:cubicBezTo>
                    <a:pt x="25087" y="61546"/>
                    <a:pt x="25057" y="61534"/>
                    <a:pt x="25026" y="61534"/>
                  </a:cubicBezTo>
                  <a:cubicBezTo>
                    <a:pt x="25015" y="61534"/>
                    <a:pt x="25004" y="61535"/>
                    <a:pt x="24994" y="61538"/>
                  </a:cubicBezTo>
                  <a:lnTo>
                    <a:pt x="23580" y="61853"/>
                  </a:lnTo>
                  <a:cubicBezTo>
                    <a:pt x="22961" y="61990"/>
                    <a:pt x="22343" y="62061"/>
                    <a:pt x="21743" y="62061"/>
                  </a:cubicBezTo>
                  <a:cubicBezTo>
                    <a:pt x="17630" y="62061"/>
                    <a:pt x="14147" y="59113"/>
                    <a:pt x="13464" y="55060"/>
                  </a:cubicBezTo>
                  <a:lnTo>
                    <a:pt x="13398" y="54685"/>
                  </a:lnTo>
                  <a:cubicBezTo>
                    <a:pt x="13392" y="54655"/>
                    <a:pt x="13381" y="54627"/>
                    <a:pt x="13357" y="54608"/>
                  </a:cubicBezTo>
                  <a:lnTo>
                    <a:pt x="13088" y="54341"/>
                  </a:lnTo>
                  <a:cubicBezTo>
                    <a:pt x="12833" y="54092"/>
                    <a:pt x="12572" y="53824"/>
                    <a:pt x="12287" y="53527"/>
                  </a:cubicBezTo>
                  <a:lnTo>
                    <a:pt x="11990" y="53212"/>
                  </a:lnTo>
                  <a:cubicBezTo>
                    <a:pt x="11966" y="53182"/>
                    <a:pt x="11930" y="53170"/>
                    <a:pt x="11900" y="53164"/>
                  </a:cubicBezTo>
                  <a:lnTo>
                    <a:pt x="11467" y="53122"/>
                  </a:lnTo>
                  <a:cubicBezTo>
                    <a:pt x="7169" y="52682"/>
                    <a:pt x="3923" y="49081"/>
                    <a:pt x="3923" y="44754"/>
                  </a:cubicBezTo>
                  <a:cubicBezTo>
                    <a:pt x="3923" y="44106"/>
                    <a:pt x="4007" y="43435"/>
                    <a:pt x="4173" y="42757"/>
                  </a:cubicBezTo>
                  <a:lnTo>
                    <a:pt x="4351" y="42014"/>
                  </a:lnTo>
                  <a:cubicBezTo>
                    <a:pt x="4370" y="41954"/>
                    <a:pt x="4346" y="41895"/>
                    <a:pt x="4298" y="41860"/>
                  </a:cubicBezTo>
                  <a:lnTo>
                    <a:pt x="3687" y="41402"/>
                  </a:lnTo>
                  <a:cubicBezTo>
                    <a:pt x="1528" y="39791"/>
                    <a:pt x="293" y="37336"/>
                    <a:pt x="293" y="34667"/>
                  </a:cubicBezTo>
                  <a:cubicBezTo>
                    <a:pt x="293" y="31981"/>
                    <a:pt x="1541" y="29521"/>
                    <a:pt x="3709" y="27916"/>
                  </a:cubicBezTo>
                  <a:lnTo>
                    <a:pt x="4334" y="27452"/>
                  </a:lnTo>
                  <a:cubicBezTo>
                    <a:pt x="4381" y="27417"/>
                    <a:pt x="4400" y="27351"/>
                    <a:pt x="4387" y="27297"/>
                  </a:cubicBezTo>
                  <a:lnTo>
                    <a:pt x="4197" y="26542"/>
                  </a:lnTo>
                  <a:cubicBezTo>
                    <a:pt x="4013" y="25835"/>
                    <a:pt x="3923" y="25134"/>
                    <a:pt x="3923" y="24463"/>
                  </a:cubicBezTo>
                  <a:cubicBezTo>
                    <a:pt x="3923" y="19874"/>
                    <a:pt x="7514" y="16189"/>
                    <a:pt x="12103" y="16063"/>
                  </a:cubicBezTo>
                  <a:lnTo>
                    <a:pt x="13143" y="16034"/>
                  </a:lnTo>
                  <a:cubicBezTo>
                    <a:pt x="13214" y="16028"/>
                    <a:pt x="13280" y="15975"/>
                    <a:pt x="13285" y="15898"/>
                  </a:cubicBezTo>
                  <a:lnTo>
                    <a:pt x="13368" y="14864"/>
                  </a:lnTo>
                  <a:cubicBezTo>
                    <a:pt x="13728" y="10546"/>
                    <a:pt x="17396" y="7156"/>
                    <a:pt x="21730" y="7156"/>
                  </a:cubicBezTo>
                  <a:cubicBezTo>
                    <a:pt x="22336" y="7156"/>
                    <a:pt x="22955" y="7223"/>
                    <a:pt x="23580" y="7362"/>
                  </a:cubicBezTo>
                  <a:lnTo>
                    <a:pt x="24994" y="7677"/>
                  </a:lnTo>
                  <a:cubicBezTo>
                    <a:pt x="25001" y="7678"/>
                    <a:pt x="25008" y="7679"/>
                    <a:pt x="25015" y="7679"/>
                  </a:cubicBezTo>
                  <a:cubicBezTo>
                    <a:pt x="25050" y="7679"/>
                    <a:pt x="25084" y="7667"/>
                    <a:pt x="25114" y="7647"/>
                  </a:cubicBezTo>
                  <a:cubicBezTo>
                    <a:pt x="25149" y="7617"/>
                    <a:pt x="25166" y="7576"/>
                    <a:pt x="25166" y="7535"/>
                  </a:cubicBezTo>
                  <a:lnTo>
                    <a:pt x="25166" y="5971"/>
                  </a:lnTo>
                  <a:cubicBezTo>
                    <a:pt x="25292" y="5449"/>
                    <a:pt x="25880" y="4034"/>
                    <a:pt x="27235" y="3499"/>
                  </a:cubicBezTo>
                  <a:cubicBezTo>
                    <a:pt x="29500" y="2608"/>
                    <a:pt x="31039" y="1318"/>
                    <a:pt x="31961" y="355"/>
                  </a:cubicBezTo>
                  <a:close/>
                  <a:moveTo>
                    <a:pt x="31960" y="1"/>
                  </a:moveTo>
                  <a:cubicBezTo>
                    <a:pt x="31920" y="1"/>
                    <a:pt x="31880" y="16"/>
                    <a:pt x="31854" y="46"/>
                  </a:cubicBezTo>
                  <a:cubicBezTo>
                    <a:pt x="30968" y="997"/>
                    <a:pt x="29434" y="2317"/>
                    <a:pt x="27128" y="3225"/>
                  </a:cubicBezTo>
                  <a:cubicBezTo>
                    <a:pt x="25641" y="3814"/>
                    <a:pt x="24999" y="5371"/>
                    <a:pt x="24881" y="5924"/>
                  </a:cubicBezTo>
                  <a:cubicBezTo>
                    <a:pt x="24875" y="5930"/>
                    <a:pt x="24875" y="5941"/>
                    <a:pt x="24875" y="5954"/>
                  </a:cubicBezTo>
                  <a:lnTo>
                    <a:pt x="24875" y="7351"/>
                  </a:lnTo>
                  <a:lnTo>
                    <a:pt x="23644" y="7077"/>
                  </a:lnTo>
                  <a:cubicBezTo>
                    <a:pt x="23002" y="6934"/>
                    <a:pt x="22368" y="6863"/>
                    <a:pt x="21743" y="6863"/>
                  </a:cubicBezTo>
                  <a:cubicBezTo>
                    <a:pt x="17255" y="6863"/>
                    <a:pt x="13445" y="10363"/>
                    <a:pt x="13077" y="14840"/>
                  </a:cubicBezTo>
                  <a:lnTo>
                    <a:pt x="13000" y="15743"/>
                  </a:lnTo>
                  <a:lnTo>
                    <a:pt x="12097" y="15767"/>
                  </a:lnTo>
                  <a:cubicBezTo>
                    <a:pt x="7347" y="15898"/>
                    <a:pt x="3632" y="19714"/>
                    <a:pt x="3632" y="24463"/>
                  </a:cubicBezTo>
                  <a:cubicBezTo>
                    <a:pt x="3632" y="25157"/>
                    <a:pt x="3728" y="25883"/>
                    <a:pt x="3912" y="26614"/>
                  </a:cubicBezTo>
                  <a:lnTo>
                    <a:pt x="4079" y="27274"/>
                  </a:lnTo>
                  <a:lnTo>
                    <a:pt x="3531" y="27678"/>
                  </a:lnTo>
                  <a:cubicBezTo>
                    <a:pt x="1291" y="29342"/>
                    <a:pt x="1" y="31892"/>
                    <a:pt x="1" y="34667"/>
                  </a:cubicBezTo>
                  <a:cubicBezTo>
                    <a:pt x="1" y="37431"/>
                    <a:pt x="1279" y="39970"/>
                    <a:pt x="3508" y="41633"/>
                  </a:cubicBezTo>
                  <a:lnTo>
                    <a:pt x="4049" y="42038"/>
                  </a:lnTo>
                  <a:lnTo>
                    <a:pt x="3888" y="42686"/>
                  </a:lnTo>
                  <a:cubicBezTo>
                    <a:pt x="3716" y="43393"/>
                    <a:pt x="3632" y="44082"/>
                    <a:pt x="3632" y="44754"/>
                  </a:cubicBezTo>
                  <a:cubicBezTo>
                    <a:pt x="3632" y="49235"/>
                    <a:pt x="6985" y="52956"/>
                    <a:pt x="11437" y="53407"/>
                  </a:cubicBezTo>
                  <a:lnTo>
                    <a:pt x="11812" y="53450"/>
                  </a:lnTo>
                  <a:lnTo>
                    <a:pt x="12073" y="53722"/>
                  </a:lnTo>
                  <a:cubicBezTo>
                    <a:pt x="12358" y="54026"/>
                    <a:pt x="12625" y="54299"/>
                    <a:pt x="12882" y="54548"/>
                  </a:cubicBezTo>
                  <a:lnTo>
                    <a:pt x="13118" y="54781"/>
                  </a:lnTo>
                  <a:lnTo>
                    <a:pt x="13173" y="55107"/>
                  </a:lnTo>
                  <a:cubicBezTo>
                    <a:pt x="13886" y="59304"/>
                    <a:pt x="17488" y="62352"/>
                    <a:pt x="21743" y="62352"/>
                  </a:cubicBezTo>
                  <a:cubicBezTo>
                    <a:pt x="22368" y="62352"/>
                    <a:pt x="23002" y="62281"/>
                    <a:pt x="23644" y="62138"/>
                  </a:cubicBezTo>
                  <a:lnTo>
                    <a:pt x="24875" y="61859"/>
                  </a:lnTo>
                  <a:lnTo>
                    <a:pt x="24875" y="63262"/>
                  </a:lnTo>
                  <a:cubicBezTo>
                    <a:pt x="24875" y="63268"/>
                    <a:pt x="24875" y="63280"/>
                    <a:pt x="24881" y="63292"/>
                  </a:cubicBezTo>
                  <a:cubicBezTo>
                    <a:pt x="24999" y="63839"/>
                    <a:pt x="25641" y="65402"/>
                    <a:pt x="27128" y="65984"/>
                  </a:cubicBezTo>
                  <a:cubicBezTo>
                    <a:pt x="29434" y="66894"/>
                    <a:pt x="30968" y="68219"/>
                    <a:pt x="31854" y="69169"/>
                  </a:cubicBezTo>
                  <a:cubicBezTo>
                    <a:pt x="31877" y="69199"/>
                    <a:pt x="31918" y="69218"/>
                    <a:pt x="31961" y="69218"/>
                  </a:cubicBezTo>
                  <a:cubicBezTo>
                    <a:pt x="32002" y="69218"/>
                    <a:pt x="32038" y="69199"/>
                    <a:pt x="32068" y="69169"/>
                  </a:cubicBezTo>
                  <a:cubicBezTo>
                    <a:pt x="32946" y="68219"/>
                    <a:pt x="34486" y="66894"/>
                    <a:pt x="36792" y="65984"/>
                  </a:cubicBezTo>
                  <a:cubicBezTo>
                    <a:pt x="38273" y="65396"/>
                    <a:pt x="38915" y="63844"/>
                    <a:pt x="39039" y="63292"/>
                  </a:cubicBezTo>
                  <a:lnTo>
                    <a:pt x="39039" y="63262"/>
                  </a:lnTo>
                  <a:lnTo>
                    <a:pt x="39039" y="61859"/>
                  </a:lnTo>
                  <a:lnTo>
                    <a:pt x="40276" y="62138"/>
                  </a:lnTo>
                  <a:cubicBezTo>
                    <a:pt x="40912" y="62281"/>
                    <a:pt x="41554" y="62352"/>
                    <a:pt x="42171" y="62352"/>
                  </a:cubicBezTo>
                  <a:cubicBezTo>
                    <a:pt x="46427" y="62352"/>
                    <a:pt x="50034" y="59304"/>
                    <a:pt x="50742" y="55107"/>
                  </a:cubicBezTo>
                  <a:lnTo>
                    <a:pt x="50802" y="54781"/>
                  </a:lnTo>
                  <a:lnTo>
                    <a:pt x="51033" y="54548"/>
                  </a:lnTo>
                  <a:cubicBezTo>
                    <a:pt x="51295" y="54299"/>
                    <a:pt x="51562" y="54026"/>
                    <a:pt x="51841" y="53722"/>
                  </a:cubicBezTo>
                  <a:lnTo>
                    <a:pt x="52102" y="53450"/>
                  </a:lnTo>
                  <a:lnTo>
                    <a:pt x="52478" y="53407"/>
                  </a:lnTo>
                  <a:cubicBezTo>
                    <a:pt x="56930" y="52956"/>
                    <a:pt x="60288" y="49235"/>
                    <a:pt x="60288" y="44754"/>
                  </a:cubicBezTo>
                  <a:cubicBezTo>
                    <a:pt x="60288" y="44082"/>
                    <a:pt x="60198" y="43386"/>
                    <a:pt x="60032" y="42686"/>
                  </a:cubicBezTo>
                  <a:lnTo>
                    <a:pt x="59871" y="42038"/>
                  </a:lnTo>
                  <a:lnTo>
                    <a:pt x="60406" y="41633"/>
                  </a:lnTo>
                  <a:cubicBezTo>
                    <a:pt x="62636" y="39970"/>
                    <a:pt x="63914" y="37431"/>
                    <a:pt x="63914" y="34667"/>
                  </a:cubicBezTo>
                  <a:cubicBezTo>
                    <a:pt x="63914" y="31892"/>
                    <a:pt x="62630" y="29342"/>
                    <a:pt x="60383" y="27678"/>
                  </a:cubicBezTo>
                  <a:lnTo>
                    <a:pt x="59835" y="27274"/>
                  </a:lnTo>
                  <a:lnTo>
                    <a:pt x="60008" y="26614"/>
                  </a:lnTo>
                  <a:cubicBezTo>
                    <a:pt x="60192" y="25883"/>
                    <a:pt x="60288" y="25157"/>
                    <a:pt x="60288" y="24463"/>
                  </a:cubicBezTo>
                  <a:cubicBezTo>
                    <a:pt x="60288" y="19714"/>
                    <a:pt x="56567" y="15898"/>
                    <a:pt x="51824" y="15767"/>
                  </a:cubicBezTo>
                  <a:lnTo>
                    <a:pt x="50914" y="15743"/>
                  </a:lnTo>
                  <a:lnTo>
                    <a:pt x="50837" y="14840"/>
                  </a:lnTo>
                  <a:cubicBezTo>
                    <a:pt x="50469" y="10363"/>
                    <a:pt x="46665" y="6863"/>
                    <a:pt x="42171" y="6863"/>
                  </a:cubicBezTo>
                  <a:cubicBezTo>
                    <a:pt x="41554" y="6863"/>
                    <a:pt x="40912" y="6934"/>
                    <a:pt x="40276" y="7077"/>
                  </a:cubicBezTo>
                  <a:lnTo>
                    <a:pt x="39039" y="7351"/>
                  </a:lnTo>
                  <a:lnTo>
                    <a:pt x="39039" y="5954"/>
                  </a:lnTo>
                  <a:lnTo>
                    <a:pt x="39039" y="5924"/>
                  </a:lnTo>
                  <a:cubicBezTo>
                    <a:pt x="38915" y="5371"/>
                    <a:pt x="38273" y="3814"/>
                    <a:pt x="36792" y="3225"/>
                  </a:cubicBezTo>
                  <a:cubicBezTo>
                    <a:pt x="34486" y="2317"/>
                    <a:pt x="32946" y="997"/>
                    <a:pt x="32068" y="46"/>
                  </a:cubicBezTo>
                  <a:cubicBezTo>
                    <a:pt x="32041" y="16"/>
                    <a:pt x="32000" y="1"/>
                    <a:pt x="31960" y="1"/>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803" name="Google Shape;3232;p52">
              <a:extLst>
                <a:ext uri="{FF2B5EF4-FFF2-40B4-BE49-F238E27FC236}">
                  <a16:creationId xmlns:a16="http://schemas.microsoft.com/office/drawing/2014/main" id="{1ACCAC99-478A-FFA5-251B-36F7BF0AF8AE}"/>
                </a:ext>
              </a:extLst>
            </p:cNvPr>
            <p:cNvGrpSpPr/>
            <p:nvPr/>
          </p:nvGrpSpPr>
          <p:grpSpPr>
            <a:xfrm>
              <a:off x="4786012" y="4544710"/>
              <a:ext cx="325412" cy="324989"/>
              <a:chOff x="4050575" y="1577725"/>
              <a:chExt cx="346325" cy="345875"/>
            </a:xfrm>
          </p:grpSpPr>
          <p:sp>
            <p:nvSpPr>
              <p:cNvPr id="804" name="Google Shape;3233;p52">
                <a:extLst>
                  <a:ext uri="{FF2B5EF4-FFF2-40B4-BE49-F238E27FC236}">
                    <a16:creationId xmlns:a16="http://schemas.microsoft.com/office/drawing/2014/main" id="{B9A750C8-82A6-C778-8ED1-B6EA0B4410DF}"/>
                  </a:ext>
                </a:extLst>
              </p:cNvPr>
              <p:cNvSpPr/>
              <p:nvPr/>
            </p:nvSpPr>
            <p:spPr>
              <a:xfrm>
                <a:off x="4050575" y="1577725"/>
                <a:ext cx="346325" cy="345875"/>
              </a:xfrm>
              <a:custGeom>
                <a:avLst/>
                <a:gdLst/>
                <a:ahLst/>
                <a:cxnLst/>
                <a:rect l="l" t="t" r="r" b="b"/>
                <a:pathLst>
                  <a:path w="13853" h="13835" extrusionOk="0">
                    <a:moveTo>
                      <a:pt x="1361" y="2035"/>
                    </a:moveTo>
                    <a:lnTo>
                      <a:pt x="1789" y="2268"/>
                    </a:lnTo>
                    <a:cubicBezTo>
                      <a:pt x="2005" y="2391"/>
                      <a:pt x="2146" y="2607"/>
                      <a:pt x="2175" y="2847"/>
                    </a:cubicBezTo>
                    <a:lnTo>
                      <a:pt x="549" y="2847"/>
                    </a:lnTo>
                    <a:cubicBezTo>
                      <a:pt x="579" y="2607"/>
                      <a:pt x="725" y="2391"/>
                      <a:pt x="941" y="2268"/>
                    </a:cubicBezTo>
                    <a:lnTo>
                      <a:pt x="1361" y="2035"/>
                    </a:lnTo>
                    <a:close/>
                    <a:moveTo>
                      <a:pt x="12496" y="2035"/>
                    </a:moveTo>
                    <a:lnTo>
                      <a:pt x="12916" y="2268"/>
                    </a:lnTo>
                    <a:cubicBezTo>
                      <a:pt x="13132" y="2391"/>
                      <a:pt x="13278" y="2607"/>
                      <a:pt x="13308" y="2847"/>
                    </a:cubicBezTo>
                    <a:lnTo>
                      <a:pt x="11684" y="2847"/>
                    </a:lnTo>
                    <a:cubicBezTo>
                      <a:pt x="11713" y="2607"/>
                      <a:pt x="11853" y="2391"/>
                      <a:pt x="12069" y="2268"/>
                    </a:cubicBezTo>
                    <a:lnTo>
                      <a:pt x="12496" y="2035"/>
                    </a:lnTo>
                    <a:close/>
                    <a:moveTo>
                      <a:pt x="5973" y="913"/>
                    </a:moveTo>
                    <a:lnTo>
                      <a:pt x="5973" y="913"/>
                    </a:lnTo>
                    <a:cubicBezTo>
                      <a:pt x="5955" y="1006"/>
                      <a:pt x="5950" y="1100"/>
                      <a:pt x="5950" y="1199"/>
                    </a:cubicBezTo>
                    <a:cubicBezTo>
                      <a:pt x="5950" y="2100"/>
                      <a:pt x="6680" y="2836"/>
                      <a:pt x="7586" y="2836"/>
                    </a:cubicBezTo>
                    <a:cubicBezTo>
                      <a:pt x="7680" y="2836"/>
                      <a:pt x="7779" y="2829"/>
                      <a:pt x="7873" y="2812"/>
                    </a:cubicBezTo>
                    <a:lnTo>
                      <a:pt x="7873" y="2812"/>
                    </a:lnTo>
                    <a:cubicBezTo>
                      <a:pt x="7627" y="3039"/>
                      <a:pt x="7300" y="3180"/>
                      <a:pt x="6950" y="3180"/>
                    </a:cubicBezTo>
                    <a:cubicBezTo>
                      <a:pt x="6208" y="3180"/>
                      <a:pt x="5604" y="2578"/>
                      <a:pt x="5604" y="1836"/>
                    </a:cubicBezTo>
                    <a:cubicBezTo>
                      <a:pt x="5604" y="1485"/>
                      <a:pt x="5745" y="1158"/>
                      <a:pt x="5973" y="913"/>
                    </a:cubicBezTo>
                    <a:close/>
                    <a:moveTo>
                      <a:pt x="2028" y="3390"/>
                    </a:moveTo>
                    <a:lnTo>
                      <a:pt x="2028" y="5284"/>
                    </a:lnTo>
                    <a:lnTo>
                      <a:pt x="708" y="5284"/>
                    </a:lnTo>
                    <a:lnTo>
                      <a:pt x="708" y="3390"/>
                    </a:lnTo>
                    <a:close/>
                    <a:moveTo>
                      <a:pt x="13151" y="3390"/>
                    </a:moveTo>
                    <a:lnTo>
                      <a:pt x="13151" y="5284"/>
                    </a:lnTo>
                    <a:lnTo>
                      <a:pt x="11824" y="5284"/>
                    </a:lnTo>
                    <a:lnTo>
                      <a:pt x="11824" y="3390"/>
                    </a:lnTo>
                    <a:close/>
                    <a:moveTo>
                      <a:pt x="2192" y="5822"/>
                    </a:moveTo>
                    <a:lnTo>
                      <a:pt x="2192" y="6634"/>
                    </a:lnTo>
                    <a:lnTo>
                      <a:pt x="544" y="6634"/>
                    </a:lnTo>
                    <a:lnTo>
                      <a:pt x="544" y="5822"/>
                    </a:lnTo>
                    <a:close/>
                    <a:moveTo>
                      <a:pt x="13313" y="5822"/>
                    </a:moveTo>
                    <a:lnTo>
                      <a:pt x="13313" y="6634"/>
                    </a:lnTo>
                    <a:lnTo>
                      <a:pt x="11660" y="6634"/>
                    </a:lnTo>
                    <a:lnTo>
                      <a:pt x="11660" y="5822"/>
                    </a:lnTo>
                    <a:close/>
                    <a:moveTo>
                      <a:pt x="2028" y="7177"/>
                    </a:moveTo>
                    <a:lnTo>
                      <a:pt x="2028" y="13291"/>
                    </a:lnTo>
                    <a:lnTo>
                      <a:pt x="708" y="13291"/>
                    </a:lnTo>
                    <a:lnTo>
                      <a:pt x="708" y="7177"/>
                    </a:lnTo>
                    <a:close/>
                    <a:moveTo>
                      <a:pt x="3571" y="8504"/>
                    </a:moveTo>
                    <a:lnTo>
                      <a:pt x="3571" y="13291"/>
                    </a:lnTo>
                    <a:lnTo>
                      <a:pt x="2572" y="13291"/>
                    </a:lnTo>
                    <a:lnTo>
                      <a:pt x="2572" y="8504"/>
                    </a:lnTo>
                    <a:close/>
                    <a:moveTo>
                      <a:pt x="6944" y="9591"/>
                    </a:moveTo>
                    <a:lnTo>
                      <a:pt x="7516" y="9912"/>
                    </a:lnTo>
                    <a:cubicBezTo>
                      <a:pt x="7856" y="10100"/>
                      <a:pt x="8066" y="10457"/>
                      <a:pt x="8066" y="10842"/>
                    </a:cubicBezTo>
                    <a:lnTo>
                      <a:pt x="8066" y="13291"/>
                    </a:lnTo>
                    <a:lnTo>
                      <a:pt x="5815" y="13291"/>
                    </a:lnTo>
                    <a:lnTo>
                      <a:pt x="5815" y="10842"/>
                    </a:lnTo>
                    <a:cubicBezTo>
                      <a:pt x="5815" y="10457"/>
                      <a:pt x="6025" y="10100"/>
                      <a:pt x="6365" y="9912"/>
                    </a:cubicBezTo>
                    <a:lnTo>
                      <a:pt x="6944" y="9591"/>
                    </a:lnTo>
                    <a:close/>
                    <a:moveTo>
                      <a:pt x="9742" y="7663"/>
                    </a:moveTo>
                    <a:lnTo>
                      <a:pt x="9742" y="13291"/>
                    </a:lnTo>
                    <a:lnTo>
                      <a:pt x="8603" y="13291"/>
                    </a:lnTo>
                    <a:lnTo>
                      <a:pt x="8603" y="10842"/>
                    </a:lnTo>
                    <a:cubicBezTo>
                      <a:pt x="8603" y="10257"/>
                      <a:pt x="8288" y="9720"/>
                      <a:pt x="7779" y="9440"/>
                    </a:cubicBezTo>
                    <a:lnTo>
                      <a:pt x="7072" y="9043"/>
                    </a:lnTo>
                    <a:cubicBezTo>
                      <a:pt x="7031" y="9022"/>
                      <a:pt x="6986" y="9011"/>
                      <a:pt x="6940" y="9011"/>
                    </a:cubicBezTo>
                    <a:cubicBezTo>
                      <a:pt x="6895" y="9011"/>
                      <a:pt x="6850" y="9022"/>
                      <a:pt x="6809" y="9043"/>
                    </a:cubicBezTo>
                    <a:lnTo>
                      <a:pt x="6102" y="9440"/>
                    </a:lnTo>
                    <a:cubicBezTo>
                      <a:pt x="5593" y="9720"/>
                      <a:pt x="5278" y="10257"/>
                      <a:pt x="5278" y="10842"/>
                    </a:cubicBezTo>
                    <a:lnTo>
                      <a:pt x="5278" y="13291"/>
                    </a:lnTo>
                    <a:lnTo>
                      <a:pt x="4115" y="13291"/>
                    </a:lnTo>
                    <a:lnTo>
                      <a:pt x="4115" y="7663"/>
                    </a:lnTo>
                    <a:close/>
                    <a:moveTo>
                      <a:pt x="11285" y="8504"/>
                    </a:moveTo>
                    <a:lnTo>
                      <a:pt x="11285" y="13291"/>
                    </a:lnTo>
                    <a:lnTo>
                      <a:pt x="10281" y="13291"/>
                    </a:lnTo>
                    <a:lnTo>
                      <a:pt x="10281" y="8504"/>
                    </a:lnTo>
                    <a:close/>
                    <a:moveTo>
                      <a:pt x="13151" y="7177"/>
                    </a:moveTo>
                    <a:lnTo>
                      <a:pt x="13151" y="13291"/>
                    </a:lnTo>
                    <a:lnTo>
                      <a:pt x="11824" y="13291"/>
                    </a:lnTo>
                    <a:lnTo>
                      <a:pt x="11824" y="7177"/>
                    </a:lnTo>
                    <a:close/>
                    <a:moveTo>
                      <a:pt x="6598" y="1"/>
                    </a:moveTo>
                    <a:cubicBezTo>
                      <a:pt x="6579" y="1"/>
                      <a:pt x="6559" y="3"/>
                      <a:pt x="6540" y="7"/>
                    </a:cubicBezTo>
                    <a:cubicBezTo>
                      <a:pt x="6125" y="101"/>
                      <a:pt x="5752" y="328"/>
                      <a:pt x="5482" y="662"/>
                    </a:cubicBezTo>
                    <a:cubicBezTo>
                      <a:pt x="5213" y="994"/>
                      <a:pt x="5062" y="1415"/>
                      <a:pt x="5062" y="1847"/>
                    </a:cubicBezTo>
                    <a:cubicBezTo>
                      <a:pt x="5062" y="2731"/>
                      <a:pt x="5675" y="3478"/>
                      <a:pt x="6499" y="3678"/>
                    </a:cubicBezTo>
                    <a:lnTo>
                      <a:pt x="5337" y="4326"/>
                    </a:lnTo>
                    <a:cubicBezTo>
                      <a:pt x="4384" y="4857"/>
                      <a:pt x="3788" y="5869"/>
                      <a:pt x="3788" y="6961"/>
                    </a:cubicBezTo>
                    <a:lnTo>
                      <a:pt x="3788" y="7137"/>
                    </a:lnTo>
                    <a:cubicBezTo>
                      <a:pt x="3665" y="7166"/>
                      <a:pt x="3571" y="7271"/>
                      <a:pt x="3571" y="7400"/>
                    </a:cubicBezTo>
                    <a:lnTo>
                      <a:pt x="3571" y="7961"/>
                    </a:lnTo>
                    <a:lnTo>
                      <a:pt x="2572" y="7961"/>
                    </a:lnTo>
                    <a:lnTo>
                      <a:pt x="2572" y="7155"/>
                    </a:lnTo>
                    <a:cubicBezTo>
                      <a:pt x="2666" y="7107"/>
                      <a:pt x="2736" y="7020"/>
                      <a:pt x="2736" y="6909"/>
                    </a:cubicBezTo>
                    <a:lnTo>
                      <a:pt x="2736" y="5547"/>
                    </a:lnTo>
                    <a:cubicBezTo>
                      <a:pt x="2736" y="5442"/>
                      <a:pt x="2666" y="5348"/>
                      <a:pt x="2572" y="5302"/>
                    </a:cubicBezTo>
                    <a:lnTo>
                      <a:pt x="2572" y="3349"/>
                    </a:lnTo>
                    <a:cubicBezTo>
                      <a:pt x="2666" y="3309"/>
                      <a:pt x="2736" y="3215"/>
                      <a:pt x="2736" y="3104"/>
                    </a:cubicBezTo>
                    <a:lnTo>
                      <a:pt x="2736" y="2941"/>
                    </a:lnTo>
                    <a:cubicBezTo>
                      <a:pt x="2736" y="2462"/>
                      <a:pt x="2478" y="2023"/>
                      <a:pt x="2057" y="1795"/>
                    </a:cubicBezTo>
                    <a:lnTo>
                      <a:pt x="1496" y="1480"/>
                    </a:lnTo>
                    <a:cubicBezTo>
                      <a:pt x="1455" y="1457"/>
                      <a:pt x="1410" y="1445"/>
                      <a:pt x="1365" y="1445"/>
                    </a:cubicBezTo>
                    <a:cubicBezTo>
                      <a:pt x="1320" y="1445"/>
                      <a:pt x="1274" y="1457"/>
                      <a:pt x="1234" y="1480"/>
                    </a:cubicBezTo>
                    <a:lnTo>
                      <a:pt x="678" y="1790"/>
                    </a:lnTo>
                    <a:cubicBezTo>
                      <a:pt x="263" y="2023"/>
                      <a:pt x="1" y="2467"/>
                      <a:pt x="1" y="2941"/>
                    </a:cubicBezTo>
                    <a:lnTo>
                      <a:pt x="1" y="3117"/>
                    </a:lnTo>
                    <a:cubicBezTo>
                      <a:pt x="1" y="3222"/>
                      <a:pt x="71" y="3314"/>
                      <a:pt x="164" y="3355"/>
                    </a:cubicBezTo>
                    <a:lnTo>
                      <a:pt x="164" y="5313"/>
                    </a:lnTo>
                    <a:cubicBezTo>
                      <a:pt x="71" y="5354"/>
                      <a:pt x="1" y="5448"/>
                      <a:pt x="1" y="5553"/>
                    </a:cubicBezTo>
                    <a:lnTo>
                      <a:pt x="1" y="6909"/>
                    </a:lnTo>
                    <a:cubicBezTo>
                      <a:pt x="1" y="7015"/>
                      <a:pt x="71" y="7107"/>
                      <a:pt x="164" y="7155"/>
                    </a:cubicBezTo>
                    <a:lnTo>
                      <a:pt x="164" y="13559"/>
                    </a:lnTo>
                    <a:cubicBezTo>
                      <a:pt x="164" y="13712"/>
                      <a:pt x="287" y="13834"/>
                      <a:pt x="433" y="13834"/>
                    </a:cubicBezTo>
                    <a:lnTo>
                      <a:pt x="13419" y="13834"/>
                    </a:lnTo>
                    <a:cubicBezTo>
                      <a:pt x="13572" y="13834"/>
                      <a:pt x="13694" y="13712"/>
                      <a:pt x="13694" y="13559"/>
                    </a:cubicBezTo>
                    <a:lnTo>
                      <a:pt x="13694" y="7155"/>
                    </a:lnTo>
                    <a:cubicBezTo>
                      <a:pt x="13788" y="7107"/>
                      <a:pt x="13852" y="7015"/>
                      <a:pt x="13852" y="6909"/>
                    </a:cubicBezTo>
                    <a:lnTo>
                      <a:pt x="13852" y="5564"/>
                    </a:lnTo>
                    <a:cubicBezTo>
                      <a:pt x="13852" y="5448"/>
                      <a:pt x="13788" y="5348"/>
                      <a:pt x="13694" y="5302"/>
                    </a:cubicBezTo>
                    <a:lnTo>
                      <a:pt x="13694" y="3368"/>
                    </a:lnTo>
                    <a:cubicBezTo>
                      <a:pt x="13788" y="3320"/>
                      <a:pt x="13852" y="3222"/>
                      <a:pt x="13852" y="3104"/>
                    </a:cubicBezTo>
                    <a:lnTo>
                      <a:pt x="13852" y="2941"/>
                    </a:lnTo>
                    <a:cubicBezTo>
                      <a:pt x="13852" y="2462"/>
                      <a:pt x="13594" y="2023"/>
                      <a:pt x="13179" y="1795"/>
                    </a:cubicBezTo>
                    <a:lnTo>
                      <a:pt x="12618" y="1480"/>
                    </a:lnTo>
                    <a:cubicBezTo>
                      <a:pt x="12577" y="1457"/>
                      <a:pt x="12532" y="1445"/>
                      <a:pt x="12487" y="1445"/>
                    </a:cubicBezTo>
                    <a:cubicBezTo>
                      <a:pt x="12441" y="1445"/>
                      <a:pt x="12396" y="1457"/>
                      <a:pt x="12355" y="1480"/>
                    </a:cubicBezTo>
                    <a:lnTo>
                      <a:pt x="11800" y="1790"/>
                    </a:lnTo>
                    <a:cubicBezTo>
                      <a:pt x="11379" y="2023"/>
                      <a:pt x="11122" y="2467"/>
                      <a:pt x="11122" y="2941"/>
                    </a:cubicBezTo>
                    <a:lnTo>
                      <a:pt x="11122" y="3104"/>
                    </a:lnTo>
                    <a:cubicBezTo>
                      <a:pt x="11122" y="3222"/>
                      <a:pt x="11187" y="3320"/>
                      <a:pt x="11285" y="3368"/>
                    </a:cubicBezTo>
                    <a:lnTo>
                      <a:pt x="11285" y="5302"/>
                    </a:lnTo>
                    <a:cubicBezTo>
                      <a:pt x="11187" y="5348"/>
                      <a:pt x="11122" y="5448"/>
                      <a:pt x="11122" y="5564"/>
                    </a:cubicBezTo>
                    <a:lnTo>
                      <a:pt x="11122" y="6909"/>
                    </a:lnTo>
                    <a:cubicBezTo>
                      <a:pt x="11122" y="7020"/>
                      <a:pt x="11187" y="7107"/>
                      <a:pt x="11285" y="7155"/>
                    </a:cubicBezTo>
                    <a:lnTo>
                      <a:pt x="11285" y="7961"/>
                    </a:lnTo>
                    <a:lnTo>
                      <a:pt x="10281" y="7961"/>
                    </a:lnTo>
                    <a:lnTo>
                      <a:pt x="10281" y="7400"/>
                    </a:lnTo>
                    <a:cubicBezTo>
                      <a:pt x="10281" y="7271"/>
                      <a:pt x="10187" y="7166"/>
                      <a:pt x="10065" y="7137"/>
                    </a:cubicBezTo>
                    <a:lnTo>
                      <a:pt x="10065" y="6961"/>
                    </a:lnTo>
                    <a:cubicBezTo>
                      <a:pt x="10065" y="6576"/>
                      <a:pt x="9995" y="6202"/>
                      <a:pt x="9854" y="5845"/>
                    </a:cubicBezTo>
                    <a:cubicBezTo>
                      <a:pt x="9810" y="5738"/>
                      <a:pt x="9708" y="5672"/>
                      <a:pt x="9600" y="5672"/>
                    </a:cubicBezTo>
                    <a:cubicBezTo>
                      <a:pt x="9566" y="5672"/>
                      <a:pt x="9531" y="5679"/>
                      <a:pt x="9497" y="5693"/>
                    </a:cubicBezTo>
                    <a:cubicBezTo>
                      <a:pt x="9364" y="5747"/>
                      <a:pt x="9293" y="5904"/>
                      <a:pt x="9351" y="6044"/>
                    </a:cubicBezTo>
                    <a:cubicBezTo>
                      <a:pt x="9469" y="6336"/>
                      <a:pt x="9526" y="6646"/>
                      <a:pt x="9526" y="6961"/>
                    </a:cubicBezTo>
                    <a:lnTo>
                      <a:pt x="9526" y="7149"/>
                    </a:lnTo>
                    <a:lnTo>
                      <a:pt x="4331" y="7149"/>
                    </a:lnTo>
                    <a:lnTo>
                      <a:pt x="4331" y="6961"/>
                    </a:lnTo>
                    <a:cubicBezTo>
                      <a:pt x="4331" y="6062"/>
                      <a:pt x="4816" y="5237"/>
                      <a:pt x="5599" y="4800"/>
                    </a:cubicBezTo>
                    <a:lnTo>
                      <a:pt x="6931" y="4056"/>
                    </a:lnTo>
                    <a:lnTo>
                      <a:pt x="7762" y="4519"/>
                    </a:lnTo>
                    <a:cubicBezTo>
                      <a:pt x="7803" y="4544"/>
                      <a:pt x="7849" y="4555"/>
                      <a:pt x="7893" y="4555"/>
                    </a:cubicBezTo>
                    <a:cubicBezTo>
                      <a:pt x="7987" y="4555"/>
                      <a:pt x="8078" y="4504"/>
                      <a:pt x="8129" y="4414"/>
                    </a:cubicBezTo>
                    <a:cubicBezTo>
                      <a:pt x="8199" y="4285"/>
                      <a:pt x="8153" y="4121"/>
                      <a:pt x="8024" y="4045"/>
                    </a:cubicBezTo>
                    <a:lnTo>
                      <a:pt x="7376" y="3683"/>
                    </a:lnTo>
                    <a:cubicBezTo>
                      <a:pt x="7651" y="3619"/>
                      <a:pt x="7913" y="3495"/>
                      <a:pt x="8136" y="3314"/>
                    </a:cubicBezTo>
                    <a:cubicBezTo>
                      <a:pt x="8487" y="3028"/>
                      <a:pt x="8725" y="2631"/>
                      <a:pt x="8808" y="2187"/>
                    </a:cubicBezTo>
                    <a:cubicBezTo>
                      <a:pt x="8808" y="2175"/>
                      <a:pt x="8808" y="2163"/>
                      <a:pt x="8803" y="2157"/>
                    </a:cubicBezTo>
                    <a:cubicBezTo>
                      <a:pt x="8758" y="2003"/>
                      <a:pt x="8643" y="1930"/>
                      <a:pt x="8528" y="1930"/>
                    </a:cubicBezTo>
                    <a:cubicBezTo>
                      <a:pt x="8460" y="1930"/>
                      <a:pt x="8392" y="1956"/>
                      <a:pt x="8340" y="2006"/>
                    </a:cubicBezTo>
                    <a:cubicBezTo>
                      <a:pt x="8135" y="2198"/>
                      <a:pt x="7869" y="2304"/>
                      <a:pt x="7588" y="2304"/>
                    </a:cubicBezTo>
                    <a:cubicBezTo>
                      <a:pt x="7332" y="2304"/>
                      <a:pt x="7064" y="2215"/>
                      <a:pt x="6821" y="2023"/>
                    </a:cubicBezTo>
                    <a:cubicBezTo>
                      <a:pt x="6804" y="2011"/>
                      <a:pt x="6785" y="1994"/>
                      <a:pt x="6774" y="1982"/>
                    </a:cubicBezTo>
                    <a:cubicBezTo>
                      <a:pt x="6353" y="1450"/>
                      <a:pt x="6429" y="802"/>
                      <a:pt x="6839" y="416"/>
                    </a:cubicBezTo>
                    <a:cubicBezTo>
                      <a:pt x="6844" y="404"/>
                      <a:pt x="6850" y="393"/>
                      <a:pt x="6856" y="381"/>
                    </a:cubicBezTo>
                    <a:cubicBezTo>
                      <a:pt x="6919" y="155"/>
                      <a:pt x="6765" y="1"/>
                      <a:pt x="65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3234;p52">
                <a:extLst>
                  <a:ext uri="{FF2B5EF4-FFF2-40B4-BE49-F238E27FC236}">
                    <a16:creationId xmlns:a16="http://schemas.microsoft.com/office/drawing/2014/main" id="{69BFC086-0FCA-D4B9-8FE1-FF6132E11E60}"/>
                  </a:ext>
                </a:extLst>
              </p:cNvPr>
              <p:cNvSpPr/>
              <p:nvPr/>
            </p:nvSpPr>
            <p:spPr>
              <a:xfrm>
                <a:off x="4266675" y="1694200"/>
                <a:ext cx="13450" cy="13600"/>
              </a:xfrm>
              <a:custGeom>
                <a:avLst/>
                <a:gdLst/>
                <a:ahLst/>
                <a:cxnLst/>
                <a:rect l="l" t="t" r="r" b="b"/>
                <a:pathLst>
                  <a:path w="538" h="544" extrusionOk="0">
                    <a:moveTo>
                      <a:pt x="269" y="1"/>
                    </a:moveTo>
                    <a:cubicBezTo>
                      <a:pt x="123" y="1"/>
                      <a:pt x="0" y="123"/>
                      <a:pt x="0" y="268"/>
                    </a:cubicBezTo>
                    <a:cubicBezTo>
                      <a:pt x="0" y="421"/>
                      <a:pt x="123" y="543"/>
                      <a:pt x="269" y="543"/>
                    </a:cubicBezTo>
                    <a:cubicBezTo>
                      <a:pt x="421" y="543"/>
                      <a:pt x="537" y="421"/>
                      <a:pt x="537" y="268"/>
                    </a:cubicBezTo>
                    <a:cubicBezTo>
                      <a:pt x="537" y="123"/>
                      <a:pt x="421" y="1"/>
                      <a:pt x="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06" name="مجموعة 805">
            <a:extLst>
              <a:ext uri="{FF2B5EF4-FFF2-40B4-BE49-F238E27FC236}">
                <a16:creationId xmlns:a16="http://schemas.microsoft.com/office/drawing/2014/main" id="{49C78829-B277-695D-953F-E9701C5EEBCE}"/>
              </a:ext>
            </a:extLst>
          </p:cNvPr>
          <p:cNvGrpSpPr/>
          <p:nvPr/>
        </p:nvGrpSpPr>
        <p:grpSpPr>
          <a:xfrm>
            <a:off x="435018" y="4062001"/>
            <a:ext cx="907712" cy="983040"/>
            <a:chOff x="1379208" y="2897624"/>
            <a:chExt cx="548809" cy="594353"/>
          </a:xfrm>
        </p:grpSpPr>
        <p:sp>
          <p:nvSpPr>
            <p:cNvPr id="807" name="Google Shape;2755;p41">
              <a:extLst>
                <a:ext uri="{FF2B5EF4-FFF2-40B4-BE49-F238E27FC236}">
                  <a16:creationId xmlns:a16="http://schemas.microsoft.com/office/drawing/2014/main" id="{7CC56E48-FF5E-0F87-34B2-BD0032509E57}"/>
                </a:ext>
              </a:extLst>
            </p:cNvPr>
            <p:cNvSpPr/>
            <p:nvPr/>
          </p:nvSpPr>
          <p:spPr>
            <a:xfrm>
              <a:off x="1379208" y="2897624"/>
              <a:ext cx="548809" cy="594353"/>
            </a:xfrm>
            <a:custGeom>
              <a:avLst/>
              <a:gdLst/>
              <a:ahLst/>
              <a:cxnLst/>
              <a:rect l="l" t="t" r="r" b="b"/>
              <a:pathLst>
                <a:path w="63914" h="69218" extrusionOk="0">
                  <a:moveTo>
                    <a:pt x="31961" y="355"/>
                  </a:moveTo>
                  <a:cubicBezTo>
                    <a:pt x="32875" y="1318"/>
                    <a:pt x="34421" y="2608"/>
                    <a:pt x="36685" y="3499"/>
                  </a:cubicBezTo>
                  <a:cubicBezTo>
                    <a:pt x="38035" y="4034"/>
                    <a:pt x="38629" y="5449"/>
                    <a:pt x="38748" y="5971"/>
                  </a:cubicBezTo>
                  <a:lnTo>
                    <a:pt x="38748" y="7535"/>
                  </a:lnTo>
                  <a:cubicBezTo>
                    <a:pt x="38748" y="7576"/>
                    <a:pt x="38772" y="7617"/>
                    <a:pt x="38801" y="7647"/>
                  </a:cubicBezTo>
                  <a:cubicBezTo>
                    <a:pt x="38830" y="7667"/>
                    <a:pt x="38869" y="7679"/>
                    <a:pt x="38904" y="7679"/>
                  </a:cubicBezTo>
                  <a:cubicBezTo>
                    <a:pt x="38912" y="7679"/>
                    <a:pt x="38919" y="7678"/>
                    <a:pt x="38926" y="7677"/>
                  </a:cubicBezTo>
                  <a:lnTo>
                    <a:pt x="40341" y="7362"/>
                  </a:lnTo>
                  <a:cubicBezTo>
                    <a:pt x="40965" y="7223"/>
                    <a:pt x="41584" y="7156"/>
                    <a:pt x="42189" y="7156"/>
                  </a:cubicBezTo>
                  <a:cubicBezTo>
                    <a:pt x="46520" y="7156"/>
                    <a:pt x="50191" y="10546"/>
                    <a:pt x="50546" y="14864"/>
                  </a:cubicBezTo>
                  <a:lnTo>
                    <a:pt x="50635" y="15898"/>
                  </a:lnTo>
                  <a:cubicBezTo>
                    <a:pt x="50640" y="15975"/>
                    <a:pt x="50700" y="16028"/>
                    <a:pt x="50777" y="16034"/>
                  </a:cubicBezTo>
                  <a:lnTo>
                    <a:pt x="51811" y="16063"/>
                  </a:lnTo>
                  <a:cubicBezTo>
                    <a:pt x="56400" y="16189"/>
                    <a:pt x="59997" y="19874"/>
                    <a:pt x="59997" y="24463"/>
                  </a:cubicBezTo>
                  <a:cubicBezTo>
                    <a:pt x="59997" y="25134"/>
                    <a:pt x="59901" y="25835"/>
                    <a:pt x="59723" y="26542"/>
                  </a:cubicBezTo>
                  <a:lnTo>
                    <a:pt x="59533" y="27297"/>
                  </a:lnTo>
                  <a:cubicBezTo>
                    <a:pt x="59514" y="27351"/>
                    <a:pt x="59539" y="27417"/>
                    <a:pt x="59586" y="27452"/>
                  </a:cubicBezTo>
                  <a:lnTo>
                    <a:pt x="60211" y="27916"/>
                  </a:lnTo>
                  <a:cubicBezTo>
                    <a:pt x="62380" y="29521"/>
                    <a:pt x="63621" y="31981"/>
                    <a:pt x="63621" y="34667"/>
                  </a:cubicBezTo>
                  <a:cubicBezTo>
                    <a:pt x="63621" y="37336"/>
                    <a:pt x="62386" y="39791"/>
                    <a:pt x="60233" y="41402"/>
                  </a:cubicBezTo>
                  <a:lnTo>
                    <a:pt x="59616" y="41860"/>
                  </a:lnTo>
                  <a:cubicBezTo>
                    <a:pt x="59569" y="41895"/>
                    <a:pt x="59550" y="41954"/>
                    <a:pt x="59563" y="42014"/>
                  </a:cubicBezTo>
                  <a:lnTo>
                    <a:pt x="59747" y="42757"/>
                  </a:lnTo>
                  <a:cubicBezTo>
                    <a:pt x="59912" y="43435"/>
                    <a:pt x="59997" y="44106"/>
                    <a:pt x="59997" y="44754"/>
                  </a:cubicBezTo>
                  <a:cubicBezTo>
                    <a:pt x="59997" y="49081"/>
                    <a:pt x="56751" y="52682"/>
                    <a:pt x="52448" y="53122"/>
                  </a:cubicBezTo>
                  <a:lnTo>
                    <a:pt x="52020" y="53164"/>
                  </a:lnTo>
                  <a:cubicBezTo>
                    <a:pt x="51984" y="53170"/>
                    <a:pt x="51954" y="53182"/>
                    <a:pt x="51931" y="53212"/>
                  </a:cubicBezTo>
                  <a:lnTo>
                    <a:pt x="51633" y="53527"/>
                  </a:lnTo>
                  <a:cubicBezTo>
                    <a:pt x="51348" y="53824"/>
                    <a:pt x="51087" y="54092"/>
                    <a:pt x="50832" y="54341"/>
                  </a:cubicBezTo>
                  <a:lnTo>
                    <a:pt x="50563" y="54608"/>
                  </a:lnTo>
                  <a:cubicBezTo>
                    <a:pt x="50541" y="54627"/>
                    <a:pt x="50522" y="54655"/>
                    <a:pt x="50516" y="54685"/>
                  </a:cubicBezTo>
                  <a:lnTo>
                    <a:pt x="50456" y="55060"/>
                  </a:lnTo>
                  <a:cubicBezTo>
                    <a:pt x="49767" y="59113"/>
                    <a:pt x="46284" y="62061"/>
                    <a:pt x="42171" y="62061"/>
                  </a:cubicBezTo>
                  <a:cubicBezTo>
                    <a:pt x="41571" y="62061"/>
                    <a:pt x="40953" y="61990"/>
                    <a:pt x="40341" y="61853"/>
                  </a:cubicBezTo>
                  <a:lnTo>
                    <a:pt x="38926" y="61538"/>
                  </a:lnTo>
                  <a:cubicBezTo>
                    <a:pt x="38916" y="61535"/>
                    <a:pt x="38904" y="61534"/>
                    <a:pt x="38893" y="61534"/>
                  </a:cubicBezTo>
                  <a:cubicBezTo>
                    <a:pt x="38861" y="61534"/>
                    <a:pt x="38827" y="61546"/>
                    <a:pt x="38801" y="61568"/>
                  </a:cubicBezTo>
                  <a:cubicBezTo>
                    <a:pt x="38772" y="61592"/>
                    <a:pt x="38748" y="61633"/>
                    <a:pt x="38748" y="61681"/>
                  </a:cubicBezTo>
                  <a:lnTo>
                    <a:pt x="38748" y="63244"/>
                  </a:lnTo>
                  <a:cubicBezTo>
                    <a:pt x="38629" y="63767"/>
                    <a:pt x="38035" y="65175"/>
                    <a:pt x="36685" y="65710"/>
                  </a:cubicBezTo>
                  <a:cubicBezTo>
                    <a:pt x="34421" y="66609"/>
                    <a:pt x="32875" y="67893"/>
                    <a:pt x="31961" y="68856"/>
                  </a:cubicBezTo>
                  <a:cubicBezTo>
                    <a:pt x="31039" y="67893"/>
                    <a:pt x="29500" y="66609"/>
                    <a:pt x="27235" y="65710"/>
                  </a:cubicBezTo>
                  <a:cubicBezTo>
                    <a:pt x="25880" y="65182"/>
                    <a:pt x="25292" y="63762"/>
                    <a:pt x="25166" y="63244"/>
                  </a:cubicBezTo>
                  <a:lnTo>
                    <a:pt x="25166" y="61681"/>
                  </a:lnTo>
                  <a:cubicBezTo>
                    <a:pt x="25166" y="61633"/>
                    <a:pt x="25149" y="61592"/>
                    <a:pt x="25114" y="61568"/>
                  </a:cubicBezTo>
                  <a:cubicBezTo>
                    <a:pt x="25087" y="61546"/>
                    <a:pt x="25057" y="61534"/>
                    <a:pt x="25026" y="61534"/>
                  </a:cubicBezTo>
                  <a:cubicBezTo>
                    <a:pt x="25015" y="61534"/>
                    <a:pt x="25004" y="61535"/>
                    <a:pt x="24994" y="61538"/>
                  </a:cubicBezTo>
                  <a:lnTo>
                    <a:pt x="23580" y="61853"/>
                  </a:lnTo>
                  <a:cubicBezTo>
                    <a:pt x="22961" y="61990"/>
                    <a:pt x="22343" y="62061"/>
                    <a:pt x="21743" y="62061"/>
                  </a:cubicBezTo>
                  <a:cubicBezTo>
                    <a:pt x="17630" y="62061"/>
                    <a:pt x="14147" y="59113"/>
                    <a:pt x="13464" y="55060"/>
                  </a:cubicBezTo>
                  <a:lnTo>
                    <a:pt x="13398" y="54685"/>
                  </a:lnTo>
                  <a:cubicBezTo>
                    <a:pt x="13392" y="54655"/>
                    <a:pt x="13381" y="54627"/>
                    <a:pt x="13357" y="54608"/>
                  </a:cubicBezTo>
                  <a:lnTo>
                    <a:pt x="13088" y="54341"/>
                  </a:lnTo>
                  <a:cubicBezTo>
                    <a:pt x="12833" y="54092"/>
                    <a:pt x="12572" y="53824"/>
                    <a:pt x="12287" y="53527"/>
                  </a:cubicBezTo>
                  <a:lnTo>
                    <a:pt x="11990" y="53212"/>
                  </a:lnTo>
                  <a:cubicBezTo>
                    <a:pt x="11966" y="53182"/>
                    <a:pt x="11930" y="53170"/>
                    <a:pt x="11900" y="53164"/>
                  </a:cubicBezTo>
                  <a:lnTo>
                    <a:pt x="11467" y="53122"/>
                  </a:lnTo>
                  <a:cubicBezTo>
                    <a:pt x="7169" y="52682"/>
                    <a:pt x="3923" y="49081"/>
                    <a:pt x="3923" y="44754"/>
                  </a:cubicBezTo>
                  <a:cubicBezTo>
                    <a:pt x="3923" y="44106"/>
                    <a:pt x="4007" y="43435"/>
                    <a:pt x="4173" y="42757"/>
                  </a:cubicBezTo>
                  <a:lnTo>
                    <a:pt x="4351" y="42014"/>
                  </a:lnTo>
                  <a:cubicBezTo>
                    <a:pt x="4370" y="41954"/>
                    <a:pt x="4346" y="41895"/>
                    <a:pt x="4298" y="41860"/>
                  </a:cubicBezTo>
                  <a:lnTo>
                    <a:pt x="3687" y="41402"/>
                  </a:lnTo>
                  <a:cubicBezTo>
                    <a:pt x="1528" y="39791"/>
                    <a:pt x="293" y="37336"/>
                    <a:pt x="293" y="34667"/>
                  </a:cubicBezTo>
                  <a:cubicBezTo>
                    <a:pt x="293" y="31981"/>
                    <a:pt x="1541" y="29521"/>
                    <a:pt x="3709" y="27916"/>
                  </a:cubicBezTo>
                  <a:lnTo>
                    <a:pt x="4334" y="27452"/>
                  </a:lnTo>
                  <a:cubicBezTo>
                    <a:pt x="4381" y="27417"/>
                    <a:pt x="4400" y="27351"/>
                    <a:pt x="4387" y="27297"/>
                  </a:cubicBezTo>
                  <a:lnTo>
                    <a:pt x="4197" y="26542"/>
                  </a:lnTo>
                  <a:cubicBezTo>
                    <a:pt x="4013" y="25835"/>
                    <a:pt x="3923" y="25134"/>
                    <a:pt x="3923" y="24463"/>
                  </a:cubicBezTo>
                  <a:cubicBezTo>
                    <a:pt x="3923" y="19874"/>
                    <a:pt x="7514" y="16189"/>
                    <a:pt x="12103" y="16063"/>
                  </a:cubicBezTo>
                  <a:lnTo>
                    <a:pt x="13143" y="16034"/>
                  </a:lnTo>
                  <a:cubicBezTo>
                    <a:pt x="13214" y="16028"/>
                    <a:pt x="13280" y="15975"/>
                    <a:pt x="13285" y="15898"/>
                  </a:cubicBezTo>
                  <a:lnTo>
                    <a:pt x="13368" y="14864"/>
                  </a:lnTo>
                  <a:cubicBezTo>
                    <a:pt x="13728" y="10546"/>
                    <a:pt x="17396" y="7156"/>
                    <a:pt x="21730" y="7156"/>
                  </a:cubicBezTo>
                  <a:cubicBezTo>
                    <a:pt x="22336" y="7156"/>
                    <a:pt x="22955" y="7223"/>
                    <a:pt x="23580" y="7362"/>
                  </a:cubicBezTo>
                  <a:lnTo>
                    <a:pt x="24994" y="7677"/>
                  </a:lnTo>
                  <a:cubicBezTo>
                    <a:pt x="25001" y="7678"/>
                    <a:pt x="25008" y="7679"/>
                    <a:pt x="25015" y="7679"/>
                  </a:cubicBezTo>
                  <a:cubicBezTo>
                    <a:pt x="25050" y="7679"/>
                    <a:pt x="25084" y="7667"/>
                    <a:pt x="25114" y="7647"/>
                  </a:cubicBezTo>
                  <a:cubicBezTo>
                    <a:pt x="25149" y="7617"/>
                    <a:pt x="25166" y="7576"/>
                    <a:pt x="25166" y="7535"/>
                  </a:cubicBezTo>
                  <a:lnTo>
                    <a:pt x="25166" y="5971"/>
                  </a:lnTo>
                  <a:cubicBezTo>
                    <a:pt x="25292" y="5449"/>
                    <a:pt x="25880" y="4034"/>
                    <a:pt x="27235" y="3499"/>
                  </a:cubicBezTo>
                  <a:cubicBezTo>
                    <a:pt x="29500" y="2608"/>
                    <a:pt x="31039" y="1318"/>
                    <a:pt x="31961" y="355"/>
                  </a:cubicBezTo>
                  <a:close/>
                  <a:moveTo>
                    <a:pt x="31960" y="1"/>
                  </a:moveTo>
                  <a:cubicBezTo>
                    <a:pt x="31920" y="1"/>
                    <a:pt x="31880" y="16"/>
                    <a:pt x="31854" y="46"/>
                  </a:cubicBezTo>
                  <a:cubicBezTo>
                    <a:pt x="30968" y="997"/>
                    <a:pt x="29434" y="2317"/>
                    <a:pt x="27128" y="3225"/>
                  </a:cubicBezTo>
                  <a:cubicBezTo>
                    <a:pt x="25641" y="3814"/>
                    <a:pt x="24999" y="5371"/>
                    <a:pt x="24881" y="5924"/>
                  </a:cubicBezTo>
                  <a:cubicBezTo>
                    <a:pt x="24875" y="5930"/>
                    <a:pt x="24875" y="5941"/>
                    <a:pt x="24875" y="5954"/>
                  </a:cubicBezTo>
                  <a:lnTo>
                    <a:pt x="24875" y="7351"/>
                  </a:lnTo>
                  <a:lnTo>
                    <a:pt x="23644" y="7077"/>
                  </a:lnTo>
                  <a:cubicBezTo>
                    <a:pt x="23002" y="6934"/>
                    <a:pt x="22368" y="6863"/>
                    <a:pt x="21743" y="6863"/>
                  </a:cubicBezTo>
                  <a:cubicBezTo>
                    <a:pt x="17255" y="6863"/>
                    <a:pt x="13445" y="10363"/>
                    <a:pt x="13077" y="14840"/>
                  </a:cubicBezTo>
                  <a:lnTo>
                    <a:pt x="13000" y="15743"/>
                  </a:lnTo>
                  <a:lnTo>
                    <a:pt x="12097" y="15767"/>
                  </a:lnTo>
                  <a:cubicBezTo>
                    <a:pt x="7347" y="15898"/>
                    <a:pt x="3632" y="19714"/>
                    <a:pt x="3632" y="24463"/>
                  </a:cubicBezTo>
                  <a:cubicBezTo>
                    <a:pt x="3632" y="25157"/>
                    <a:pt x="3728" y="25883"/>
                    <a:pt x="3912" y="26614"/>
                  </a:cubicBezTo>
                  <a:lnTo>
                    <a:pt x="4079" y="27274"/>
                  </a:lnTo>
                  <a:lnTo>
                    <a:pt x="3531" y="27678"/>
                  </a:lnTo>
                  <a:cubicBezTo>
                    <a:pt x="1291" y="29342"/>
                    <a:pt x="1" y="31892"/>
                    <a:pt x="1" y="34667"/>
                  </a:cubicBezTo>
                  <a:cubicBezTo>
                    <a:pt x="1" y="37431"/>
                    <a:pt x="1279" y="39970"/>
                    <a:pt x="3508" y="41633"/>
                  </a:cubicBezTo>
                  <a:lnTo>
                    <a:pt x="4049" y="42038"/>
                  </a:lnTo>
                  <a:lnTo>
                    <a:pt x="3888" y="42686"/>
                  </a:lnTo>
                  <a:cubicBezTo>
                    <a:pt x="3716" y="43393"/>
                    <a:pt x="3632" y="44082"/>
                    <a:pt x="3632" y="44754"/>
                  </a:cubicBezTo>
                  <a:cubicBezTo>
                    <a:pt x="3632" y="49235"/>
                    <a:pt x="6985" y="52956"/>
                    <a:pt x="11437" y="53407"/>
                  </a:cubicBezTo>
                  <a:lnTo>
                    <a:pt x="11812" y="53450"/>
                  </a:lnTo>
                  <a:lnTo>
                    <a:pt x="12073" y="53722"/>
                  </a:lnTo>
                  <a:cubicBezTo>
                    <a:pt x="12358" y="54026"/>
                    <a:pt x="12625" y="54299"/>
                    <a:pt x="12882" y="54548"/>
                  </a:cubicBezTo>
                  <a:lnTo>
                    <a:pt x="13118" y="54781"/>
                  </a:lnTo>
                  <a:lnTo>
                    <a:pt x="13173" y="55107"/>
                  </a:lnTo>
                  <a:cubicBezTo>
                    <a:pt x="13886" y="59304"/>
                    <a:pt x="17488" y="62352"/>
                    <a:pt x="21743" y="62352"/>
                  </a:cubicBezTo>
                  <a:cubicBezTo>
                    <a:pt x="22368" y="62352"/>
                    <a:pt x="23002" y="62281"/>
                    <a:pt x="23644" y="62138"/>
                  </a:cubicBezTo>
                  <a:lnTo>
                    <a:pt x="24875" y="61859"/>
                  </a:lnTo>
                  <a:lnTo>
                    <a:pt x="24875" y="63262"/>
                  </a:lnTo>
                  <a:cubicBezTo>
                    <a:pt x="24875" y="63268"/>
                    <a:pt x="24875" y="63280"/>
                    <a:pt x="24881" y="63292"/>
                  </a:cubicBezTo>
                  <a:cubicBezTo>
                    <a:pt x="24999" y="63839"/>
                    <a:pt x="25641" y="65402"/>
                    <a:pt x="27128" y="65984"/>
                  </a:cubicBezTo>
                  <a:cubicBezTo>
                    <a:pt x="29434" y="66894"/>
                    <a:pt x="30968" y="68219"/>
                    <a:pt x="31854" y="69169"/>
                  </a:cubicBezTo>
                  <a:cubicBezTo>
                    <a:pt x="31877" y="69199"/>
                    <a:pt x="31918" y="69218"/>
                    <a:pt x="31961" y="69218"/>
                  </a:cubicBezTo>
                  <a:cubicBezTo>
                    <a:pt x="32002" y="69218"/>
                    <a:pt x="32038" y="69199"/>
                    <a:pt x="32068" y="69169"/>
                  </a:cubicBezTo>
                  <a:cubicBezTo>
                    <a:pt x="32946" y="68219"/>
                    <a:pt x="34486" y="66894"/>
                    <a:pt x="36792" y="65984"/>
                  </a:cubicBezTo>
                  <a:cubicBezTo>
                    <a:pt x="38273" y="65396"/>
                    <a:pt x="38915" y="63844"/>
                    <a:pt x="39039" y="63292"/>
                  </a:cubicBezTo>
                  <a:lnTo>
                    <a:pt x="39039" y="63262"/>
                  </a:lnTo>
                  <a:lnTo>
                    <a:pt x="39039" y="61859"/>
                  </a:lnTo>
                  <a:lnTo>
                    <a:pt x="40276" y="62138"/>
                  </a:lnTo>
                  <a:cubicBezTo>
                    <a:pt x="40912" y="62281"/>
                    <a:pt x="41554" y="62352"/>
                    <a:pt x="42171" y="62352"/>
                  </a:cubicBezTo>
                  <a:cubicBezTo>
                    <a:pt x="46427" y="62352"/>
                    <a:pt x="50034" y="59304"/>
                    <a:pt x="50742" y="55107"/>
                  </a:cubicBezTo>
                  <a:lnTo>
                    <a:pt x="50802" y="54781"/>
                  </a:lnTo>
                  <a:lnTo>
                    <a:pt x="51033" y="54548"/>
                  </a:lnTo>
                  <a:cubicBezTo>
                    <a:pt x="51295" y="54299"/>
                    <a:pt x="51562" y="54026"/>
                    <a:pt x="51841" y="53722"/>
                  </a:cubicBezTo>
                  <a:lnTo>
                    <a:pt x="52102" y="53450"/>
                  </a:lnTo>
                  <a:lnTo>
                    <a:pt x="52478" y="53407"/>
                  </a:lnTo>
                  <a:cubicBezTo>
                    <a:pt x="56930" y="52956"/>
                    <a:pt x="60288" y="49235"/>
                    <a:pt x="60288" y="44754"/>
                  </a:cubicBezTo>
                  <a:cubicBezTo>
                    <a:pt x="60288" y="44082"/>
                    <a:pt x="60198" y="43386"/>
                    <a:pt x="60032" y="42686"/>
                  </a:cubicBezTo>
                  <a:lnTo>
                    <a:pt x="59871" y="42038"/>
                  </a:lnTo>
                  <a:lnTo>
                    <a:pt x="60406" y="41633"/>
                  </a:lnTo>
                  <a:cubicBezTo>
                    <a:pt x="62636" y="39970"/>
                    <a:pt x="63914" y="37431"/>
                    <a:pt x="63914" y="34667"/>
                  </a:cubicBezTo>
                  <a:cubicBezTo>
                    <a:pt x="63914" y="31892"/>
                    <a:pt x="62630" y="29342"/>
                    <a:pt x="60383" y="27678"/>
                  </a:cubicBezTo>
                  <a:lnTo>
                    <a:pt x="59835" y="27274"/>
                  </a:lnTo>
                  <a:lnTo>
                    <a:pt x="60008" y="26614"/>
                  </a:lnTo>
                  <a:cubicBezTo>
                    <a:pt x="60192" y="25883"/>
                    <a:pt x="60288" y="25157"/>
                    <a:pt x="60288" y="24463"/>
                  </a:cubicBezTo>
                  <a:cubicBezTo>
                    <a:pt x="60288" y="19714"/>
                    <a:pt x="56567" y="15898"/>
                    <a:pt x="51824" y="15767"/>
                  </a:cubicBezTo>
                  <a:lnTo>
                    <a:pt x="50914" y="15743"/>
                  </a:lnTo>
                  <a:lnTo>
                    <a:pt x="50837" y="14840"/>
                  </a:lnTo>
                  <a:cubicBezTo>
                    <a:pt x="50469" y="10363"/>
                    <a:pt x="46665" y="6863"/>
                    <a:pt x="42171" y="6863"/>
                  </a:cubicBezTo>
                  <a:cubicBezTo>
                    <a:pt x="41554" y="6863"/>
                    <a:pt x="40912" y="6934"/>
                    <a:pt x="40276" y="7077"/>
                  </a:cubicBezTo>
                  <a:lnTo>
                    <a:pt x="39039" y="7351"/>
                  </a:lnTo>
                  <a:lnTo>
                    <a:pt x="39039" y="5954"/>
                  </a:lnTo>
                  <a:lnTo>
                    <a:pt x="39039" y="5924"/>
                  </a:lnTo>
                  <a:cubicBezTo>
                    <a:pt x="38915" y="5371"/>
                    <a:pt x="38273" y="3814"/>
                    <a:pt x="36792" y="3225"/>
                  </a:cubicBezTo>
                  <a:cubicBezTo>
                    <a:pt x="34486" y="2317"/>
                    <a:pt x="32946" y="997"/>
                    <a:pt x="32068" y="46"/>
                  </a:cubicBezTo>
                  <a:cubicBezTo>
                    <a:pt x="32041" y="16"/>
                    <a:pt x="32000" y="1"/>
                    <a:pt x="31960" y="1"/>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808" name="Google Shape;3183;p52">
              <a:extLst>
                <a:ext uri="{FF2B5EF4-FFF2-40B4-BE49-F238E27FC236}">
                  <a16:creationId xmlns:a16="http://schemas.microsoft.com/office/drawing/2014/main" id="{02DC63AC-0B0F-9A1C-2C65-268C87E0A3ED}"/>
                </a:ext>
              </a:extLst>
            </p:cNvPr>
            <p:cNvGrpSpPr/>
            <p:nvPr/>
          </p:nvGrpSpPr>
          <p:grpSpPr>
            <a:xfrm>
              <a:off x="1467428" y="2989722"/>
              <a:ext cx="364959" cy="364275"/>
              <a:chOff x="1784850" y="3804525"/>
              <a:chExt cx="346750" cy="346100"/>
            </a:xfrm>
          </p:grpSpPr>
          <p:sp>
            <p:nvSpPr>
              <p:cNvPr id="809" name="Google Shape;3184;p52">
                <a:extLst>
                  <a:ext uri="{FF2B5EF4-FFF2-40B4-BE49-F238E27FC236}">
                    <a16:creationId xmlns:a16="http://schemas.microsoft.com/office/drawing/2014/main" id="{8A06DD93-7C7B-21F7-8FD8-62142DCB3EC2}"/>
                  </a:ext>
                </a:extLst>
              </p:cNvPr>
              <p:cNvSpPr/>
              <p:nvPr/>
            </p:nvSpPr>
            <p:spPr>
              <a:xfrm>
                <a:off x="1784850" y="3900300"/>
                <a:ext cx="346300" cy="250325"/>
              </a:xfrm>
              <a:custGeom>
                <a:avLst/>
                <a:gdLst/>
                <a:ahLst/>
                <a:cxnLst/>
                <a:rect l="l" t="t" r="r" b="b"/>
                <a:pathLst>
                  <a:path w="13852" h="10013" extrusionOk="0">
                    <a:moveTo>
                      <a:pt x="9082" y="3091"/>
                    </a:moveTo>
                    <a:lnTo>
                      <a:pt x="12694" y="7078"/>
                    </a:lnTo>
                    <a:cubicBezTo>
                      <a:pt x="11818" y="6967"/>
                      <a:pt x="10946" y="6797"/>
                      <a:pt x="10088" y="6581"/>
                    </a:cubicBezTo>
                    <a:cubicBezTo>
                      <a:pt x="8872" y="6271"/>
                      <a:pt x="7639" y="6102"/>
                      <a:pt x="6400" y="6061"/>
                    </a:cubicBezTo>
                    <a:lnTo>
                      <a:pt x="9082" y="3091"/>
                    </a:lnTo>
                    <a:close/>
                    <a:moveTo>
                      <a:pt x="5860" y="6582"/>
                    </a:moveTo>
                    <a:cubicBezTo>
                      <a:pt x="7233" y="6582"/>
                      <a:pt x="8606" y="6753"/>
                      <a:pt x="9953" y="7095"/>
                    </a:cubicBezTo>
                    <a:cubicBezTo>
                      <a:pt x="11052" y="7375"/>
                      <a:pt x="12179" y="7574"/>
                      <a:pt x="13309" y="7680"/>
                    </a:cubicBezTo>
                    <a:lnTo>
                      <a:pt x="13309" y="9468"/>
                    </a:lnTo>
                    <a:lnTo>
                      <a:pt x="537" y="9468"/>
                    </a:lnTo>
                    <a:lnTo>
                      <a:pt x="537" y="7458"/>
                    </a:lnTo>
                    <a:cubicBezTo>
                      <a:pt x="2270" y="6874"/>
                      <a:pt x="4065" y="6582"/>
                      <a:pt x="5860" y="6582"/>
                    </a:cubicBezTo>
                    <a:close/>
                    <a:moveTo>
                      <a:pt x="5377" y="0"/>
                    </a:moveTo>
                    <a:cubicBezTo>
                      <a:pt x="5290" y="0"/>
                      <a:pt x="5208" y="46"/>
                      <a:pt x="5155" y="116"/>
                    </a:cubicBezTo>
                    <a:lnTo>
                      <a:pt x="3677" y="2285"/>
                    </a:lnTo>
                    <a:cubicBezTo>
                      <a:pt x="3601" y="2396"/>
                      <a:pt x="3612" y="2554"/>
                      <a:pt x="3712" y="2641"/>
                    </a:cubicBezTo>
                    <a:cubicBezTo>
                      <a:pt x="3767" y="2691"/>
                      <a:pt x="3832" y="2715"/>
                      <a:pt x="3896" y="2715"/>
                    </a:cubicBezTo>
                    <a:cubicBezTo>
                      <a:pt x="3983" y="2715"/>
                      <a:pt x="4067" y="2672"/>
                      <a:pt x="4121" y="2595"/>
                    </a:cubicBezTo>
                    <a:lnTo>
                      <a:pt x="5377" y="755"/>
                    </a:lnTo>
                    <a:lnTo>
                      <a:pt x="7563" y="3957"/>
                    </a:lnTo>
                    <a:lnTo>
                      <a:pt x="5675" y="6043"/>
                    </a:lnTo>
                    <a:cubicBezTo>
                      <a:pt x="4226" y="6061"/>
                      <a:pt x="2776" y="6260"/>
                      <a:pt x="1362" y="6639"/>
                    </a:cubicBezTo>
                    <a:lnTo>
                      <a:pt x="2747" y="4612"/>
                    </a:lnTo>
                    <a:cubicBezTo>
                      <a:pt x="2835" y="4488"/>
                      <a:pt x="2800" y="4319"/>
                      <a:pt x="2676" y="4232"/>
                    </a:cubicBezTo>
                    <a:cubicBezTo>
                      <a:pt x="2630" y="4200"/>
                      <a:pt x="2577" y="4185"/>
                      <a:pt x="2524" y="4185"/>
                    </a:cubicBezTo>
                    <a:cubicBezTo>
                      <a:pt x="2438" y="4185"/>
                      <a:pt x="2354" y="4225"/>
                      <a:pt x="2303" y="4302"/>
                    </a:cubicBezTo>
                    <a:lnTo>
                      <a:pt x="544" y="6884"/>
                    </a:lnTo>
                    <a:cubicBezTo>
                      <a:pt x="421" y="6926"/>
                      <a:pt x="299" y="6967"/>
                      <a:pt x="181" y="7008"/>
                    </a:cubicBezTo>
                    <a:cubicBezTo>
                      <a:pt x="70" y="7048"/>
                      <a:pt x="0" y="7148"/>
                      <a:pt x="0" y="7264"/>
                    </a:cubicBezTo>
                    <a:lnTo>
                      <a:pt x="0" y="9743"/>
                    </a:lnTo>
                    <a:cubicBezTo>
                      <a:pt x="0" y="9889"/>
                      <a:pt x="117" y="10012"/>
                      <a:pt x="269" y="10012"/>
                    </a:cubicBezTo>
                    <a:lnTo>
                      <a:pt x="13576" y="10012"/>
                    </a:lnTo>
                    <a:cubicBezTo>
                      <a:pt x="13612" y="10012"/>
                      <a:pt x="13641" y="10005"/>
                      <a:pt x="13670" y="9994"/>
                    </a:cubicBezTo>
                    <a:cubicBezTo>
                      <a:pt x="13781" y="9953"/>
                      <a:pt x="13851" y="9854"/>
                      <a:pt x="13851" y="9743"/>
                    </a:cubicBezTo>
                    <a:lnTo>
                      <a:pt x="13851" y="7434"/>
                    </a:lnTo>
                    <a:cubicBezTo>
                      <a:pt x="13851" y="7294"/>
                      <a:pt x="13741" y="7177"/>
                      <a:pt x="13600" y="7165"/>
                    </a:cubicBezTo>
                    <a:cubicBezTo>
                      <a:pt x="13571" y="7159"/>
                      <a:pt x="13536" y="7159"/>
                      <a:pt x="13506" y="7154"/>
                    </a:cubicBezTo>
                    <a:lnTo>
                      <a:pt x="9282" y="2495"/>
                    </a:lnTo>
                    <a:cubicBezTo>
                      <a:pt x="9228" y="2443"/>
                      <a:pt x="9158" y="2408"/>
                      <a:pt x="9082" y="2408"/>
                    </a:cubicBezTo>
                    <a:cubicBezTo>
                      <a:pt x="9007" y="2408"/>
                      <a:pt x="8931" y="2443"/>
                      <a:pt x="8883" y="2495"/>
                    </a:cubicBezTo>
                    <a:lnTo>
                      <a:pt x="7936" y="3542"/>
                    </a:lnTo>
                    <a:lnTo>
                      <a:pt x="5605" y="116"/>
                    </a:lnTo>
                    <a:cubicBezTo>
                      <a:pt x="5552" y="46"/>
                      <a:pt x="5471" y="0"/>
                      <a:pt x="5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3185;p52">
                <a:extLst>
                  <a:ext uri="{FF2B5EF4-FFF2-40B4-BE49-F238E27FC236}">
                    <a16:creationId xmlns:a16="http://schemas.microsoft.com/office/drawing/2014/main" id="{D93EA7E7-C533-04CD-B733-C4FA31571683}"/>
                  </a:ext>
                </a:extLst>
              </p:cNvPr>
              <p:cNvSpPr/>
              <p:nvPr/>
            </p:nvSpPr>
            <p:spPr>
              <a:xfrm>
                <a:off x="2009275" y="3804525"/>
                <a:ext cx="122325" cy="121800"/>
              </a:xfrm>
              <a:custGeom>
                <a:avLst/>
                <a:gdLst/>
                <a:ahLst/>
                <a:cxnLst/>
                <a:rect l="l" t="t" r="r" b="b"/>
                <a:pathLst>
                  <a:path w="4893" h="4872" extrusionOk="0">
                    <a:moveTo>
                      <a:pt x="1316" y="869"/>
                    </a:moveTo>
                    <a:lnTo>
                      <a:pt x="1316" y="869"/>
                    </a:lnTo>
                    <a:cubicBezTo>
                      <a:pt x="1246" y="1085"/>
                      <a:pt x="1204" y="1312"/>
                      <a:pt x="1204" y="1546"/>
                    </a:cubicBezTo>
                    <a:cubicBezTo>
                      <a:pt x="1204" y="2714"/>
                      <a:pt x="2157" y="3667"/>
                      <a:pt x="3331" y="3667"/>
                    </a:cubicBezTo>
                    <a:cubicBezTo>
                      <a:pt x="3560" y="3667"/>
                      <a:pt x="3787" y="3632"/>
                      <a:pt x="4003" y="3562"/>
                    </a:cubicBezTo>
                    <a:lnTo>
                      <a:pt x="4003" y="3562"/>
                    </a:lnTo>
                    <a:cubicBezTo>
                      <a:pt x="3911" y="3685"/>
                      <a:pt x="3799" y="3802"/>
                      <a:pt x="3677" y="3901"/>
                    </a:cubicBezTo>
                    <a:cubicBezTo>
                      <a:pt x="3331" y="4182"/>
                      <a:pt x="2911" y="4333"/>
                      <a:pt x="2466" y="4333"/>
                    </a:cubicBezTo>
                    <a:cubicBezTo>
                      <a:pt x="1403" y="4333"/>
                      <a:pt x="544" y="3469"/>
                      <a:pt x="544" y="2412"/>
                    </a:cubicBezTo>
                    <a:cubicBezTo>
                      <a:pt x="544" y="1967"/>
                      <a:pt x="690" y="1546"/>
                      <a:pt x="971" y="1201"/>
                    </a:cubicBezTo>
                    <a:cubicBezTo>
                      <a:pt x="1070" y="1079"/>
                      <a:pt x="1187" y="967"/>
                      <a:pt x="1316" y="869"/>
                    </a:cubicBezTo>
                    <a:close/>
                    <a:moveTo>
                      <a:pt x="1991" y="1"/>
                    </a:moveTo>
                    <a:cubicBezTo>
                      <a:pt x="1970" y="1"/>
                      <a:pt x="1949" y="3"/>
                      <a:pt x="1929" y="9"/>
                    </a:cubicBezTo>
                    <a:cubicBezTo>
                      <a:pt x="1392" y="125"/>
                      <a:pt x="901" y="430"/>
                      <a:pt x="550" y="862"/>
                    </a:cubicBezTo>
                    <a:cubicBezTo>
                      <a:pt x="199" y="1295"/>
                      <a:pt x="0" y="1843"/>
                      <a:pt x="0" y="2412"/>
                    </a:cubicBezTo>
                    <a:cubicBezTo>
                      <a:pt x="0" y="3766"/>
                      <a:pt x="1105" y="4872"/>
                      <a:pt x="2466" y="4872"/>
                    </a:cubicBezTo>
                    <a:cubicBezTo>
                      <a:pt x="3027" y="4872"/>
                      <a:pt x="3577" y="4678"/>
                      <a:pt x="4016" y="4322"/>
                    </a:cubicBezTo>
                    <a:cubicBezTo>
                      <a:pt x="4448" y="3977"/>
                      <a:pt x="4745" y="3486"/>
                      <a:pt x="4869" y="2949"/>
                    </a:cubicBezTo>
                    <a:cubicBezTo>
                      <a:pt x="4893" y="2832"/>
                      <a:pt x="4839" y="2714"/>
                      <a:pt x="4740" y="2657"/>
                    </a:cubicBezTo>
                    <a:cubicBezTo>
                      <a:pt x="4696" y="2632"/>
                      <a:pt x="4648" y="2620"/>
                      <a:pt x="4600" y="2620"/>
                    </a:cubicBezTo>
                    <a:cubicBezTo>
                      <a:pt x="4535" y="2620"/>
                      <a:pt x="4470" y="2644"/>
                      <a:pt x="4419" y="2692"/>
                    </a:cubicBezTo>
                    <a:cubicBezTo>
                      <a:pt x="4121" y="2973"/>
                      <a:pt x="3735" y="3130"/>
                      <a:pt x="3331" y="3130"/>
                    </a:cubicBezTo>
                    <a:cubicBezTo>
                      <a:pt x="2455" y="3130"/>
                      <a:pt x="1748" y="2417"/>
                      <a:pt x="1748" y="1546"/>
                    </a:cubicBezTo>
                    <a:cubicBezTo>
                      <a:pt x="1748" y="1137"/>
                      <a:pt x="1899" y="751"/>
                      <a:pt x="2180" y="459"/>
                    </a:cubicBezTo>
                    <a:cubicBezTo>
                      <a:pt x="2263" y="371"/>
                      <a:pt x="2279" y="243"/>
                      <a:pt x="2221" y="138"/>
                    </a:cubicBezTo>
                    <a:cubicBezTo>
                      <a:pt x="2174" y="52"/>
                      <a:pt x="2083" y="1"/>
                      <a:pt x="19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3186;p52">
                <a:extLst>
                  <a:ext uri="{FF2B5EF4-FFF2-40B4-BE49-F238E27FC236}">
                    <a16:creationId xmlns:a16="http://schemas.microsoft.com/office/drawing/2014/main" id="{74836C12-6B2E-5CA7-C3AC-197A02FAA29F}"/>
                  </a:ext>
                </a:extLst>
              </p:cNvPr>
              <p:cNvSpPr/>
              <p:nvPr/>
            </p:nvSpPr>
            <p:spPr>
              <a:xfrm>
                <a:off x="1858350" y="3980075"/>
                <a:ext cx="13575" cy="13625"/>
              </a:xfrm>
              <a:custGeom>
                <a:avLst/>
                <a:gdLst/>
                <a:ahLst/>
                <a:cxnLst/>
                <a:rect l="l" t="t" r="r" b="b"/>
                <a:pathLst>
                  <a:path w="543" h="545" extrusionOk="0">
                    <a:moveTo>
                      <a:pt x="275" y="0"/>
                    </a:moveTo>
                    <a:cubicBezTo>
                      <a:pt x="122" y="0"/>
                      <a:pt x="0" y="123"/>
                      <a:pt x="0" y="269"/>
                    </a:cubicBezTo>
                    <a:cubicBezTo>
                      <a:pt x="0" y="421"/>
                      <a:pt x="122" y="544"/>
                      <a:pt x="275" y="544"/>
                    </a:cubicBezTo>
                    <a:cubicBezTo>
                      <a:pt x="421" y="544"/>
                      <a:pt x="543" y="421"/>
                      <a:pt x="543" y="269"/>
                    </a:cubicBezTo>
                    <a:cubicBezTo>
                      <a:pt x="543" y="123"/>
                      <a:pt x="421" y="0"/>
                      <a:pt x="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12" name="مجموعة 811">
            <a:extLst>
              <a:ext uri="{FF2B5EF4-FFF2-40B4-BE49-F238E27FC236}">
                <a16:creationId xmlns:a16="http://schemas.microsoft.com/office/drawing/2014/main" id="{5E0F5D9D-D0BC-3881-6A3B-0CECD65FB10B}"/>
              </a:ext>
            </a:extLst>
          </p:cNvPr>
          <p:cNvGrpSpPr/>
          <p:nvPr/>
        </p:nvGrpSpPr>
        <p:grpSpPr>
          <a:xfrm>
            <a:off x="435018" y="1781908"/>
            <a:ext cx="907712" cy="983040"/>
            <a:chOff x="5770413" y="2897624"/>
            <a:chExt cx="548809" cy="594353"/>
          </a:xfrm>
        </p:grpSpPr>
        <p:sp>
          <p:nvSpPr>
            <p:cNvPr id="813" name="Google Shape;2755;p41">
              <a:extLst>
                <a:ext uri="{FF2B5EF4-FFF2-40B4-BE49-F238E27FC236}">
                  <a16:creationId xmlns:a16="http://schemas.microsoft.com/office/drawing/2014/main" id="{686731CD-D79A-E790-65D0-98E66804BA74}"/>
                </a:ext>
              </a:extLst>
            </p:cNvPr>
            <p:cNvSpPr/>
            <p:nvPr/>
          </p:nvSpPr>
          <p:spPr>
            <a:xfrm>
              <a:off x="5770413" y="2897624"/>
              <a:ext cx="548809" cy="594353"/>
            </a:xfrm>
            <a:custGeom>
              <a:avLst/>
              <a:gdLst/>
              <a:ahLst/>
              <a:cxnLst/>
              <a:rect l="l" t="t" r="r" b="b"/>
              <a:pathLst>
                <a:path w="63914" h="69218" extrusionOk="0">
                  <a:moveTo>
                    <a:pt x="31961" y="355"/>
                  </a:moveTo>
                  <a:cubicBezTo>
                    <a:pt x="32875" y="1318"/>
                    <a:pt x="34421" y="2608"/>
                    <a:pt x="36685" y="3499"/>
                  </a:cubicBezTo>
                  <a:cubicBezTo>
                    <a:pt x="38035" y="4034"/>
                    <a:pt x="38629" y="5449"/>
                    <a:pt x="38748" y="5971"/>
                  </a:cubicBezTo>
                  <a:lnTo>
                    <a:pt x="38748" y="7535"/>
                  </a:lnTo>
                  <a:cubicBezTo>
                    <a:pt x="38748" y="7576"/>
                    <a:pt x="38772" y="7617"/>
                    <a:pt x="38801" y="7647"/>
                  </a:cubicBezTo>
                  <a:cubicBezTo>
                    <a:pt x="38830" y="7667"/>
                    <a:pt x="38869" y="7679"/>
                    <a:pt x="38904" y="7679"/>
                  </a:cubicBezTo>
                  <a:cubicBezTo>
                    <a:pt x="38912" y="7679"/>
                    <a:pt x="38919" y="7678"/>
                    <a:pt x="38926" y="7677"/>
                  </a:cubicBezTo>
                  <a:lnTo>
                    <a:pt x="40341" y="7362"/>
                  </a:lnTo>
                  <a:cubicBezTo>
                    <a:pt x="40965" y="7223"/>
                    <a:pt x="41584" y="7156"/>
                    <a:pt x="42189" y="7156"/>
                  </a:cubicBezTo>
                  <a:cubicBezTo>
                    <a:pt x="46520" y="7156"/>
                    <a:pt x="50191" y="10546"/>
                    <a:pt x="50546" y="14864"/>
                  </a:cubicBezTo>
                  <a:lnTo>
                    <a:pt x="50635" y="15898"/>
                  </a:lnTo>
                  <a:cubicBezTo>
                    <a:pt x="50640" y="15975"/>
                    <a:pt x="50700" y="16028"/>
                    <a:pt x="50777" y="16034"/>
                  </a:cubicBezTo>
                  <a:lnTo>
                    <a:pt x="51811" y="16063"/>
                  </a:lnTo>
                  <a:cubicBezTo>
                    <a:pt x="56400" y="16189"/>
                    <a:pt x="59997" y="19874"/>
                    <a:pt x="59997" y="24463"/>
                  </a:cubicBezTo>
                  <a:cubicBezTo>
                    <a:pt x="59997" y="25134"/>
                    <a:pt x="59901" y="25835"/>
                    <a:pt x="59723" y="26542"/>
                  </a:cubicBezTo>
                  <a:lnTo>
                    <a:pt x="59533" y="27297"/>
                  </a:lnTo>
                  <a:cubicBezTo>
                    <a:pt x="59514" y="27351"/>
                    <a:pt x="59539" y="27417"/>
                    <a:pt x="59586" y="27452"/>
                  </a:cubicBezTo>
                  <a:lnTo>
                    <a:pt x="60211" y="27916"/>
                  </a:lnTo>
                  <a:cubicBezTo>
                    <a:pt x="62380" y="29521"/>
                    <a:pt x="63621" y="31981"/>
                    <a:pt x="63621" y="34667"/>
                  </a:cubicBezTo>
                  <a:cubicBezTo>
                    <a:pt x="63621" y="37336"/>
                    <a:pt x="62386" y="39791"/>
                    <a:pt x="60233" y="41402"/>
                  </a:cubicBezTo>
                  <a:lnTo>
                    <a:pt x="59616" y="41860"/>
                  </a:lnTo>
                  <a:cubicBezTo>
                    <a:pt x="59569" y="41895"/>
                    <a:pt x="59550" y="41954"/>
                    <a:pt x="59563" y="42014"/>
                  </a:cubicBezTo>
                  <a:lnTo>
                    <a:pt x="59747" y="42757"/>
                  </a:lnTo>
                  <a:cubicBezTo>
                    <a:pt x="59912" y="43435"/>
                    <a:pt x="59997" y="44106"/>
                    <a:pt x="59997" y="44754"/>
                  </a:cubicBezTo>
                  <a:cubicBezTo>
                    <a:pt x="59997" y="49081"/>
                    <a:pt x="56751" y="52682"/>
                    <a:pt x="52448" y="53122"/>
                  </a:cubicBezTo>
                  <a:lnTo>
                    <a:pt x="52020" y="53164"/>
                  </a:lnTo>
                  <a:cubicBezTo>
                    <a:pt x="51984" y="53170"/>
                    <a:pt x="51954" y="53182"/>
                    <a:pt x="51931" y="53212"/>
                  </a:cubicBezTo>
                  <a:lnTo>
                    <a:pt x="51633" y="53527"/>
                  </a:lnTo>
                  <a:cubicBezTo>
                    <a:pt x="51348" y="53824"/>
                    <a:pt x="51087" y="54092"/>
                    <a:pt x="50832" y="54341"/>
                  </a:cubicBezTo>
                  <a:lnTo>
                    <a:pt x="50563" y="54608"/>
                  </a:lnTo>
                  <a:cubicBezTo>
                    <a:pt x="50541" y="54627"/>
                    <a:pt x="50522" y="54655"/>
                    <a:pt x="50516" y="54685"/>
                  </a:cubicBezTo>
                  <a:lnTo>
                    <a:pt x="50456" y="55060"/>
                  </a:lnTo>
                  <a:cubicBezTo>
                    <a:pt x="49767" y="59113"/>
                    <a:pt x="46284" y="62061"/>
                    <a:pt x="42171" y="62061"/>
                  </a:cubicBezTo>
                  <a:cubicBezTo>
                    <a:pt x="41571" y="62061"/>
                    <a:pt x="40953" y="61990"/>
                    <a:pt x="40341" y="61853"/>
                  </a:cubicBezTo>
                  <a:lnTo>
                    <a:pt x="38926" y="61538"/>
                  </a:lnTo>
                  <a:cubicBezTo>
                    <a:pt x="38916" y="61535"/>
                    <a:pt x="38904" y="61534"/>
                    <a:pt x="38893" y="61534"/>
                  </a:cubicBezTo>
                  <a:cubicBezTo>
                    <a:pt x="38861" y="61534"/>
                    <a:pt x="38827" y="61546"/>
                    <a:pt x="38801" y="61568"/>
                  </a:cubicBezTo>
                  <a:cubicBezTo>
                    <a:pt x="38772" y="61592"/>
                    <a:pt x="38748" y="61633"/>
                    <a:pt x="38748" y="61681"/>
                  </a:cubicBezTo>
                  <a:lnTo>
                    <a:pt x="38748" y="63244"/>
                  </a:lnTo>
                  <a:cubicBezTo>
                    <a:pt x="38629" y="63767"/>
                    <a:pt x="38035" y="65175"/>
                    <a:pt x="36685" y="65710"/>
                  </a:cubicBezTo>
                  <a:cubicBezTo>
                    <a:pt x="34421" y="66609"/>
                    <a:pt x="32875" y="67893"/>
                    <a:pt x="31961" y="68856"/>
                  </a:cubicBezTo>
                  <a:cubicBezTo>
                    <a:pt x="31039" y="67893"/>
                    <a:pt x="29500" y="66609"/>
                    <a:pt x="27235" y="65710"/>
                  </a:cubicBezTo>
                  <a:cubicBezTo>
                    <a:pt x="25880" y="65182"/>
                    <a:pt x="25292" y="63762"/>
                    <a:pt x="25166" y="63244"/>
                  </a:cubicBezTo>
                  <a:lnTo>
                    <a:pt x="25166" y="61681"/>
                  </a:lnTo>
                  <a:cubicBezTo>
                    <a:pt x="25166" y="61633"/>
                    <a:pt x="25149" y="61592"/>
                    <a:pt x="25114" y="61568"/>
                  </a:cubicBezTo>
                  <a:cubicBezTo>
                    <a:pt x="25087" y="61546"/>
                    <a:pt x="25057" y="61534"/>
                    <a:pt x="25026" y="61534"/>
                  </a:cubicBezTo>
                  <a:cubicBezTo>
                    <a:pt x="25015" y="61534"/>
                    <a:pt x="25004" y="61535"/>
                    <a:pt x="24994" y="61538"/>
                  </a:cubicBezTo>
                  <a:lnTo>
                    <a:pt x="23580" y="61853"/>
                  </a:lnTo>
                  <a:cubicBezTo>
                    <a:pt x="22961" y="61990"/>
                    <a:pt x="22343" y="62061"/>
                    <a:pt x="21743" y="62061"/>
                  </a:cubicBezTo>
                  <a:cubicBezTo>
                    <a:pt x="17630" y="62061"/>
                    <a:pt x="14147" y="59113"/>
                    <a:pt x="13464" y="55060"/>
                  </a:cubicBezTo>
                  <a:lnTo>
                    <a:pt x="13398" y="54685"/>
                  </a:lnTo>
                  <a:cubicBezTo>
                    <a:pt x="13392" y="54655"/>
                    <a:pt x="13381" y="54627"/>
                    <a:pt x="13357" y="54608"/>
                  </a:cubicBezTo>
                  <a:lnTo>
                    <a:pt x="13088" y="54341"/>
                  </a:lnTo>
                  <a:cubicBezTo>
                    <a:pt x="12833" y="54092"/>
                    <a:pt x="12572" y="53824"/>
                    <a:pt x="12287" y="53527"/>
                  </a:cubicBezTo>
                  <a:lnTo>
                    <a:pt x="11990" y="53212"/>
                  </a:lnTo>
                  <a:cubicBezTo>
                    <a:pt x="11966" y="53182"/>
                    <a:pt x="11930" y="53170"/>
                    <a:pt x="11900" y="53164"/>
                  </a:cubicBezTo>
                  <a:lnTo>
                    <a:pt x="11467" y="53122"/>
                  </a:lnTo>
                  <a:cubicBezTo>
                    <a:pt x="7169" y="52682"/>
                    <a:pt x="3923" y="49081"/>
                    <a:pt x="3923" y="44754"/>
                  </a:cubicBezTo>
                  <a:cubicBezTo>
                    <a:pt x="3923" y="44106"/>
                    <a:pt x="4007" y="43435"/>
                    <a:pt x="4173" y="42757"/>
                  </a:cubicBezTo>
                  <a:lnTo>
                    <a:pt x="4351" y="42014"/>
                  </a:lnTo>
                  <a:cubicBezTo>
                    <a:pt x="4370" y="41954"/>
                    <a:pt x="4346" y="41895"/>
                    <a:pt x="4298" y="41860"/>
                  </a:cubicBezTo>
                  <a:lnTo>
                    <a:pt x="3687" y="41402"/>
                  </a:lnTo>
                  <a:cubicBezTo>
                    <a:pt x="1528" y="39791"/>
                    <a:pt x="293" y="37336"/>
                    <a:pt x="293" y="34667"/>
                  </a:cubicBezTo>
                  <a:cubicBezTo>
                    <a:pt x="293" y="31981"/>
                    <a:pt x="1541" y="29521"/>
                    <a:pt x="3709" y="27916"/>
                  </a:cubicBezTo>
                  <a:lnTo>
                    <a:pt x="4334" y="27452"/>
                  </a:lnTo>
                  <a:cubicBezTo>
                    <a:pt x="4381" y="27417"/>
                    <a:pt x="4400" y="27351"/>
                    <a:pt x="4387" y="27297"/>
                  </a:cubicBezTo>
                  <a:lnTo>
                    <a:pt x="4197" y="26542"/>
                  </a:lnTo>
                  <a:cubicBezTo>
                    <a:pt x="4013" y="25835"/>
                    <a:pt x="3923" y="25134"/>
                    <a:pt x="3923" y="24463"/>
                  </a:cubicBezTo>
                  <a:cubicBezTo>
                    <a:pt x="3923" y="19874"/>
                    <a:pt x="7514" y="16189"/>
                    <a:pt x="12103" y="16063"/>
                  </a:cubicBezTo>
                  <a:lnTo>
                    <a:pt x="13143" y="16034"/>
                  </a:lnTo>
                  <a:cubicBezTo>
                    <a:pt x="13214" y="16028"/>
                    <a:pt x="13280" y="15975"/>
                    <a:pt x="13285" y="15898"/>
                  </a:cubicBezTo>
                  <a:lnTo>
                    <a:pt x="13368" y="14864"/>
                  </a:lnTo>
                  <a:cubicBezTo>
                    <a:pt x="13728" y="10546"/>
                    <a:pt x="17396" y="7156"/>
                    <a:pt x="21730" y="7156"/>
                  </a:cubicBezTo>
                  <a:cubicBezTo>
                    <a:pt x="22336" y="7156"/>
                    <a:pt x="22955" y="7223"/>
                    <a:pt x="23580" y="7362"/>
                  </a:cubicBezTo>
                  <a:lnTo>
                    <a:pt x="24994" y="7677"/>
                  </a:lnTo>
                  <a:cubicBezTo>
                    <a:pt x="25001" y="7678"/>
                    <a:pt x="25008" y="7679"/>
                    <a:pt x="25015" y="7679"/>
                  </a:cubicBezTo>
                  <a:cubicBezTo>
                    <a:pt x="25050" y="7679"/>
                    <a:pt x="25084" y="7667"/>
                    <a:pt x="25114" y="7647"/>
                  </a:cubicBezTo>
                  <a:cubicBezTo>
                    <a:pt x="25149" y="7617"/>
                    <a:pt x="25166" y="7576"/>
                    <a:pt x="25166" y="7535"/>
                  </a:cubicBezTo>
                  <a:lnTo>
                    <a:pt x="25166" y="5971"/>
                  </a:lnTo>
                  <a:cubicBezTo>
                    <a:pt x="25292" y="5449"/>
                    <a:pt x="25880" y="4034"/>
                    <a:pt x="27235" y="3499"/>
                  </a:cubicBezTo>
                  <a:cubicBezTo>
                    <a:pt x="29500" y="2608"/>
                    <a:pt x="31039" y="1318"/>
                    <a:pt x="31961" y="355"/>
                  </a:cubicBezTo>
                  <a:close/>
                  <a:moveTo>
                    <a:pt x="31960" y="1"/>
                  </a:moveTo>
                  <a:cubicBezTo>
                    <a:pt x="31920" y="1"/>
                    <a:pt x="31880" y="16"/>
                    <a:pt x="31854" y="46"/>
                  </a:cubicBezTo>
                  <a:cubicBezTo>
                    <a:pt x="30968" y="997"/>
                    <a:pt x="29434" y="2317"/>
                    <a:pt x="27128" y="3225"/>
                  </a:cubicBezTo>
                  <a:cubicBezTo>
                    <a:pt x="25641" y="3814"/>
                    <a:pt x="24999" y="5371"/>
                    <a:pt x="24881" y="5924"/>
                  </a:cubicBezTo>
                  <a:cubicBezTo>
                    <a:pt x="24875" y="5930"/>
                    <a:pt x="24875" y="5941"/>
                    <a:pt x="24875" y="5954"/>
                  </a:cubicBezTo>
                  <a:lnTo>
                    <a:pt x="24875" y="7351"/>
                  </a:lnTo>
                  <a:lnTo>
                    <a:pt x="23644" y="7077"/>
                  </a:lnTo>
                  <a:cubicBezTo>
                    <a:pt x="23002" y="6934"/>
                    <a:pt x="22368" y="6863"/>
                    <a:pt x="21743" y="6863"/>
                  </a:cubicBezTo>
                  <a:cubicBezTo>
                    <a:pt x="17255" y="6863"/>
                    <a:pt x="13445" y="10363"/>
                    <a:pt x="13077" y="14840"/>
                  </a:cubicBezTo>
                  <a:lnTo>
                    <a:pt x="13000" y="15743"/>
                  </a:lnTo>
                  <a:lnTo>
                    <a:pt x="12097" y="15767"/>
                  </a:lnTo>
                  <a:cubicBezTo>
                    <a:pt x="7347" y="15898"/>
                    <a:pt x="3632" y="19714"/>
                    <a:pt x="3632" y="24463"/>
                  </a:cubicBezTo>
                  <a:cubicBezTo>
                    <a:pt x="3632" y="25157"/>
                    <a:pt x="3728" y="25883"/>
                    <a:pt x="3912" y="26614"/>
                  </a:cubicBezTo>
                  <a:lnTo>
                    <a:pt x="4079" y="27274"/>
                  </a:lnTo>
                  <a:lnTo>
                    <a:pt x="3531" y="27678"/>
                  </a:lnTo>
                  <a:cubicBezTo>
                    <a:pt x="1291" y="29342"/>
                    <a:pt x="1" y="31892"/>
                    <a:pt x="1" y="34667"/>
                  </a:cubicBezTo>
                  <a:cubicBezTo>
                    <a:pt x="1" y="37431"/>
                    <a:pt x="1279" y="39970"/>
                    <a:pt x="3508" y="41633"/>
                  </a:cubicBezTo>
                  <a:lnTo>
                    <a:pt x="4049" y="42038"/>
                  </a:lnTo>
                  <a:lnTo>
                    <a:pt x="3888" y="42686"/>
                  </a:lnTo>
                  <a:cubicBezTo>
                    <a:pt x="3716" y="43393"/>
                    <a:pt x="3632" y="44082"/>
                    <a:pt x="3632" y="44754"/>
                  </a:cubicBezTo>
                  <a:cubicBezTo>
                    <a:pt x="3632" y="49235"/>
                    <a:pt x="6985" y="52956"/>
                    <a:pt x="11437" y="53407"/>
                  </a:cubicBezTo>
                  <a:lnTo>
                    <a:pt x="11812" y="53450"/>
                  </a:lnTo>
                  <a:lnTo>
                    <a:pt x="12073" y="53722"/>
                  </a:lnTo>
                  <a:cubicBezTo>
                    <a:pt x="12358" y="54026"/>
                    <a:pt x="12625" y="54299"/>
                    <a:pt x="12882" y="54548"/>
                  </a:cubicBezTo>
                  <a:lnTo>
                    <a:pt x="13118" y="54781"/>
                  </a:lnTo>
                  <a:lnTo>
                    <a:pt x="13173" y="55107"/>
                  </a:lnTo>
                  <a:cubicBezTo>
                    <a:pt x="13886" y="59304"/>
                    <a:pt x="17488" y="62352"/>
                    <a:pt x="21743" y="62352"/>
                  </a:cubicBezTo>
                  <a:cubicBezTo>
                    <a:pt x="22368" y="62352"/>
                    <a:pt x="23002" y="62281"/>
                    <a:pt x="23644" y="62138"/>
                  </a:cubicBezTo>
                  <a:lnTo>
                    <a:pt x="24875" y="61859"/>
                  </a:lnTo>
                  <a:lnTo>
                    <a:pt x="24875" y="63262"/>
                  </a:lnTo>
                  <a:cubicBezTo>
                    <a:pt x="24875" y="63268"/>
                    <a:pt x="24875" y="63280"/>
                    <a:pt x="24881" y="63292"/>
                  </a:cubicBezTo>
                  <a:cubicBezTo>
                    <a:pt x="24999" y="63839"/>
                    <a:pt x="25641" y="65402"/>
                    <a:pt x="27128" y="65984"/>
                  </a:cubicBezTo>
                  <a:cubicBezTo>
                    <a:pt x="29434" y="66894"/>
                    <a:pt x="30968" y="68219"/>
                    <a:pt x="31854" y="69169"/>
                  </a:cubicBezTo>
                  <a:cubicBezTo>
                    <a:pt x="31877" y="69199"/>
                    <a:pt x="31918" y="69218"/>
                    <a:pt x="31961" y="69218"/>
                  </a:cubicBezTo>
                  <a:cubicBezTo>
                    <a:pt x="32002" y="69218"/>
                    <a:pt x="32038" y="69199"/>
                    <a:pt x="32068" y="69169"/>
                  </a:cubicBezTo>
                  <a:cubicBezTo>
                    <a:pt x="32946" y="68219"/>
                    <a:pt x="34486" y="66894"/>
                    <a:pt x="36792" y="65984"/>
                  </a:cubicBezTo>
                  <a:cubicBezTo>
                    <a:pt x="38273" y="65396"/>
                    <a:pt x="38915" y="63844"/>
                    <a:pt x="39039" y="63292"/>
                  </a:cubicBezTo>
                  <a:lnTo>
                    <a:pt x="39039" y="63262"/>
                  </a:lnTo>
                  <a:lnTo>
                    <a:pt x="39039" y="61859"/>
                  </a:lnTo>
                  <a:lnTo>
                    <a:pt x="40276" y="62138"/>
                  </a:lnTo>
                  <a:cubicBezTo>
                    <a:pt x="40912" y="62281"/>
                    <a:pt x="41554" y="62352"/>
                    <a:pt x="42171" y="62352"/>
                  </a:cubicBezTo>
                  <a:cubicBezTo>
                    <a:pt x="46427" y="62352"/>
                    <a:pt x="50034" y="59304"/>
                    <a:pt x="50742" y="55107"/>
                  </a:cubicBezTo>
                  <a:lnTo>
                    <a:pt x="50802" y="54781"/>
                  </a:lnTo>
                  <a:lnTo>
                    <a:pt x="51033" y="54548"/>
                  </a:lnTo>
                  <a:cubicBezTo>
                    <a:pt x="51295" y="54299"/>
                    <a:pt x="51562" y="54026"/>
                    <a:pt x="51841" y="53722"/>
                  </a:cubicBezTo>
                  <a:lnTo>
                    <a:pt x="52102" y="53450"/>
                  </a:lnTo>
                  <a:lnTo>
                    <a:pt x="52478" y="53407"/>
                  </a:lnTo>
                  <a:cubicBezTo>
                    <a:pt x="56930" y="52956"/>
                    <a:pt x="60288" y="49235"/>
                    <a:pt x="60288" y="44754"/>
                  </a:cubicBezTo>
                  <a:cubicBezTo>
                    <a:pt x="60288" y="44082"/>
                    <a:pt x="60198" y="43386"/>
                    <a:pt x="60032" y="42686"/>
                  </a:cubicBezTo>
                  <a:lnTo>
                    <a:pt x="59871" y="42038"/>
                  </a:lnTo>
                  <a:lnTo>
                    <a:pt x="60406" y="41633"/>
                  </a:lnTo>
                  <a:cubicBezTo>
                    <a:pt x="62636" y="39970"/>
                    <a:pt x="63914" y="37431"/>
                    <a:pt x="63914" y="34667"/>
                  </a:cubicBezTo>
                  <a:cubicBezTo>
                    <a:pt x="63914" y="31892"/>
                    <a:pt x="62630" y="29342"/>
                    <a:pt x="60383" y="27678"/>
                  </a:cubicBezTo>
                  <a:lnTo>
                    <a:pt x="59835" y="27274"/>
                  </a:lnTo>
                  <a:lnTo>
                    <a:pt x="60008" y="26614"/>
                  </a:lnTo>
                  <a:cubicBezTo>
                    <a:pt x="60192" y="25883"/>
                    <a:pt x="60288" y="25157"/>
                    <a:pt x="60288" y="24463"/>
                  </a:cubicBezTo>
                  <a:cubicBezTo>
                    <a:pt x="60288" y="19714"/>
                    <a:pt x="56567" y="15898"/>
                    <a:pt x="51824" y="15767"/>
                  </a:cubicBezTo>
                  <a:lnTo>
                    <a:pt x="50914" y="15743"/>
                  </a:lnTo>
                  <a:lnTo>
                    <a:pt x="50837" y="14840"/>
                  </a:lnTo>
                  <a:cubicBezTo>
                    <a:pt x="50469" y="10363"/>
                    <a:pt x="46665" y="6863"/>
                    <a:pt x="42171" y="6863"/>
                  </a:cubicBezTo>
                  <a:cubicBezTo>
                    <a:pt x="41554" y="6863"/>
                    <a:pt x="40912" y="6934"/>
                    <a:pt x="40276" y="7077"/>
                  </a:cubicBezTo>
                  <a:lnTo>
                    <a:pt x="39039" y="7351"/>
                  </a:lnTo>
                  <a:lnTo>
                    <a:pt x="39039" y="5954"/>
                  </a:lnTo>
                  <a:lnTo>
                    <a:pt x="39039" y="5924"/>
                  </a:lnTo>
                  <a:cubicBezTo>
                    <a:pt x="38915" y="5371"/>
                    <a:pt x="38273" y="3814"/>
                    <a:pt x="36792" y="3225"/>
                  </a:cubicBezTo>
                  <a:cubicBezTo>
                    <a:pt x="34486" y="2317"/>
                    <a:pt x="32946" y="997"/>
                    <a:pt x="32068" y="46"/>
                  </a:cubicBezTo>
                  <a:cubicBezTo>
                    <a:pt x="32041" y="16"/>
                    <a:pt x="32000" y="1"/>
                    <a:pt x="31960" y="1"/>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814" name="Google Shape;3257;p52">
              <a:extLst>
                <a:ext uri="{FF2B5EF4-FFF2-40B4-BE49-F238E27FC236}">
                  <a16:creationId xmlns:a16="http://schemas.microsoft.com/office/drawing/2014/main" id="{0F869322-5877-5EED-1A79-F5E6B0B3DEB6}"/>
                </a:ext>
              </a:extLst>
            </p:cNvPr>
            <p:cNvGrpSpPr/>
            <p:nvPr/>
          </p:nvGrpSpPr>
          <p:grpSpPr>
            <a:xfrm>
              <a:off x="5913959" y="3049158"/>
              <a:ext cx="295271" cy="295783"/>
              <a:chOff x="2549750" y="2690775"/>
              <a:chExt cx="346300" cy="346900"/>
            </a:xfrm>
          </p:grpSpPr>
          <p:sp>
            <p:nvSpPr>
              <p:cNvPr id="815" name="Google Shape;3258;p52">
                <a:extLst>
                  <a:ext uri="{FF2B5EF4-FFF2-40B4-BE49-F238E27FC236}">
                    <a16:creationId xmlns:a16="http://schemas.microsoft.com/office/drawing/2014/main" id="{C702CD64-33C6-836C-51EC-7572AF365448}"/>
                  </a:ext>
                </a:extLst>
              </p:cNvPr>
              <p:cNvSpPr/>
              <p:nvPr/>
            </p:nvSpPr>
            <p:spPr>
              <a:xfrm>
                <a:off x="2549750" y="2918900"/>
                <a:ext cx="300250" cy="118775"/>
              </a:xfrm>
              <a:custGeom>
                <a:avLst/>
                <a:gdLst/>
                <a:ahLst/>
                <a:cxnLst/>
                <a:rect l="l" t="t" r="r" b="b"/>
                <a:pathLst>
                  <a:path w="12010" h="4751" extrusionOk="0">
                    <a:moveTo>
                      <a:pt x="11014" y="541"/>
                    </a:moveTo>
                    <a:cubicBezTo>
                      <a:pt x="11112" y="541"/>
                      <a:pt x="11209" y="573"/>
                      <a:pt x="11292" y="637"/>
                    </a:cubicBezTo>
                    <a:cubicBezTo>
                      <a:pt x="11402" y="724"/>
                      <a:pt x="11460" y="853"/>
                      <a:pt x="11460" y="993"/>
                    </a:cubicBezTo>
                    <a:cubicBezTo>
                      <a:pt x="11454" y="1128"/>
                      <a:pt x="11390" y="1255"/>
                      <a:pt x="11279" y="1338"/>
                    </a:cubicBezTo>
                    <a:lnTo>
                      <a:pt x="9496" y="2676"/>
                    </a:lnTo>
                    <a:cubicBezTo>
                      <a:pt x="8538" y="3389"/>
                      <a:pt x="7357" y="3780"/>
                      <a:pt x="6165" y="3780"/>
                    </a:cubicBezTo>
                    <a:lnTo>
                      <a:pt x="3570" y="3780"/>
                    </a:lnTo>
                    <a:lnTo>
                      <a:pt x="3570" y="917"/>
                    </a:lnTo>
                    <a:cubicBezTo>
                      <a:pt x="3909" y="733"/>
                      <a:pt x="4287" y="639"/>
                      <a:pt x="4667" y="639"/>
                    </a:cubicBezTo>
                    <a:cubicBezTo>
                      <a:pt x="4964" y="639"/>
                      <a:pt x="5261" y="697"/>
                      <a:pt x="5541" y="812"/>
                    </a:cubicBezTo>
                    <a:lnTo>
                      <a:pt x="6259" y="1115"/>
                    </a:lnTo>
                    <a:cubicBezTo>
                      <a:pt x="6283" y="1128"/>
                      <a:pt x="6305" y="1133"/>
                      <a:pt x="6335" y="1133"/>
                    </a:cubicBezTo>
                    <a:lnTo>
                      <a:pt x="7556" y="1285"/>
                    </a:lnTo>
                    <a:cubicBezTo>
                      <a:pt x="7767" y="1309"/>
                      <a:pt x="7931" y="1478"/>
                      <a:pt x="7942" y="1689"/>
                    </a:cubicBezTo>
                    <a:cubicBezTo>
                      <a:pt x="7942" y="1816"/>
                      <a:pt x="7896" y="1940"/>
                      <a:pt x="7796" y="2021"/>
                    </a:cubicBezTo>
                    <a:cubicBezTo>
                      <a:pt x="7721" y="2092"/>
                      <a:pt x="7619" y="2133"/>
                      <a:pt x="7516" y="2133"/>
                    </a:cubicBezTo>
                    <a:cubicBezTo>
                      <a:pt x="7508" y="2133"/>
                      <a:pt x="7500" y="2133"/>
                      <a:pt x="7492" y="2132"/>
                    </a:cubicBezTo>
                    <a:lnTo>
                      <a:pt x="5528" y="2010"/>
                    </a:lnTo>
                    <a:cubicBezTo>
                      <a:pt x="5525" y="2010"/>
                      <a:pt x="5521" y="2010"/>
                      <a:pt x="5518" y="2010"/>
                    </a:cubicBezTo>
                    <a:cubicBezTo>
                      <a:pt x="5376" y="2010"/>
                      <a:pt x="5253" y="2119"/>
                      <a:pt x="5242" y="2267"/>
                    </a:cubicBezTo>
                    <a:cubicBezTo>
                      <a:pt x="5236" y="2413"/>
                      <a:pt x="5347" y="2542"/>
                      <a:pt x="5493" y="2553"/>
                    </a:cubicBezTo>
                    <a:cubicBezTo>
                      <a:pt x="5493" y="2553"/>
                      <a:pt x="7497" y="2671"/>
                      <a:pt x="7516" y="2671"/>
                    </a:cubicBezTo>
                    <a:cubicBezTo>
                      <a:pt x="7756" y="2671"/>
                      <a:pt x="7983" y="2588"/>
                      <a:pt x="8158" y="2425"/>
                    </a:cubicBezTo>
                    <a:cubicBezTo>
                      <a:pt x="8223" y="2366"/>
                      <a:pt x="8282" y="2302"/>
                      <a:pt x="8328" y="2232"/>
                    </a:cubicBezTo>
                    <a:lnTo>
                      <a:pt x="10771" y="613"/>
                    </a:lnTo>
                    <a:cubicBezTo>
                      <a:pt x="10846" y="565"/>
                      <a:pt x="10930" y="541"/>
                      <a:pt x="11014" y="541"/>
                    </a:cubicBezTo>
                    <a:close/>
                    <a:moveTo>
                      <a:pt x="3033" y="666"/>
                    </a:moveTo>
                    <a:lnTo>
                      <a:pt x="3033" y="4214"/>
                    </a:lnTo>
                    <a:lnTo>
                      <a:pt x="543" y="4214"/>
                    </a:lnTo>
                    <a:lnTo>
                      <a:pt x="543" y="666"/>
                    </a:lnTo>
                    <a:close/>
                    <a:moveTo>
                      <a:pt x="11021" y="0"/>
                    </a:moveTo>
                    <a:cubicBezTo>
                      <a:pt x="10833" y="0"/>
                      <a:pt x="10644" y="54"/>
                      <a:pt x="10478" y="163"/>
                    </a:cubicBezTo>
                    <a:lnTo>
                      <a:pt x="8457" y="1495"/>
                    </a:lnTo>
                    <a:cubicBezTo>
                      <a:pt x="8369" y="1104"/>
                      <a:pt x="8047" y="800"/>
                      <a:pt x="7632" y="748"/>
                    </a:cubicBezTo>
                    <a:lnTo>
                      <a:pt x="6434" y="602"/>
                    </a:lnTo>
                    <a:lnTo>
                      <a:pt x="5751" y="316"/>
                    </a:lnTo>
                    <a:cubicBezTo>
                      <a:pt x="5402" y="168"/>
                      <a:pt x="5033" y="96"/>
                      <a:pt x="4666" y="96"/>
                    </a:cubicBezTo>
                    <a:cubicBezTo>
                      <a:pt x="4288" y="96"/>
                      <a:pt x="3912" y="173"/>
                      <a:pt x="3559" y="321"/>
                    </a:cubicBezTo>
                    <a:cubicBezTo>
                      <a:pt x="3529" y="210"/>
                      <a:pt x="3424" y="128"/>
                      <a:pt x="3302" y="128"/>
                    </a:cubicBezTo>
                    <a:lnTo>
                      <a:pt x="268" y="128"/>
                    </a:lnTo>
                    <a:cubicBezTo>
                      <a:pt x="122" y="128"/>
                      <a:pt x="0" y="251"/>
                      <a:pt x="0" y="397"/>
                    </a:cubicBezTo>
                    <a:lnTo>
                      <a:pt x="0" y="4482"/>
                    </a:lnTo>
                    <a:cubicBezTo>
                      <a:pt x="0" y="4634"/>
                      <a:pt x="122" y="4751"/>
                      <a:pt x="268" y="4751"/>
                    </a:cubicBezTo>
                    <a:lnTo>
                      <a:pt x="3302" y="4751"/>
                    </a:lnTo>
                    <a:cubicBezTo>
                      <a:pt x="3448" y="4751"/>
                      <a:pt x="3570" y="4634"/>
                      <a:pt x="3570" y="4482"/>
                    </a:cubicBezTo>
                    <a:lnTo>
                      <a:pt x="3570" y="4319"/>
                    </a:lnTo>
                    <a:lnTo>
                      <a:pt x="6165" y="4319"/>
                    </a:lnTo>
                    <a:cubicBezTo>
                      <a:pt x="7475" y="4319"/>
                      <a:pt x="8772" y="3892"/>
                      <a:pt x="9819" y="3108"/>
                    </a:cubicBezTo>
                    <a:lnTo>
                      <a:pt x="11607" y="1770"/>
                    </a:lnTo>
                    <a:cubicBezTo>
                      <a:pt x="11853" y="1589"/>
                      <a:pt x="11999" y="1309"/>
                      <a:pt x="12004" y="999"/>
                    </a:cubicBezTo>
                    <a:cubicBezTo>
                      <a:pt x="12010" y="689"/>
                      <a:pt x="11870" y="408"/>
                      <a:pt x="11630" y="216"/>
                    </a:cubicBezTo>
                    <a:cubicBezTo>
                      <a:pt x="11452" y="72"/>
                      <a:pt x="11237" y="0"/>
                      <a:pt x="11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3259;p52">
                <a:extLst>
                  <a:ext uri="{FF2B5EF4-FFF2-40B4-BE49-F238E27FC236}">
                    <a16:creationId xmlns:a16="http://schemas.microsoft.com/office/drawing/2014/main" id="{1FB75A54-D3EF-13BD-D9D6-1FD331294658}"/>
                  </a:ext>
                </a:extLst>
              </p:cNvPr>
              <p:cNvSpPr/>
              <p:nvPr/>
            </p:nvSpPr>
            <p:spPr>
              <a:xfrm>
                <a:off x="2612550" y="2690775"/>
                <a:ext cx="283500" cy="184000"/>
              </a:xfrm>
              <a:custGeom>
                <a:avLst/>
                <a:gdLst/>
                <a:ahLst/>
                <a:cxnLst/>
                <a:rect l="l" t="t" r="r" b="b"/>
                <a:pathLst>
                  <a:path w="11340" h="7360" extrusionOk="0">
                    <a:moveTo>
                      <a:pt x="10801" y="539"/>
                    </a:moveTo>
                    <a:lnTo>
                      <a:pt x="10801" y="4087"/>
                    </a:lnTo>
                    <a:lnTo>
                      <a:pt x="8311" y="4087"/>
                    </a:lnTo>
                    <a:lnTo>
                      <a:pt x="8311" y="539"/>
                    </a:lnTo>
                    <a:close/>
                    <a:moveTo>
                      <a:pt x="3507" y="2865"/>
                    </a:moveTo>
                    <a:lnTo>
                      <a:pt x="3507" y="2865"/>
                    </a:lnTo>
                    <a:cubicBezTo>
                      <a:pt x="3321" y="3064"/>
                      <a:pt x="3221" y="3321"/>
                      <a:pt x="3239" y="3601"/>
                    </a:cubicBezTo>
                    <a:cubicBezTo>
                      <a:pt x="3274" y="4092"/>
                      <a:pt x="3717" y="4489"/>
                      <a:pt x="4214" y="4489"/>
                    </a:cubicBezTo>
                    <a:lnTo>
                      <a:pt x="5366" y="4489"/>
                    </a:lnTo>
                    <a:cubicBezTo>
                      <a:pt x="5448" y="4489"/>
                      <a:pt x="5530" y="4489"/>
                      <a:pt x="5617" y="4484"/>
                    </a:cubicBezTo>
                    <a:cubicBezTo>
                      <a:pt x="5635" y="4601"/>
                      <a:pt x="5646" y="4718"/>
                      <a:pt x="5646" y="4840"/>
                    </a:cubicBezTo>
                    <a:cubicBezTo>
                      <a:pt x="5646" y="5931"/>
                      <a:pt x="4762" y="6820"/>
                      <a:pt x="3674" y="6820"/>
                    </a:cubicBezTo>
                    <a:cubicBezTo>
                      <a:pt x="3636" y="6820"/>
                      <a:pt x="3598" y="6818"/>
                      <a:pt x="3560" y="6816"/>
                    </a:cubicBezTo>
                    <a:cubicBezTo>
                      <a:pt x="2566" y="6763"/>
                      <a:pt x="1759" y="5969"/>
                      <a:pt x="1689" y="4980"/>
                    </a:cubicBezTo>
                    <a:cubicBezTo>
                      <a:pt x="1613" y="3876"/>
                      <a:pt x="2444" y="2953"/>
                      <a:pt x="3507" y="2865"/>
                    </a:cubicBezTo>
                    <a:close/>
                    <a:moveTo>
                      <a:pt x="8043" y="1"/>
                    </a:moveTo>
                    <a:cubicBezTo>
                      <a:pt x="7890" y="1"/>
                      <a:pt x="7768" y="119"/>
                      <a:pt x="7768" y="270"/>
                    </a:cubicBezTo>
                    <a:lnTo>
                      <a:pt x="7768" y="323"/>
                    </a:lnTo>
                    <a:lnTo>
                      <a:pt x="6722" y="323"/>
                    </a:lnTo>
                    <a:cubicBezTo>
                      <a:pt x="6587" y="323"/>
                      <a:pt x="6465" y="422"/>
                      <a:pt x="6447" y="556"/>
                    </a:cubicBezTo>
                    <a:cubicBezTo>
                      <a:pt x="6423" y="720"/>
                      <a:pt x="6552" y="866"/>
                      <a:pt x="6716" y="866"/>
                    </a:cubicBezTo>
                    <a:lnTo>
                      <a:pt x="7768" y="866"/>
                    </a:lnTo>
                    <a:lnTo>
                      <a:pt x="7768" y="3099"/>
                    </a:lnTo>
                    <a:lnTo>
                      <a:pt x="7587" y="3227"/>
                    </a:lnTo>
                    <a:cubicBezTo>
                      <a:pt x="6927" y="3701"/>
                      <a:pt x="6143" y="3946"/>
                      <a:pt x="5331" y="3946"/>
                    </a:cubicBezTo>
                    <a:lnTo>
                      <a:pt x="4151" y="3946"/>
                    </a:lnTo>
                    <a:cubicBezTo>
                      <a:pt x="3969" y="3946"/>
                      <a:pt x="3776" y="3806"/>
                      <a:pt x="3741" y="3625"/>
                    </a:cubicBezTo>
                    <a:cubicBezTo>
                      <a:pt x="3701" y="3437"/>
                      <a:pt x="3776" y="3256"/>
                      <a:pt x="3946" y="3164"/>
                    </a:cubicBezTo>
                    <a:cubicBezTo>
                      <a:pt x="4004" y="3129"/>
                      <a:pt x="4074" y="3110"/>
                      <a:pt x="4144" y="3110"/>
                    </a:cubicBezTo>
                    <a:lnTo>
                      <a:pt x="4192" y="3110"/>
                    </a:lnTo>
                    <a:lnTo>
                      <a:pt x="4694" y="3140"/>
                    </a:lnTo>
                    <a:cubicBezTo>
                      <a:pt x="4934" y="3116"/>
                      <a:pt x="5155" y="3024"/>
                      <a:pt x="5325" y="2854"/>
                    </a:cubicBezTo>
                    <a:cubicBezTo>
                      <a:pt x="5489" y="2690"/>
                      <a:pt x="5582" y="2462"/>
                      <a:pt x="5576" y="2228"/>
                    </a:cubicBezTo>
                    <a:lnTo>
                      <a:pt x="5576" y="1789"/>
                    </a:lnTo>
                    <a:cubicBezTo>
                      <a:pt x="5582" y="1638"/>
                      <a:pt x="5460" y="1516"/>
                      <a:pt x="5314" y="1516"/>
                    </a:cubicBezTo>
                    <a:cubicBezTo>
                      <a:pt x="5161" y="1516"/>
                      <a:pt x="5039" y="1789"/>
                      <a:pt x="5039" y="1789"/>
                    </a:cubicBezTo>
                    <a:lnTo>
                      <a:pt x="5039" y="2223"/>
                    </a:lnTo>
                    <a:cubicBezTo>
                      <a:pt x="5039" y="2293"/>
                      <a:pt x="5015" y="2368"/>
                      <a:pt x="4974" y="2427"/>
                    </a:cubicBezTo>
                    <a:cubicBezTo>
                      <a:pt x="4922" y="2503"/>
                      <a:pt x="4845" y="2549"/>
                      <a:pt x="4758" y="2573"/>
                    </a:cubicBezTo>
                    <a:cubicBezTo>
                      <a:pt x="4419" y="2404"/>
                      <a:pt x="4051" y="2315"/>
                      <a:pt x="3666" y="2315"/>
                    </a:cubicBezTo>
                    <a:cubicBezTo>
                      <a:pt x="2566" y="2315"/>
                      <a:pt x="1632" y="3024"/>
                      <a:pt x="1287" y="4005"/>
                    </a:cubicBezTo>
                    <a:cubicBezTo>
                      <a:pt x="1208" y="4059"/>
                      <a:pt x="1117" y="4086"/>
                      <a:pt x="1026" y="4086"/>
                    </a:cubicBezTo>
                    <a:cubicBezTo>
                      <a:pt x="921" y="4086"/>
                      <a:pt x="816" y="4051"/>
                      <a:pt x="731" y="3982"/>
                    </a:cubicBezTo>
                    <a:cubicBezTo>
                      <a:pt x="620" y="3893"/>
                      <a:pt x="556" y="3766"/>
                      <a:pt x="550" y="3625"/>
                    </a:cubicBezTo>
                    <a:cubicBezTo>
                      <a:pt x="545" y="3485"/>
                      <a:pt x="602" y="3350"/>
                      <a:pt x="707" y="3256"/>
                    </a:cubicBezTo>
                    <a:lnTo>
                      <a:pt x="3175" y="1071"/>
                    </a:lnTo>
                    <a:cubicBezTo>
                      <a:pt x="3326" y="936"/>
                      <a:pt x="3520" y="866"/>
                      <a:pt x="3723" y="866"/>
                    </a:cubicBezTo>
                    <a:lnTo>
                      <a:pt x="4273" y="866"/>
                    </a:lnTo>
                    <a:cubicBezTo>
                      <a:pt x="4413" y="866"/>
                      <a:pt x="4530" y="767"/>
                      <a:pt x="4553" y="632"/>
                    </a:cubicBezTo>
                    <a:cubicBezTo>
                      <a:pt x="4577" y="469"/>
                      <a:pt x="4448" y="323"/>
                      <a:pt x="4284" y="323"/>
                    </a:cubicBezTo>
                    <a:lnTo>
                      <a:pt x="3723" y="323"/>
                    </a:lnTo>
                    <a:cubicBezTo>
                      <a:pt x="3391" y="323"/>
                      <a:pt x="3064" y="445"/>
                      <a:pt x="2818" y="667"/>
                    </a:cubicBezTo>
                    <a:lnTo>
                      <a:pt x="351" y="2854"/>
                    </a:lnTo>
                    <a:cubicBezTo>
                      <a:pt x="129" y="3052"/>
                      <a:pt x="0" y="3339"/>
                      <a:pt x="13" y="3636"/>
                    </a:cubicBezTo>
                    <a:cubicBezTo>
                      <a:pt x="19" y="3941"/>
                      <a:pt x="159" y="4221"/>
                      <a:pt x="392" y="4408"/>
                    </a:cubicBezTo>
                    <a:cubicBezTo>
                      <a:pt x="574" y="4554"/>
                      <a:pt x="801" y="4624"/>
                      <a:pt x="1023" y="4624"/>
                    </a:cubicBezTo>
                    <a:cubicBezTo>
                      <a:pt x="1071" y="4624"/>
                      <a:pt x="1111" y="4624"/>
                      <a:pt x="1152" y="4618"/>
                    </a:cubicBezTo>
                    <a:lnTo>
                      <a:pt x="1152" y="4618"/>
                    </a:lnTo>
                    <a:cubicBezTo>
                      <a:pt x="1146" y="4688"/>
                      <a:pt x="1146" y="4764"/>
                      <a:pt x="1146" y="4840"/>
                    </a:cubicBezTo>
                    <a:cubicBezTo>
                      <a:pt x="1146" y="6231"/>
                      <a:pt x="2274" y="7359"/>
                      <a:pt x="3666" y="7359"/>
                    </a:cubicBezTo>
                    <a:cubicBezTo>
                      <a:pt x="5050" y="7359"/>
                      <a:pt x="6178" y="6231"/>
                      <a:pt x="6178" y="4840"/>
                    </a:cubicBezTo>
                    <a:cubicBezTo>
                      <a:pt x="6178" y="4700"/>
                      <a:pt x="6166" y="4559"/>
                      <a:pt x="6143" y="4419"/>
                    </a:cubicBezTo>
                    <a:cubicBezTo>
                      <a:pt x="6722" y="4314"/>
                      <a:pt x="7272" y="4098"/>
                      <a:pt x="7768" y="3771"/>
                    </a:cubicBezTo>
                    <a:lnTo>
                      <a:pt x="7768" y="4356"/>
                    </a:lnTo>
                    <a:cubicBezTo>
                      <a:pt x="7768" y="4502"/>
                      <a:pt x="7890" y="4624"/>
                      <a:pt x="8043" y="4624"/>
                    </a:cubicBezTo>
                    <a:lnTo>
                      <a:pt x="11070" y="4624"/>
                    </a:lnTo>
                    <a:cubicBezTo>
                      <a:pt x="11222" y="4624"/>
                      <a:pt x="11339" y="4502"/>
                      <a:pt x="11339" y="4356"/>
                    </a:cubicBezTo>
                    <a:lnTo>
                      <a:pt x="11339" y="270"/>
                    </a:lnTo>
                    <a:cubicBezTo>
                      <a:pt x="11339" y="119"/>
                      <a:pt x="11222" y="1"/>
                      <a:pt x="11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3260;p52">
                <a:extLst>
                  <a:ext uri="{FF2B5EF4-FFF2-40B4-BE49-F238E27FC236}">
                    <a16:creationId xmlns:a16="http://schemas.microsoft.com/office/drawing/2014/main" id="{932A02D2-FB5E-B656-B9F6-0CE0EF9F679F}"/>
                  </a:ext>
                </a:extLst>
              </p:cNvPr>
              <p:cNvSpPr/>
              <p:nvPr/>
            </p:nvSpPr>
            <p:spPr>
              <a:xfrm>
                <a:off x="2743475" y="2698850"/>
                <a:ext cx="13475" cy="13450"/>
              </a:xfrm>
              <a:custGeom>
                <a:avLst/>
                <a:gdLst/>
                <a:ahLst/>
                <a:cxnLst/>
                <a:rect l="l" t="t" r="r" b="b"/>
                <a:pathLst>
                  <a:path w="539" h="538" extrusionOk="0">
                    <a:moveTo>
                      <a:pt x="269" y="0"/>
                    </a:moveTo>
                    <a:cubicBezTo>
                      <a:pt x="117" y="0"/>
                      <a:pt x="1" y="117"/>
                      <a:pt x="1" y="268"/>
                    </a:cubicBezTo>
                    <a:cubicBezTo>
                      <a:pt x="1" y="421"/>
                      <a:pt x="117" y="538"/>
                      <a:pt x="269" y="538"/>
                    </a:cubicBezTo>
                    <a:cubicBezTo>
                      <a:pt x="422" y="538"/>
                      <a:pt x="538" y="421"/>
                      <a:pt x="538" y="268"/>
                    </a:cubicBezTo>
                    <a:cubicBezTo>
                      <a:pt x="538" y="117"/>
                      <a:pt x="422" y="0"/>
                      <a:pt x="2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19" name="مجموعة 818">
            <a:extLst>
              <a:ext uri="{FF2B5EF4-FFF2-40B4-BE49-F238E27FC236}">
                <a16:creationId xmlns:a16="http://schemas.microsoft.com/office/drawing/2014/main" id="{245432F3-5533-3566-F885-C700DEDAA5A8}"/>
              </a:ext>
            </a:extLst>
          </p:cNvPr>
          <p:cNvGrpSpPr/>
          <p:nvPr/>
        </p:nvGrpSpPr>
        <p:grpSpPr>
          <a:xfrm>
            <a:off x="6586756" y="2575571"/>
            <a:ext cx="2139338" cy="1827026"/>
            <a:chOff x="4834064" y="4129771"/>
            <a:chExt cx="3057582" cy="2611221"/>
          </a:xfrm>
        </p:grpSpPr>
        <p:sp>
          <p:nvSpPr>
            <p:cNvPr id="820" name="Google Shape;738;p41">
              <a:extLst>
                <a:ext uri="{FF2B5EF4-FFF2-40B4-BE49-F238E27FC236}">
                  <a16:creationId xmlns:a16="http://schemas.microsoft.com/office/drawing/2014/main" id="{42159476-C582-AB96-E72C-FC86A12BAB39}"/>
                </a:ext>
              </a:extLst>
            </p:cNvPr>
            <p:cNvSpPr/>
            <p:nvPr/>
          </p:nvSpPr>
          <p:spPr>
            <a:xfrm>
              <a:off x="4834064" y="4888511"/>
              <a:ext cx="2789775" cy="1852479"/>
            </a:xfrm>
            <a:custGeom>
              <a:avLst/>
              <a:gdLst/>
              <a:ahLst/>
              <a:cxnLst/>
              <a:rect l="l" t="t" r="r" b="b"/>
              <a:pathLst>
                <a:path w="50965" h="33842" extrusionOk="0">
                  <a:moveTo>
                    <a:pt x="979" y="1"/>
                  </a:moveTo>
                  <a:cubicBezTo>
                    <a:pt x="979" y="1"/>
                    <a:pt x="327" y="490"/>
                    <a:pt x="86" y="1142"/>
                  </a:cubicBezTo>
                  <a:cubicBezTo>
                    <a:pt x="1" y="1305"/>
                    <a:pt x="1" y="1468"/>
                    <a:pt x="86" y="1553"/>
                  </a:cubicBezTo>
                  <a:lnTo>
                    <a:pt x="86" y="28376"/>
                  </a:lnTo>
                  <a:cubicBezTo>
                    <a:pt x="86" y="28982"/>
                    <a:pt x="508" y="29447"/>
                    <a:pt x="1091" y="29447"/>
                  </a:cubicBezTo>
                  <a:cubicBezTo>
                    <a:pt x="1136" y="29447"/>
                    <a:pt x="1181" y="29444"/>
                    <a:pt x="1227" y="29439"/>
                  </a:cubicBezTo>
                  <a:cubicBezTo>
                    <a:pt x="3143" y="29179"/>
                    <a:pt x="4954" y="29068"/>
                    <a:pt x="6654" y="29068"/>
                  </a:cubicBezTo>
                  <a:cubicBezTo>
                    <a:pt x="14572" y="29068"/>
                    <a:pt x="20059" y="31492"/>
                    <a:pt x="22342" y="32700"/>
                  </a:cubicBezTo>
                  <a:cubicBezTo>
                    <a:pt x="23079" y="33105"/>
                    <a:pt x="23483" y="33353"/>
                    <a:pt x="23483" y="33353"/>
                  </a:cubicBezTo>
                  <a:cubicBezTo>
                    <a:pt x="23483" y="33353"/>
                    <a:pt x="23568" y="33353"/>
                    <a:pt x="23731" y="33431"/>
                  </a:cubicBezTo>
                  <a:cubicBezTo>
                    <a:pt x="23809" y="33431"/>
                    <a:pt x="23809" y="33516"/>
                    <a:pt x="23809" y="33516"/>
                  </a:cubicBezTo>
                  <a:lnTo>
                    <a:pt x="23973" y="33516"/>
                  </a:lnTo>
                  <a:cubicBezTo>
                    <a:pt x="24383" y="33679"/>
                    <a:pt x="24873" y="33842"/>
                    <a:pt x="25440" y="33842"/>
                  </a:cubicBezTo>
                  <a:cubicBezTo>
                    <a:pt x="26503" y="33842"/>
                    <a:pt x="27397" y="33353"/>
                    <a:pt x="27397" y="33353"/>
                  </a:cubicBezTo>
                  <a:cubicBezTo>
                    <a:pt x="27397" y="33353"/>
                    <a:pt x="27808" y="33105"/>
                    <a:pt x="28539" y="32700"/>
                  </a:cubicBezTo>
                  <a:cubicBezTo>
                    <a:pt x="30821" y="31492"/>
                    <a:pt x="36366" y="29068"/>
                    <a:pt x="44261" y="29068"/>
                  </a:cubicBezTo>
                  <a:cubicBezTo>
                    <a:pt x="45955" y="29068"/>
                    <a:pt x="47758" y="29179"/>
                    <a:pt x="49660" y="29439"/>
                  </a:cubicBezTo>
                  <a:cubicBezTo>
                    <a:pt x="49706" y="29444"/>
                    <a:pt x="49752" y="29447"/>
                    <a:pt x="49797" y="29447"/>
                  </a:cubicBezTo>
                  <a:cubicBezTo>
                    <a:pt x="50390" y="29447"/>
                    <a:pt x="50880" y="28982"/>
                    <a:pt x="50880" y="28376"/>
                  </a:cubicBezTo>
                  <a:lnTo>
                    <a:pt x="50880" y="1553"/>
                  </a:lnTo>
                  <a:cubicBezTo>
                    <a:pt x="50964" y="1468"/>
                    <a:pt x="50964" y="1305"/>
                    <a:pt x="50880" y="1142"/>
                  </a:cubicBezTo>
                  <a:cubicBezTo>
                    <a:pt x="50638" y="490"/>
                    <a:pt x="49986" y="1"/>
                    <a:pt x="49986" y="1"/>
                  </a:cubicBezTo>
                  <a:lnTo>
                    <a:pt x="49575" y="164"/>
                  </a:lnTo>
                  <a:lnTo>
                    <a:pt x="49901" y="979"/>
                  </a:lnTo>
                  <a:cubicBezTo>
                    <a:pt x="49412" y="901"/>
                    <a:pt x="48923" y="816"/>
                    <a:pt x="48434" y="816"/>
                  </a:cubicBezTo>
                  <a:cubicBezTo>
                    <a:pt x="47781" y="738"/>
                    <a:pt x="47129" y="653"/>
                    <a:pt x="46477" y="653"/>
                  </a:cubicBezTo>
                  <a:cubicBezTo>
                    <a:pt x="45498" y="575"/>
                    <a:pt x="44520" y="575"/>
                    <a:pt x="43626" y="575"/>
                  </a:cubicBezTo>
                  <a:cubicBezTo>
                    <a:pt x="43215" y="575"/>
                    <a:pt x="42811" y="575"/>
                    <a:pt x="42322" y="653"/>
                  </a:cubicBezTo>
                  <a:cubicBezTo>
                    <a:pt x="34735" y="1064"/>
                    <a:pt x="30091" y="3751"/>
                    <a:pt x="28865" y="4652"/>
                  </a:cubicBezTo>
                  <a:cubicBezTo>
                    <a:pt x="28623" y="4730"/>
                    <a:pt x="28539" y="4815"/>
                    <a:pt x="28539" y="4815"/>
                  </a:cubicBezTo>
                  <a:lnTo>
                    <a:pt x="28297" y="11416"/>
                  </a:lnTo>
                  <a:lnTo>
                    <a:pt x="27723" y="26667"/>
                  </a:lnTo>
                  <a:lnTo>
                    <a:pt x="27560" y="29843"/>
                  </a:lnTo>
                  <a:lnTo>
                    <a:pt x="27560" y="31070"/>
                  </a:lnTo>
                  <a:lnTo>
                    <a:pt x="27482" y="31396"/>
                  </a:lnTo>
                  <a:lnTo>
                    <a:pt x="23405" y="31396"/>
                  </a:lnTo>
                  <a:lnTo>
                    <a:pt x="23405" y="31070"/>
                  </a:lnTo>
                  <a:lnTo>
                    <a:pt x="23320" y="29843"/>
                  </a:lnTo>
                  <a:lnTo>
                    <a:pt x="23242" y="26667"/>
                  </a:lnTo>
                  <a:lnTo>
                    <a:pt x="22668" y="11416"/>
                  </a:lnTo>
                  <a:lnTo>
                    <a:pt x="22427" y="4815"/>
                  </a:lnTo>
                  <a:cubicBezTo>
                    <a:pt x="22427" y="4815"/>
                    <a:pt x="22264" y="4730"/>
                    <a:pt x="22100" y="4567"/>
                  </a:cubicBezTo>
                  <a:cubicBezTo>
                    <a:pt x="21611" y="4325"/>
                    <a:pt x="20796" y="3836"/>
                    <a:pt x="19570" y="3184"/>
                  </a:cubicBezTo>
                  <a:cubicBezTo>
                    <a:pt x="19328" y="3099"/>
                    <a:pt x="19165" y="3021"/>
                    <a:pt x="19002" y="2936"/>
                  </a:cubicBezTo>
                  <a:cubicBezTo>
                    <a:pt x="16634" y="1958"/>
                    <a:pt x="13210" y="901"/>
                    <a:pt x="8565" y="653"/>
                  </a:cubicBezTo>
                  <a:cubicBezTo>
                    <a:pt x="8154" y="575"/>
                    <a:pt x="7750" y="575"/>
                    <a:pt x="7261" y="575"/>
                  </a:cubicBezTo>
                  <a:cubicBezTo>
                    <a:pt x="6361" y="575"/>
                    <a:pt x="5467" y="575"/>
                    <a:pt x="4489" y="653"/>
                  </a:cubicBezTo>
                  <a:cubicBezTo>
                    <a:pt x="3836" y="653"/>
                    <a:pt x="3184" y="738"/>
                    <a:pt x="2447" y="816"/>
                  </a:cubicBezTo>
                  <a:cubicBezTo>
                    <a:pt x="2042" y="816"/>
                    <a:pt x="1553" y="901"/>
                    <a:pt x="1064" y="979"/>
                  </a:cubicBezTo>
                  <a:lnTo>
                    <a:pt x="1305" y="164"/>
                  </a:lnTo>
                  <a:lnTo>
                    <a:pt x="9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739;p41">
              <a:extLst>
                <a:ext uri="{FF2B5EF4-FFF2-40B4-BE49-F238E27FC236}">
                  <a16:creationId xmlns:a16="http://schemas.microsoft.com/office/drawing/2014/main" id="{8CD32120-B095-A5AF-ECB4-EDAD8FFF08D3}"/>
                </a:ext>
              </a:extLst>
            </p:cNvPr>
            <p:cNvSpPr/>
            <p:nvPr/>
          </p:nvSpPr>
          <p:spPr>
            <a:xfrm>
              <a:off x="4887654" y="4858130"/>
              <a:ext cx="2682652" cy="1811479"/>
            </a:xfrm>
            <a:custGeom>
              <a:avLst/>
              <a:gdLst/>
              <a:ahLst/>
              <a:cxnLst/>
              <a:rect l="l" t="t" r="r" b="b"/>
              <a:pathLst>
                <a:path w="49008" h="33093" extrusionOk="0">
                  <a:moveTo>
                    <a:pt x="6731" y="0"/>
                  </a:moveTo>
                  <a:cubicBezTo>
                    <a:pt x="5706" y="0"/>
                    <a:pt x="4632" y="47"/>
                    <a:pt x="3510" y="151"/>
                  </a:cubicBezTo>
                  <a:cubicBezTo>
                    <a:pt x="2857" y="151"/>
                    <a:pt x="2205" y="230"/>
                    <a:pt x="1468" y="314"/>
                  </a:cubicBezTo>
                  <a:lnTo>
                    <a:pt x="0" y="556"/>
                  </a:lnTo>
                  <a:lnTo>
                    <a:pt x="0" y="27789"/>
                  </a:lnTo>
                  <a:cubicBezTo>
                    <a:pt x="0" y="28395"/>
                    <a:pt x="496" y="28861"/>
                    <a:pt x="1021" y="28861"/>
                  </a:cubicBezTo>
                  <a:cubicBezTo>
                    <a:pt x="1061" y="28861"/>
                    <a:pt x="1102" y="28858"/>
                    <a:pt x="1142" y="28852"/>
                  </a:cubicBezTo>
                  <a:cubicBezTo>
                    <a:pt x="3139" y="28540"/>
                    <a:pt x="5035" y="28407"/>
                    <a:pt x="6816" y="28407"/>
                  </a:cubicBezTo>
                  <a:cubicBezTo>
                    <a:pt x="14339" y="28407"/>
                    <a:pt x="19805" y="30779"/>
                    <a:pt x="22178" y="32029"/>
                  </a:cubicBezTo>
                  <a:cubicBezTo>
                    <a:pt x="22994" y="32440"/>
                    <a:pt x="23404" y="32766"/>
                    <a:pt x="23404" y="32766"/>
                  </a:cubicBezTo>
                  <a:cubicBezTo>
                    <a:pt x="23404" y="32766"/>
                    <a:pt x="23809" y="33092"/>
                    <a:pt x="24461" y="33092"/>
                  </a:cubicBezTo>
                  <a:cubicBezTo>
                    <a:pt x="25198" y="33092"/>
                    <a:pt x="25524" y="32766"/>
                    <a:pt x="25524" y="32766"/>
                  </a:cubicBezTo>
                  <a:cubicBezTo>
                    <a:pt x="25524" y="32766"/>
                    <a:pt x="31952" y="28401"/>
                    <a:pt x="42102" y="28401"/>
                  </a:cubicBezTo>
                  <a:cubicBezTo>
                    <a:pt x="43885" y="28401"/>
                    <a:pt x="45783" y="28536"/>
                    <a:pt x="47781" y="28852"/>
                  </a:cubicBezTo>
                  <a:cubicBezTo>
                    <a:pt x="47827" y="28858"/>
                    <a:pt x="47873" y="28861"/>
                    <a:pt x="47918" y="28861"/>
                  </a:cubicBezTo>
                  <a:cubicBezTo>
                    <a:pt x="48511" y="28861"/>
                    <a:pt x="49007" y="28395"/>
                    <a:pt x="49007" y="27789"/>
                  </a:cubicBezTo>
                  <a:lnTo>
                    <a:pt x="49007" y="556"/>
                  </a:lnTo>
                  <a:cubicBezTo>
                    <a:pt x="48433" y="477"/>
                    <a:pt x="47944" y="393"/>
                    <a:pt x="47455" y="314"/>
                  </a:cubicBezTo>
                  <a:cubicBezTo>
                    <a:pt x="46802" y="230"/>
                    <a:pt x="46150" y="151"/>
                    <a:pt x="45498" y="151"/>
                  </a:cubicBezTo>
                  <a:cubicBezTo>
                    <a:pt x="44376" y="47"/>
                    <a:pt x="43301" y="0"/>
                    <a:pt x="42276" y="0"/>
                  </a:cubicBezTo>
                  <a:cubicBezTo>
                    <a:pt x="39279" y="0"/>
                    <a:pt x="36701" y="396"/>
                    <a:pt x="34572" y="882"/>
                  </a:cubicBezTo>
                  <a:lnTo>
                    <a:pt x="34493" y="882"/>
                  </a:lnTo>
                  <a:cubicBezTo>
                    <a:pt x="30821" y="1782"/>
                    <a:pt x="28375" y="3165"/>
                    <a:pt x="27318" y="3817"/>
                  </a:cubicBezTo>
                  <a:cubicBezTo>
                    <a:pt x="26829" y="4065"/>
                    <a:pt x="26666" y="4306"/>
                    <a:pt x="26666" y="4306"/>
                  </a:cubicBezTo>
                  <a:lnTo>
                    <a:pt x="26418" y="8957"/>
                  </a:lnTo>
                  <a:lnTo>
                    <a:pt x="25766" y="26484"/>
                  </a:lnTo>
                  <a:lnTo>
                    <a:pt x="25766" y="27711"/>
                  </a:lnTo>
                  <a:lnTo>
                    <a:pt x="25603" y="30235"/>
                  </a:lnTo>
                  <a:lnTo>
                    <a:pt x="23320" y="30235"/>
                  </a:lnTo>
                  <a:lnTo>
                    <a:pt x="23241" y="27711"/>
                  </a:lnTo>
                  <a:lnTo>
                    <a:pt x="23157" y="26484"/>
                  </a:lnTo>
                  <a:lnTo>
                    <a:pt x="22504" y="8957"/>
                  </a:lnTo>
                  <a:lnTo>
                    <a:pt x="22341" y="4306"/>
                  </a:lnTo>
                  <a:cubicBezTo>
                    <a:pt x="22341" y="4306"/>
                    <a:pt x="22100" y="4065"/>
                    <a:pt x="21689" y="3817"/>
                  </a:cubicBezTo>
                  <a:cubicBezTo>
                    <a:pt x="21121" y="3491"/>
                    <a:pt x="20306" y="3002"/>
                    <a:pt x="19243" y="2513"/>
                  </a:cubicBezTo>
                  <a:cubicBezTo>
                    <a:pt x="19080" y="2434"/>
                    <a:pt x="18917" y="2350"/>
                    <a:pt x="18675" y="2271"/>
                  </a:cubicBezTo>
                  <a:cubicBezTo>
                    <a:pt x="17534" y="1782"/>
                    <a:pt x="16144" y="1293"/>
                    <a:pt x="14435" y="882"/>
                  </a:cubicBezTo>
                  <a:cubicBezTo>
                    <a:pt x="12307" y="396"/>
                    <a:pt x="9728" y="0"/>
                    <a:pt x="6731" y="0"/>
                  </a:cubicBez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740;p41">
              <a:extLst>
                <a:ext uri="{FF2B5EF4-FFF2-40B4-BE49-F238E27FC236}">
                  <a16:creationId xmlns:a16="http://schemas.microsoft.com/office/drawing/2014/main" id="{1C0EECA4-5622-4715-CD99-055679ADA301}"/>
                </a:ext>
              </a:extLst>
            </p:cNvPr>
            <p:cNvSpPr/>
            <p:nvPr/>
          </p:nvSpPr>
          <p:spPr>
            <a:xfrm>
              <a:off x="4967957" y="4759272"/>
              <a:ext cx="2517339" cy="1807484"/>
            </a:xfrm>
            <a:custGeom>
              <a:avLst/>
              <a:gdLst/>
              <a:ahLst/>
              <a:cxnLst/>
              <a:rect l="l" t="t" r="r" b="b"/>
              <a:pathLst>
                <a:path w="45988" h="33020" extrusionOk="0">
                  <a:moveTo>
                    <a:pt x="2043" y="0"/>
                  </a:moveTo>
                  <a:lnTo>
                    <a:pt x="1" y="2036"/>
                  </a:lnTo>
                  <a:lnTo>
                    <a:pt x="1" y="28780"/>
                  </a:lnTo>
                  <a:cubicBezTo>
                    <a:pt x="2195" y="28424"/>
                    <a:pt x="4227" y="28275"/>
                    <a:pt x="6093" y="28275"/>
                  </a:cubicBezTo>
                  <a:cubicBezTo>
                    <a:pt x="14905" y="28275"/>
                    <a:pt x="20002" y="31601"/>
                    <a:pt x="20874" y="32204"/>
                  </a:cubicBezTo>
                  <a:cubicBezTo>
                    <a:pt x="20959" y="32289"/>
                    <a:pt x="21037" y="32289"/>
                    <a:pt x="21037" y="32289"/>
                  </a:cubicBezTo>
                  <a:cubicBezTo>
                    <a:pt x="21037" y="32289"/>
                    <a:pt x="21200" y="32452"/>
                    <a:pt x="21527" y="32615"/>
                  </a:cubicBezTo>
                  <a:cubicBezTo>
                    <a:pt x="21853" y="32778"/>
                    <a:pt x="22342" y="33020"/>
                    <a:pt x="22994" y="33020"/>
                  </a:cubicBezTo>
                  <a:cubicBezTo>
                    <a:pt x="24221" y="33020"/>
                    <a:pt x="24951" y="32289"/>
                    <a:pt x="24951" y="32289"/>
                  </a:cubicBezTo>
                  <a:cubicBezTo>
                    <a:pt x="24951" y="32289"/>
                    <a:pt x="25036" y="32289"/>
                    <a:pt x="25114" y="32204"/>
                  </a:cubicBezTo>
                  <a:cubicBezTo>
                    <a:pt x="25992" y="31601"/>
                    <a:pt x="31085" y="28275"/>
                    <a:pt x="39896" y="28275"/>
                  </a:cubicBezTo>
                  <a:cubicBezTo>
                    <a:pt x="41762" y="28275"/>
                    <a:pt x="43794" y="28424"/>
                    <a:pt x="45988" y="28780"/>
                  </a:cubicBezTo>
                  <a:lnTo>
                    <a:pt x="45988" y="2036"/>
                  </a:lnTo>
                  <a:lnTo>
                    <a:pt x="44031" y="0"/>
                  </a:lnTo>
                  <a:lnTo>
                    <a:pt x="42159" y="894"/>
                  </a:lnTo>
                  <a:lnTo>
                    <a:pt x="41748" y="1546"/>
                  </a:lnTo>
                  <a:cubicBezTo>
                    <a:pt x="41108" y="1513"/>
                    <a:pt x="40486" y="1498"/>
                    <a:pt x="39882" y="1498"/>
                  </a:cubicBezTo>
                  <a:cubicBezTo>
                    <a:pt x="30155" y="1498"/>
                    <a:pt x="24951" y="5545"/>
                    <a:pt x="24951" y="5545"/>
                  </a:cubicBezTo>
                  <a:lnTo>
                    <a:pt x="24951" y="27234"/>
                  </a:lnTo>
                  <a:lnTo>
                    <a:pt x="24299" y="28290"/>
                  </a:lnTo>
                  <a:lnTo>
                    <a:pt x="22994" y="30332"/>
                  </a:lnTo>
                  <a:lnTo>
                    <a:pt x="21690" y="28290"/>
                  </a:lnTo>
                  <a:lnTo>
                    <a:pt x="21037" y="27234"/>
                  </a:lnTo>
                  <a:lnTo>
                    <a:pt x="21037" y="5545"/>
                  </a:lnTo>
                  <a:cubicBezTo>
                    <a:pt x="21037" y="5545"/>
                    <a:pt x="20059" y="4730"/>
                    <a:pt x="18187" y="3914"/>
                  </a:cubicBezTo>
                  <a:cubicBezTo>
                    <a:pt x="18024" y="3829"/>
                    <a:pt x="17776" y="3751"/>
                    <a:pt x="17613" y="3666"/>
                  </a:cubicBezTo>
                  <a:cubicBezTo>
                    <a:pt x="15149" y="2582"/>
                    <a:pt x="11335" y="1493"/>
                    <a:pt x="6282" y="1493"/>
                  </a:cubicBezTo>
                  <a:cubicBezTo>
                    <a:pt x="5649" y="1493"/>
                    <a:pt x="4997" y="1510"/>
                    <a:pt x="4326" y="1546"/>
                  </a:cubicBezTo>
                  <a:lnTo>
                    <a:pt x="3915" y="894"/>
                  </a:lnTo>
                  <a:lnTo>
                    <a:pt x="2043" y="0"/>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741;p41">
              <a:extLst>
                <a:ext uri="{FF2B5EF4-FFF2-40B4-BE49-F238E27FC236}">
                  <a16:creationId xmlns:a16="http://schemas.microsoft.com/office/drawing/2014/main" id="{78E87555-3DD9-682B-C6D4-392046812F55}"/>
                </a:ext>
              </a:extLst>
            </p:cNvPr>
            <p:cNvSpPr/>
            <p:nvPr/>
          </p:nvSpPr>
          <p:spPr>
            <a:xfrm>
              <a:off x="5079735" y="4731520"/>
              <a:ext cx="2298438" cy="1688152"/>
            </a:xfrm>
            <a:custGeom>
              <a:avLst/>
              <a:gdLst/>
              <a:ahLst/>
              <a:cxnLst/>
              <a:rect l="l" t="t" r="r" b="b"/>
              <a:pathLst>
                <a:path w="41989" h="30840" extrusionOk="0">
                  <a:moveTo>
                    <a:pt x="6104" y="1"/>
                  </a:moveTo>
                  <a:cubicBezTo>
                    <a:pt x="4236" y="1"/>
                    <a:pt x="2200" y="151"/>
                    <a:pt x="1" y="507"/>
                  </a:cubicBezTo>
                  <a:lnTo>
                    <a:pt x="1" y="27330"/>
                  </a:lnTo>
                  <a:cubicBezTo>
                    <a:pt x="2214" y="26958"/>
                    <a:pt x="4262" y="26803"/>
                    <a:pt x="6142" y="26803"/>
                  </a:cubicBezTo>
                  <a:cubicBezTo>
                    <a:pt x="12084" y="26803"/>
                    <a:pt x="16336" y="28355"/>
                    <a:pt x="18754" y="29535"/>
                  </a:cubicBezTo>
                  <a:lnTo>
                    <a:pt x="19732" y="30024"/>
                  </a:lnTo>
                  <a:cubicBezTo>
                    <a:pt x="20548" y="30513"/>
                    <a:pt x="20952" y="30839"/>
                    <a:pt x="20952" y="30839"/>
                  </a:cubicBezTo>
                  <a:cubicBezTo>
                    <a:pt x="20952" y="30839"/>
                    <a:pt x="21363" y="30513"/>
                    <a:pt x="22257" y="30024"/>
                  </a:cubicBezTo>
                  <a:cubicBezTo>
                    <a:pt x="22505" y="29861"/>
                    <a:pt x="22831" y="29698"/>
                    <a:pt x="23235" y="29535"/>
                  </a:cubicBezTo>
                  <a:cubicBezTo>
                    <a:pt x="25589" y="28355"/>
                    <a:pt x="29825" y="26803"/>
                    <a:pt x="35801" y="26803"/>
                  </a:cubicBezTo>
                  <a:cubicBezTo>
                    <a:pt x="37691" y="26803"/>
                    <a:pt x="39755" y="26958"/>
                    <a:pt x="41989" y="27330"/>
                  </a:cubicBezTo>
                  <a:lnTo>
                    <a:pt x="41989" y="507"/>
                  </a:lnTo>
                  <a:cubicBezTo>
                    <a:pt x="39807" y="153"/>
                    <a:pt x="37785" y="5"/>
                    <a:pt x="35927" y="5"/>
                  </a:cubicBezTo>
                  <a:cubicBezTo>
                    <a:pt x="27924" y="5"/>
                    <a:pt x="22966" y="2758"/>
                    <a:pt x="21441" y="3684"/>
                  </a:cubicBezTo>
                  <a:cubicBezTo>
                    <a:pt x="21200" y="3932"/>
                    <a:pt x="21037" y="4010"/>
                    <a:pt x="20952" y="4010"/>
                  </a:cubicBezTo>
                  <a:cubicBezTo>
                    <a:pt x="20952" y="4010"/>
                    <a:pt x="20626" y="3769"/>
                    <a:pt x="19895" y="3358"/>
                  </a:cubicBezTo>
                  <a:cubicBezTo>
                    <a:pt x="19569" y="3117"/>
                    <a:pt x="19080" y="2869"/>
                    <a:pt x="18506" y="2627"/>
                  </a:cubicBezTo>
                  <a:cubicBezTo>
                    <a:pt x="16102" y="1452"/>
                    <a:pt x="11919" y="1"/>
                    <a:pt x="6104" y="1"/>
                  </a:cubicBezTo>
                  <a:close/>
                </a:path>
              </a:pathLst>
            </a:custGeom>
            <a:solidFill>
              <a:srgbClr val="F3E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742;p41">
              <a:extLst>
                <a:ext uri="{FF2B5EF4-FFF2-40B4-BE49-F238E27FC236}">
                  <a16:creationId xmlns:a16="http://schemas.microsoft.com/office/drawing/2014/main" id="{91047F71-E582-39EE-97C2-A40F2CD4B002}"/>
                </a:ext>
              </a:extLst>
            </p:cNvPr>
            <p:cNvSpPr/>
            <p:nvPr/>
          </p:nvSpPr>
          <p:spPr>
            <a:xfrm>
              <a:off x="5231473" y="4888511"/>
              <a:ext cx="843420" cy="1276569"/>
            </a:xfrm>
            <a:custGeom>
              <a:avLst/>
              <a:gdLst/>
              <a:ahLst/>
              <a:cxnLst/>
              <a:rect l="l" t="t" r="r" b="b"/>
              <a:pathLst>
                <a:path w="15408" h="23321" extrusionOk="0">
                  <a:moveTo>
                    <a:pt x="3425" y="575"/>
                  </a:moveTo>
                  <a:cubicBezTo>
                    <a:pt x="7176" y="575"/>
                    <a:pt x="10111" y="1227"/>
                    <a:pt x="12231" y="1958"/>
                  </a:cubicBezTo>
                  <a:cubicBezTo>
                    <a:pt x="12473" y="2042"/>
                    <a:pt x="12636" y="2121"/>
                    <a:pt x="12799" y="2205"/>
                  </a:cubicBezTo>
                  <a:cubicBezTo>
                    <a:pt x="13614" y="2532"/>
                    <a:pt x="14266" y="2858"/>
                    <a:pt x="14840" y="3099"/>
                  </a:cubicBezTo>
                  <a:lnTo>
                    <a:pt x="14840" y="22427"/>
                  </a:lnTo>
                  <a:cubicBezTo>
                    <a:pt x="11331" y="21200"/>
                    <a:pt x="7502" y="20548"/>
                    <a:pt x="3425" y="20548"/>
                  </a:cubicBezTo>
                  <a:cubicBezTo>
                    <a:pt x="2447" y="20548"/>
                    <a:pt x="1547" y="20548"/>
                    <a:pt x="568" y="20633"/>
                  </a:cubicBezTo>
                  <a:lnTo>
                    <a:pt x="568" y="653"/>
                  </a:lnTo>
                  <a:lnTo>
                    <a:pt x="1305" y="653"/>
                  </a:lnTo>
                  <a:cubicBezTo>
                    <a:pt x="2036" y="575"/>
                    <a:pt x="2688" y="575"/>
                    <a:pt x="3425" y="575"/>
                  </a:cubicBezTo>
                  <a:close/>
                  <a:moveTo>
                    <a:pt x="3425" y="1"/>
                  </a:moveTo>
                  <a:cubicBezTo>
                    <a:pt x="2362" y="1"/>
                    <a:pt x="1305" y="1"/>
                    <a:pt x="327" y="86"/>
                  </a:cubicBezTo>
                  <a:lnTo>
                    <a:pt x="1" y="164"/>
                  </a:lnTo>
                  <a:lnTo>
                    <a:pt x="1" y="21285"/>
                  </a:lnTo>
                  <a:lnTo>
                    <a:pt x="327" y="21200"/>
                  </a:lnTo>
                  <a:cubicBezTo>
                    <a:pt x="1340" y="21123"/>
                    <a:pt x="2342" y="21084"/>
                    <a:pt x="3331" y="21084"/>
                  </a:cubicBezTo>
                  <a:cubicBezTo>
                    <a:pt x="7507" y="21084"/>
                    <a:pt x="11443" y="21775"/>
                    <a:pt x="15004" y="23157"/>
                  </a:cubicBezTo>
                  <a:lnTo>
                    <a:pt x="15408" y="23320"/>
                  </a:lnTo>
                  <a:lnTo>
                    <a:pt x="15408" y="2695"/>
                  </a:lnTo>
                  <a:lnTo>
                    <a:pt x="15245" y="2610"/>
                  </a:lnTo>
                  <a:cubicBezTo>
                    <a:pt x="14677" y="2369"/>
                    <a:pt x="14025" y="2042"/>
                    <a:pt x="13210" y="1716"/>
                  </a:cubicBezTo>
                  <a:cubicBezTo>
                    <a:pt x="12962" y="1631"/>
                    <a:pt x="12799" y="1553"/>
                    <a:pt x="12636" y="1468"/>
                  </a:cubicBezTo>
                  <a:cubicBezTo>
                    <a:pt x="11416" y="1064"/>
                    <a:pt x="9948" y="653"/>
                    <a:pt x="8154" y="327"/>
                  </a:cubicBezTo>
                  <a:cubicBezTo>
                    <a:pt x="6765" y="86"/>
                    <a:pt x="5134" y="1"/>
                    <a:pt x="3425" y="1"/>
                  </a:cubicBez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743;p41">
              <a:extLst>
                <a:ext uri="{FF2B5EF4-FFF2-40B4-BE49-F238E27FC236}">
                  <a16:creationId xmlns:a16="http://schemas.microsoft.com/office/drawing/2014/main" id="{D47F4D50-0CCB-BCC0-8930-0BE921D87020}"/>
                </a:ext>
              </a:extLst>
            </p:cNvPr>
            <p:cNvSpPr/>
            <p:nvPr/>
          </p:nvSpPr>
          <p:spPr>
            <a:xfrm>
              <a:off x="6383028" y="4888511"/>
              <a:ext cx="839150" cy="1276569"/>
            </a:xfrm>
            <a:custGeom>
              <a:avLst/>
              <a:gdLst/>
              <a:ahLst/>
              <a:cxnLst/>
              <a:rect l="l" t="t" r="r" b="b"/>
              <a:pathLst>
                <a:path w="15330" h="23321" extrusionOk="0">
                  <a:moveTo>
                    <a:pt x="11983" y="575"/>
                  </a:moveTo>
                  <a:cubicBezTo>
                    <a:pt x="12635" y="575"/>
                    <a:pt x="13372" y="575"/>
                    <a:pt x="14025" y="653"/>
                  </a:cubicBezTo>
                  <a:lnTo>
                    <a:pt x="14755" y="653"/>
                  </a:lnTo>
                  <a:lnTo>
                    <a:pt x="14755" y="20633"/>
                  </a:lnTo>
                  <a:cubicBezTo>
                    <a:pt x="13748" y="20552"/>
                    <a:pt x="12753" y="20513"/>
                    <a:pt x="11772" y="20513"/>
                  </a:cubicBezTo>
                  <a:cubicBezTo>
                    <a:pt x="7755" y="20513"/>
                    <a:pt x="3976" y="21179"/>
                    <a:pt x="568" y="22427"/>
                  </a:cubicBezTo>
                  <a:lnTo>
                    <a:pt x="568" y="3099"/>
                  </a:lnTo>
                  <a:cubicBezTo>
                    <a:pt x="2446" y="2121"/>
                    <a:pt x="6360" y="575"/>
                    <a:pt x="11983" y="575"/>
                  </a:cubicBezTo>
                  <a:close/>
                  <a:moveTo>
                    <a:pt x="11983" y="1"/>
                  </a:moveTo>
                  <a:cubicBezTo>
                    <a:pt x="10189" y="1"/>
                    <a:pt x="8643" y="86"/>
                    <a:pt x="7254" y="327"/>
                  </a:cubicBezTo>
                  <a:lnTo>
                    <a:pt x="7175" y="327"/>
                  </a:lnTo>
                  <a:cubicBezTo>
                    <a:pt x="3829" y="901"/>
                    <a:pt x="1468" y="1958"/>
                    <a:pt x="163" y="2610"/>
                  </a:cubicBezTo>
                  <a:lnTo>
                    <a:pt x="0" y="2695"/>
                  </a:lnTo>
                  <a:lnTo>
                    <a:pt x="0" y="23320"/>
                  </a:lnTo>
                  <a:lnTo>
                    <a:pt x="405" y="23157"/>
                  </a:lnTo>
                  <a:cubicBezTo>
                    <a:pt x="3965" y="21775"/>
                    <a:pt x="7845" y="21084"/>
                    <a:pt x="12004" y="21084"/>
                  </a:cubicBezTo>
                  <a:cubicBezTo>
                    <a:pt x="12988" y="21084"/>
                    <a:pt x="13988" y="21123"/>
                    <a:pt x="15003" y="21200"/>
                  </a:cubicBezTo>
                  <a:lnTo>
                    <a:pt x="15329" y="21285"/>
                  </a:lnTo>
                  <a:lnTo>
                    <a:pt x="15329" y="164"/>
                  </a:lnTo>
                  <a:lnTo>
                    <a:pt x="15081" y="86"/>
                  </a:lnTo>
                  <a:cubicBezTo>
                    <a:pt x="14025" y="1"/>
                    <a:pt x="12961" y="1"/>
                    <a:pt x="11983" y="1"/>
                  </a:cubicBezTo>
                  <a:close/>
                </a:path>
              </a:pathLst>
            </a:custGeom>
            <a:solidFill>
              <a:srgbClr val="F2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744;p41">
              <a:extLst>
                <a:ext uri="{FF2B5EF4-FFF2-40B4-BE49-F238E27FC236}">
                  <a16:creationId xmlns:a16="http://schemas.microsoft.com/office/drawing/2014/main" id="{DAF07052-BA8E-7B50-155B-A2DD10B4A4AB}"/>
                </a:ext>
              </a:extLst>
            </p:cNvPr>
            <p:cNvSpPr/>
            <p:nvPr/>
          </p:nvSpPr>
          <p:spPr>
            <a:xfrm>
              <a:off x="6226637" y="4911008"/>
              <a:ext cx="26822" cy="40069"/>
            </a:xfrm>
            <a:custGeom>
              <a:avLst/>
              <a:gdLst/>
              <a:ahLst/>
              <a:cxnLst/>
              <a:rect l="l" t="t" r="r" b="b"/>
              <a:pathLst>
                <a:path w="490" h="732" extrusionOk="0">
                  <a:moveTo>
                    <a:pt x="0" y="1"/>
                  </a:moveTo>
                  <a:lnTo>
                    <a:pt x="0" y="731"/>
                  </a:lnTo>
                  <a:cubicBezTo>
                    <a:pt x="85" y="731"/>
                    <a:pt x="248" y="653"/>
                    <a:pt x="489" y="405"/>
                  </a:cubicBezTo>
                  <a:cubicBezTo>
                    <a:pt x="326" y="242"/>
                    <a:pt x="163" y="79"/>
                    <a:pt x="0"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745;p41">
              <a:extLst>
                <a:ext uri="{FF2B5EF4-FFF2-40B4-BE49-F238E27FC236}">
                  <a16:creationId xmlns:a16="http://schemas.microsoft.com/office/drawing/2014/main" id="{1EE7BFA2-6FBF-F280-F4BC-867C47C77616}"/>
                </a:ext>
              </a:extLst>
            </p:cNvPr>
            <p:cNvSpPr/>
            <p:nvPr/>
          </p:nvSpPr>
          <p:spPr>
            <a:xfrm>
              <a:off x="6056999" y="6423889"/>
              <a:ext cx="928429" cy="317103"/>
            </a:xfrm>
            <a:custGeom>
              <a:avLst/>
              <a:gdLst/>
              <a:ahLst/>
              <a:cxnLst/>
              <a:rect l="l" t="t" r="r" b="b"/>
              <a:pathLst>
                <a:path w="16961" h="5793" extrusionOk="0">
                  <a:moveTo>
                    <a:pt x="16960" y="0"/>
                  </a:moveTo>
                  <a:cubicBezTo>
                    <a:pt x="9055" y="901"/>
                    <a:pt x="4162" y="4162"/>
                    <a:pt x="4162" y="4162"/>
                  </a:cubicBezTo>
                  <a:cubicBezTo>
                    <a:pt x="4162" y="4162"/>
                    <a:pt x="3836" y="4488"/>
                    <a:pt x="3099" y="4488"/>
                  </a:cubicBezTo>
                  <a:cubicBezTo>
                    <a:pt x="2447" y="4488"/>
                    <a:pt x="2042" y="4162"/>
                    <a:pt x="2042" y="4162"/>
                  </a:cubicBezTo>
                  <a:cubicBezTo>
                    <a:pt x="2042" y="4162"/>
                    <a:pt x="1632" y="3836"/>
                    <a:pt x="816" y="3425"/>
                  </a:cubicBezTo>
                  <a:lnTo>
                    <a:pt x="1" y="4651"/>
                  </a:lnTo>
                  <a:cubicBezTo>
                    <a:pt x="738" y="5056"/>
                    <a:pt x="1142" y="5304"/>
                    <a:pt x="1142" y="5304"/>
                  </a:cubicBezTo>
                  <a:cubicBezTo>
                    <a:pt x="1142" y="5304"/>
                    <a:pt x="1227" y="5304"/>
                    <a:pt x="1390" y="5382"/>
                  </a:cubicBezTo>
                  <a:cubicBezTo>
                    <a:pt x="1468" y="5382"/>
                    <a:pt x="1468" y="5467"/>
                    <a:pt x="1468" y="5467"/>
                  </a:cubicBezTo>
                  <a:lnTo>
                    <a:pt x="1632" y="5467"/>
                  </a:lnTo>
                  <a:cubicBezTo>
                    <a:pt x="2042" y="5630"/>
                    <a:pt x="2532" y="5793"/>
                    <a:pt x="3099" y="5793"/>
                  </a:cubicBezTo>
                  <a:cubicBezTo>
                    <a:pt x="4162" y="5793"/>
                    <a:pt x="5056" y="5304"/>
                    <a:pt x="5056" y="5304"/>
                  </a:cubicBezTo>
                  <a:cubicBezTo>
                    <a:pt x="5056" y="5304"/>
                    <a:pt x="5467" y="5056"/>
                    <a:pt x="6198" y="4651"/>
                  </a:cubicBezTo>
                  <a:cubicBezTo>
                    <a:pt x="6282" y="4567"/>
                    <a:pt x="6361" y="4567"/>
                    <a:pt x="6445" y="4567"/>
                  </a:cubicBezTo>
                  <a:cubicBezTo>
                    <a:pt x="8154" y="3588"/>
                    <a:pt x="11579" y="2120"/>
                    <a:pt x="16308" y="1390"/>
                  </a:cubicBezTo>
                  <a:cubicBezTo>
                    <a:pt x="16556" y="1390"/>
                    <a:pt x="16719" y="1390"/>
                    <a:pt x="16960" y="1305"/>
                  </a:cubicBezTo>
                  <a:lnTo>
                    <a:pt x="16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746;p41">
              <a:extLst>
                <a:ext uri="{FF2B5EF4-FFF2-40B4-BE49-F238E27FC236}">
                  <a16:creationId xmlns:a16="http://schemas.microsoft.com/office/drawing/2014/main" id="{5B8C42E4-2334-4020-E2D4-1EC97CFD57D9}"/>
                </a:ext>
              </a:extLst>
            </p:cNvPr>
            <p:cNvSpPr/>
            <p:nvPr/>
          </p:nvSpPr>
          <p:spPr>
            <a:xfrm>
              <a:off x="6101666" y="6312495"/>
              <a:ext cx="883762" cy="357117"/>
            </a:xfrm>
            <a:custGeom>
              <a:avLst/>
              <a:gdLst/>
              <a:ahLst/>
              <a:cxnLst/>
              <a:rect l="l" t="t" r="r" b="b"/>
              <a:pathLst>
                <a:path w="16145" h="6524" extrusionOk="0">
                  <a:moveTo>
                    <a:pt x="15981" y="0"/>
                  </a:moveTo>
                  <a:lnTo>
                    <a:pt x="15981" y="894"/>
                  </a:lnTo>
                  <a:lnTo>
                    <a:pt x="15981" y="1546"/>
                  </a:lnTo>
                  <a:lnTo>
                    <a:pt x="15981" y="1631"/>
                  </a:lnTo>
                  <a:cubicBezTo>
                    <a:pt x="15981" y="1794"/>
                    <a:pt x="15903" y="1872"/>
                    <a:pt x="15740" y="1872"/>
                  </a:cubicBezTo>
                  <a:cubicBezTo>
                    <a:pt x="15655" y="1872"/>
                    <a:pt x="15577" y="1794"/>
                    <a:pt x="15577" y="1709"/>
                  </a:cubicBezTo>
                  <a:cubicBezTo>
                    <a:pt x="15577" y="1383"/>
                    <a:pt x="15492" y="1142"/>
                    <a:pt x="15492" y="894"/>
                  </a:cubicBezTo>
                  <a:cubicBezTo>
                    <a:pt x="15492" y="568"/>
                    <a:pt x="15577" y="326"/>
                    <a:pt x="15577" y="79"/>
                  </a:cubicBezTo>
                  <a:lnTo>
                    <a:pt x="15414" y="79"/>
                  </a:lnTo>
                  <a:cubicBezTo>
                    <a:pt x="15166" y="731"/>
                    <a:pt x="14840" y="1468"/>
                    <a:pt x="14435" y="2035"/>
                  </a:cubicBezTo>
                  <a:lnTo>
                    <a:pt x="14351" y="2120"/>
                  </a:lnTo>
                  <a:lnTo>
                    <a:pt x="14272" y="2120"/>
                  </a:lnTo>
                  <a:cubicBezTo>
                    <a:pt x="14109" y="2120"/>
                    <a:pt x="13946" y="1872"/>
                    <a:pt x="14109" y="1709"/>
                  </a:cubicBezTo>
                  <a:lnTo>
                    <a:pt x="14188" y="1631"/>
                  </a:lnTo>
                  <a:lnTo>
                    <a:pt x="14435" y="1142"/>
                  </a:lnTo>
                  <a:cubicBezTo>
                    <a:pt x="14599" y="979"/>
                    <a:pt x="14677" y="731"/>
                    <a:pt x="14762" y="568"/>
                  </a:cubicBezTo>
                  <a:cubicBezTo>
                    <a:pt x="14840" y="405"/>
                    <a:pt x="14925" y="326"/>
                    <a:pt x="14925" y="163"/>
                  </a:cubicBezTo>
                  <a:cubicBezTo>
                    <a:pt x="14677" y="163"/>
                    <a:pt x="14351" y="242"/>
                    <a:pt x="14109" y="242"/>
                  </a:cubicBezTo>
                  <a:cubicBezTo>
                    <a:pt x="13783" y="653"/>
                    <a:pt x="13535" y="979"/>
                    <a:pt x="13209" y="1305"/>
                  </a:cubicBezTo>
                  <a:cubicBezTo>
                    <a:pt x="13131" y="1383"/>
                    <a:pt x="13046" y="1383"/>
                    <a:pt x="13046" y="1383"/>
                  </a:cubicBezTo>
                  <a:cubicBezTo>
                    <a:pt x="12883" y="1383"/>
                    <a:pt x="12720" y="1142"/>
                    <a:pt x="12883" y="979"/>
                  </a:cubicBezTo>
                  <a:lnTo>
                    <a:pt x="13457" y="405"/>
                  </a:lnTo>
                  <a:lnTo>
                    <a:pt x="13457" y="405"/>
                  </a:lnTo>
                  <a:cubicBezTo>
                    <a:pt x="8154" y="1305"/>
                    <a:pt x="5055" y="3340"/>
                    <a:pt x="4403" y="3829"/>
                  </a:cubicBezTo>
                  <a:cubicBezTo>
                    <a:pt x="4325" y="3914"/>
                    <a:pt x="4240" y="3914"/>
                    <a:pt x="4240" y="3914"/>
                  </a:cubicBezTo>
                  <a:cubicBezTo>
                    <a:pt x="4240" y="3914"/>
                    <a:pt x="3510" y="4645"/>
                    <a:pt x="2283" y="4645"/>
                  </a:cubicBezTo>
                  <a:cubicBezTo>
                    <a:pt x="1631" y="4645"/>
                    <a:pt x="1142" y="4403"/>
                    <a:pt x="816" y="4240"/>
                  </a:cubicBezTo>
                  <a:lnTo>
                    <a:pt x="248" y="5056"/>
                  </a:lnTo>
                  <a:lnTo>
                    <a:pt x="0" y="5460"/>
                  </a:lnTo>
                  <a:cubicBezTo>
                    <a:pt x="816" y="5871"/>
                    <a:pt x="1226" y="6197"/>
                    <a:pt x="1226" y="6197"/>
                  </a:cubicBezTo>
                  <a:cubicBezTo>
                    <a:pt x="1226" y="6197"/>
                    <a:pt x="1631" y="6523"/>
                    <a:pt x="2283" y="6523"/>
                  </a:cubicBezTo>
                  <a:cubicBezTo>
                    <a:pt x="3020" y="6523"/>
                    <a:pt x="3346" y="6197"/>
                    <a:pt x="3346" y="6197"/>
                  </a:cubicBezTo>
                  <a:cubicBezTo>
                    <a:pt x="3346" y="6197"/>
                    <a:pt x="8239" y="2936"/>
                    <a:pt x="16144" y="2035"/>
                  </a:cubicBezTo>
                  <a:lnTo>
                    <a:pt x="16066" y="0"/>
                  </a:ln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747;p41">
              <a:extLst>
                <a:ext uri="{FF2B5EF4-FFF2-40B4-BE49-F238E27FC236}">
                  <a16:creationId xmlns:a16="http://schemas.microsoft.com/office/drawing/2014/main" id="{E4DB00A9-3172-1492-DC5D-ECB9B30E8DBE}"/>
                </a:ext>
              </a:extLst>
            </p:cNvPr>
            <p:cNvSpPr/>
            <p:nvPr/>
          </p:nvSpPr>
          <p:spPr>
            <a:xfrm>
              <a:off x="6146280" y="4759272"/>
              <a:ext cx="1339027" cy="1807484"/>
            </a:xfrm>
            <a:custGeom>
              <a:avLst/>
              <a:gdLst/>
              <a:ahLst/>
              <a:cxnLst/>
              <a:rect l="l" t="t" r="r" b="b"/>
              <a:pathLst>
                <a:path w="24462" h="33020" extrusionOk="0">
                  <a:moveTo>
                    <a:pt x="22505" y="0"/>
                  </a:moveTo>
                  <a:lnTo>
                    <a:pt x="22505" y="2447"/>
                  </a:lnTo>
                  <a:cubicBezTo>
                    <a:pt x="23157" y="2283"/>
                    <a:pt x="23809" y="2199"/>
                    <a:pt x="24462" y="2120"/>
                  </a:cubicBezTo>
                  <a:lnTo>
                    <a:pt x="24462" y="2036"/>
                  </a:lnTo>
                  <a:lnTo>
                    <a:pt x="22505" y="0"/>
                  </a:lnTo>
                  <a:close/>
                  <a:moveTo>
                    <a:pt x="15251" y="28049"/>
                  </a:moveTo>
                  <a:cubicBezTo>
                    <a:pt x="15251" y="28127"/>
                    <a:pt x="15251" y="28290"/>
                    <a:pt x="15166" y="28375"/>
                  </a:cubicBezTo>
                  <a:lnTo>
                    <a:pt x="15251" y="28375"/>
                  </a:lnTo>
                  <a:lnTo>
                    <a:pt x="15251" y="28049"/>
                  </a:lnTo>
                  <a:close/>
                  <a:moveTo>
                    <a:pt x="14840" y="27801"/>
                  </a:moveTo>
                  <a:cubicBezTo>
                    <a:pt x="14762" y="27964"/>
                    <a:pt x="14762" y="28127"/>
                    <a:pt x="14677" y="28290"/>
                  </a:cubicBezTo>
                  <a:cubicBezTo>
                    <a:pt x="14677" y="28375"/>
                    <a:pt x="14677" y="28375"/>
                    <a:pt x="14599" y="28454"/>
                  </a:cubicBezTo>
                  <a:lnTo>
                    <a:pt x="14762" y="28454"/>
                  </a:lnTo>
                  <a:cubicBezTo>
                    <a:pt x="14762" y="28212"/>
                    <a:pt x="14840" y="28049"/>
                    <a:pt x="14840" y="27801"/>
                  </a:cubicBezTo>
                  <a:close/>
                  <a:moveTo>
                    <a:pt x="14514" y="26334"/>
                  </a:moveTo>
                  <a:cubicBezTo>
                    <a:pt x="14436" y="26497"/>
                    <a:pt x="14351" y="26660"/>
                    <a:pt x="14273" y="26908"/>
                  </a:cubicBezTo>
                  <a:cubicBezTo>
                    <a:pt x="14025" y="27475"/>
                    <a:pt x="13699" y="28127"/>
                    <a:pt x="13294" y="28617"/>
                  </a:cubicBezTo>
                  <a:cubicBezTo>
                    <a:pt x="13536" y="28617"/>
                    <a:pt x="13862" y="28538"/>
                    <a:pt x="14110" y="28538"/>
                  </a:cubicBezTo>
                  <a:cubicBezTo>
                    <a:pt x="14273" y="28290"/>
                    <a:pt x="14351" y="27964"/>
                    <a:pt x="14436" y="27723"/>
                  </a:cubicBezTo>
                  <a:cubicBezTo>
                    <a:pt x="14599" y="27234"/>
                    <a:pt x="14677" y="26823"/>
                    <a:pt x="14762" y="26334"/>
                  </a:cubicBezTo>
                  <a:close/>
                  <a:moveTo>
                    <a:pt x="14025" y="26334"/>
                  </a:moveTo>
                  <a:cubicBezTo>
                    <a:pt x="13862" y="26334"/>
                    <a:pt x="13784" y="26418"/>
                    <a:pt x="13620" y="26418"/>
                  </a:cubicBezTo>
                  <a:cubicBezTo>
                    <a:pt x="13210" y="26986"/>
                    <a:pt x="12883" y="27638"/>
                    <a:pt x="12720" y="28375"/>
                  </a:cubicBezTo>
                  <a:cubicBezTo>
                    <a:pt x="12720" y="28454"/>
                    <a:pt x="12557" y="28538"/>
                    <a:pt x="12479" y="28538"/>
                  </a:cubicBezTo>
                  <a:cubicBezTo>
                    <a:pt x="12394" y="28538"/>
                    <a:pt x="12231" y="28375"/>
                    <a:pt x="12316" y="28212"/>
                  </a:cubicBezTo>
                  <a:cubicBezTo>
                    <a:pt x="12479" y="27560"/>
                    <a:pt x="12720" y="26986"/>
                    <a:pt x="13131" y="26418"/>
                  </a:cubicBezTo>
                  <a:lnTo>
                    <a:pt x="13131" y="26418"/>
                  </a:lnTo>
                  <a:cubicBezTo>
                    <a:pt x="8807" y="26823"/>
                    <a:pt x="5630" y="28049"/>
                    <a:pt x="3751" y="29028"/>
                  </a:cubicBezTo>
                  <a:cubicBezTo>
                    <a:pt x="3347" y="29191"/>
                    <a:pt x="3021" y="29354"/>
                    <a:pt x="2773" y="29517"/>
                  </a:cubicBezTo>
                  <a:cubicBezTo>
                    <a:pt x="1879" y="30006"/>
                    <a:pt x="1468" y="30332"/>
                    <a:pt x="1468" y="30332"/>
                  </a:cubicBezTo>
                  <a:lnTo>
                    <a:pt x="327" y="32041"/>
                  </a:lnTo>
                  <a:lnTo>
                    <a:pt x="1" y="32615"/>
                  </a:lnTo>
                  <a:cubicBezTo>
                    <a:pt x="327" y="32778"/>
                    <a:pt x="816" y="33020"/>
                    <a:pt x="1468" y="33020"/>
                  </a:cubicBezTo>
                  <a:cubicBezTo>
                    <a:pt x="2695" y="33020"/>
                    <a:pt x="3425" y="32289"/>
                    <a:pt x="3425" y="32289"/>
                  </a:cubicBezTo>
                  <a:cubicBezTo>
                    <a:pt x="3425" y="32289"/>
                    <a:pt x="3510" y="32289"/>
                    <a:pt x="3588" y="32204"/>
                  </a:cubicBezTo>
                  <a:cubicBezTo>
                    <a:pt x="4240" y="31715"/>
                    <a:pt x="7339" y="29680"/>
                    <a:pt x="12642" y="28780"/>
                  </a:cubicBezTo>
                  <a:cubicBezTo>
                    <a:pt x="13210" y="28049"/>
                    <a:pt x="13699" y="27234"/>
                    <a:pt x="14025" y="26334"/>
                  </a:cubicBez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748;p41">
              <a:extLst>
                <a:ext uri="{FF2B5EF4-FFF2-40B4-BE49-F238E27FC236}">
                  <a16:creationId xmlns:a16="http://schemas.microsoft.com/office/drawing/2014/main" id="{B59115EA-14F9-F8BE-5324-8A48FBA887BF}"/>
                </a:ext>
              </a:extLst>
            </p:cNvPr>
            <p:cNvSpPr/>
            <p:nvPr/>
          </p:nvSpPr>
          <p:spPr>
            <a:xfrm>
              <a:off x="6226637" y="4732504"/>
              <a:ext cx="1151544" cy="1687166"/>
            </a:xfrm>
            <a:custGeom>
              <a:avLst/>
              <a:gdLst/>
              <a:ahLst/>
              <a:cxnLst/>
              <a:rect l="l" t="t" r="r" b="b"/>
              <a:pathLst>
                <a:path w="21037" h="30822" extrusionOk="0">
                  <a:moveTo>
                    <a:pt x="14840" y="3425"/>
                  </a:moveTo>
                  <a:cubicBezTo>
                    <a:pt x="9217" y="3425"/>
                    <a:pt x="5303" y="4971"/>
                    <a:pt x="3425" y="5949"/>
                  </a:cubicBezTo>
                  <a:lnTo>
                    <a:pt x="3425" y="25277"/>
                  </a:lnTo>
                  <a:cubicBezTo>
                    <a:pt x="6608" y="24135"/>
                    <a:pt x="10032" y="23483"/>
                    <a:pt x="13698" y="23398"/>
                  </a:cubicBezTo>
                  <a:lnTo>
                    <a:pt x="13620" y="21689"/>
                  </a:lnTo>
                  <a:lnTo>
                    <a:pt x="13620" y="21526"/>
                  </a:lnTo>
                  <a:lnTo>
                    <a:pt x="13620" y="21363"/>
                  </a:lnTo>
                  <a:lnTo>
                    <a:pt x="13620" y="21037"/>
                  </a:lnTo>
                  <a:cubicBezTo>
                    <a:pt x="13620" y="20463"/>
                    <a:pt x="13535" y="19973"/>
                    <a:pt x="13372" y="19406"/>
                  </a:cubicBezTo>
                  <a:lnTo>
                    <a:pt x="13209" y="18995"/>
                  </a:lnTo>
                  <a:cubicBezTo>
                    <a:pt x="12968" y="18101"/>
                    <a:pt x="12883" y="17286"/>
                    <a:pt x="12883" y="16386"/>
                  </a:cubicBezTo>
                  <a:lnTo>
                    <a:pt x="13046" y="13209"/>
                  </a:lnTo>
                  <a:cubicBezTo>
                    <a:pt x="13046" y="12231"/>
                    <a:pt x="13294" y="11331"/>
                    <a:pt x="13698" y="10437"/>
                  </a:cubicBezTo>
                  <a:lnTo>
                    <a:pt x="14762" y="8069"/>
                  </a:lnTo>
                  <a:cubicBezTo>
                    <a:pt x="15329" y="6765"/>
                    <a:pt x="16308" y="5623"/>
                    <a:pt x="17534" y="4808"/>
                  </a:cubicBezTo>
                  <a:lnTo>
                    <a:pt x="17612" y="4729"/>
                  </a:lnTo>
                  <a:lnTo>
                    <a:pt x="17612" y="3503"/>
                  </a:lnTo>
                  <a:lnTo>
                    <a:pt x="16882" y="3503"/>
                  </a:lnTo>
                  <a:cubicBezTo>
                    <a:pt x="16229" y="3425"/>
                    <a:pt x="15492" y="3425"/>
                    <a:pt x="14840" y="3425"/>
                  </a:cubicBezTo>
                  <a:close/>
                  <a:moveTo>
                    <a:pt x="13457" y="25681"/>
                  </a:moveTo>
                  <a:cubicBezTo>
                    <a:pt x="13294" y="26007"/>
                    <a:pt x="13209" y="26418"/>
                    <a:pt x="13046" y="26823"/>
                  </a:cubicBezTo>
                  <a:lnTo>
                    <a:pt x="13294" y="26823"/>
                  </a:lnTo>
                  <a:cubicBezTo>
                    <a:pt x="13294" y="26660"/>
                    <a:pt x="13372" y="26496"/>
                    <a:pt x="13372" y="26255"/>
                  </a:cubicBezTo>
                  <a:cubicBezTo>
                    <a:pt x="13457" y="26092"/>
                    <a:pt x="13457" y="25929"/>
                    <a:pt x="13457" y="25766"/>
                  </a:cubicBezTo>
                  <a:lnTo>
                    <a:pt x="13457" y="25681"/>
                  </a:lnTo>
                  <a:close/>
                  <a:moveTo>
                    <a:pt x="12968" y="25681"/>
                  </a:moveTo>
                  <a:lnTo>
                    <a:pt x="12968" y="25681"/>
                  </a:lnTo>
                  <a:cubicBezTo>
                    <a:pt x="12720" y="26092"/>
                    <a:pt x="12394" y="26496"/>
                    <a:pt x="12152" y="26907"/>
                  </a:cubicBezTo>
                  <a:cubicBezTo>
                    <a:pt x="12316" y="26907"/>
                    <a:pt x="12394" y="26823"/>
                    <a:pt x="12557" y="26823"/>
                  </a:cubicBezTo>
                  <a:cubicBezTo>
                    <a:pt x="12720" y="26418"/>
                    <a:pt x="12883" y="26092"/>
                    <a:pt x="12968" y="25681"/>
                  </a:cubicBezTo>
                  <a:close/>
                  <a:moveTo>
                    <a:pt x="14840" y="0"/>
                  </a:moveTo>
                  <a:cubicBezTo>
                    <a:pt x="6934" y="0"/>
                    <a:pt x="2042" y="2688"/>
                    <a:pt x="489" y="3666"/>
                  </a:cubicBezTo>
                  <a:cubicBezTo>
                    <a:pt x="248" y="3914"/>
                    <a:pt x="85" y="3992"/>
                    <a:pt x="0" y="3992"/>
                  </a:cubicBezTo>
                  <a:lnTo>
                    <a:pt x="0" y="30821"/>
                  </a:lnTo>
                  <a:cubicBezTo>
                    <a:pt x="0" y="30821"/>
                    <a:pt x="411" y="30495"/>
                    <a:pt x="1305" y="30006"/>
                  </a:cubicBezTo>
                  <a:cubicBezTo>
                    <a:pt x="1553" y="29843"/>
                    <a:pt x="1879" y="29680"/>
                    <a:pt x="2283" y="29517"/>
                  </a:cubicBezTo>
                  <a:cubicBezTo>
                    <a:pt x="4162" y="28538"/>
                    <a:pt x="7339" y="27312"/>
                    <a:pt x="11663" y="26907"/>
                  </a:cubicBezTo>
                  <a:cubicBezTo>
                    <a:pt x="12231" y="25929"/>
                    <a:pt x="13046" y="25029"/>
                    <a:pt x="13620" y="23972"/>
                  </a:cubicBezTo>
                  <a:lnTo>
                    <a:pt x="13620" y="23972"/>
                  </a:lnTo>
                  <a:cubicBezTo>
                    <a:pt x="9948" y="24050"/>
                    <a:pt x="6445" y="24787"/>
                    <a:pt x="3262" y="26007"/>
                  </a:cubicBezTo>
                  <a:lnTo>
                    <a:pt x="2857" y="26170"/>
                  </a:lnTo>
                  <a:lnTo>
                    <a:pt x="2857" y="5545"/>
                  </a:lnTo>
                  <a:lnTo>
                    <a:pt x="3020" y="5460"/>
                  </a:lnTo>
                  <a:cubicBezTo>
                    <a:pt x="4325" y="4808"/>
                    <a:pt x="6686" y="3751"/>
                    <a:pt x="10032" y="3177"/>
                  </a:cubicBezTo>
                  <a:lnTo>
                    <a:pt x="10111" y="3177"/>
                  </a:lnTo>
                  <a:cubicBezTo>
                    <a:pt x="11500" y="2936"/>
                    <a:pt x="13046" y="2851"/>
                    <a:pt x="14840" y="2851"/>
                  </a:cubicBezTo>
                  <a:cubicBezTo>
                    <a:pt x="15818" y="2851"/>
                    <a:pt x="16882" y="2851"/>
                    <a:pt x="17938" y="2936"/>
                  </a:cubicBezTo>
                  <a:lnTo>
                    <a:pt x="18186" y="3014"/>
                  </a:lnTo>
                  <a:lnTo>
                    <a:pt x="18186" y="4403"/>
                  </a:lnTo>
                  <a:lnTo>
                    <a:pt x="18917" y="3914"/>
                  </a:lnTo>
                  <a:cubicBezTo>
                    <a:pt x="19569" y="3425"/>
                    <a:pt x="20306" y="3177"/>
                    <a:pt x="21037" y="2936"/>
                  </a:cubicBezTo>
                  <a:lnTo>
                    <a:pt x="21037" y="489"/>
                  </a:lnTo>
                  <a:cubicBezTo>
                    <a:pt x="18754" y="163"/>
                    <a:pt x="16719" y="0"/>
                    <a:pt x="14840" y="0"/>
                  </a:cubicBezTo>
                  <a:close/>
                </a:path>
              </a:pathLst>
            </a:custGeom>
            <a:solidFill>
              <a:srgbClr val="F3E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749;p41">
              <a:extLst>
                <a:ext uri="{FF2B5EF4-FFF2-40B4-BE49-F238E27FC236}">
                  <a16:creationId xmlns:a16="http://schemas.microsoft.com/office/drawing/2014/main" id="{1242547D-439D-54D2-30D9-2A1126B3E106}"/>
                </a:ext>
              </a:extLst>
            </p:cNvPr>
            <p:cNvSpPr/>
            <p:nvPr/>
          </p:nvSpPr>
          <p:spPr>
            <a:xfrm>
              <a:off x="6383028" y="4888511"/>
              <a:ext cx="839150" cy="1276569"/>
            </a:xfrm>
            <a:custGeom>
              <a:avLst/>
              <a:gdLst/>
              <a:ahLst/>
              <a:cxnLst/>
              <a:rect l="l" t="t" r="r" b="b"/>
              <a:pathLst>
                <a:path w="15330" h="23321" extrusionOk="0">
                  <a:moveTo>
                    <a:pt x="11983" y="1"/>
                  </a:moveTo>
                  <a:cubicBezTo>
                    <a:pt x="10189" y="1"/>
                    <a:pt x="8643" y="86"/>
                    <a:pt x="7254" y="327"/>
                  </a:cubicBezTo>
                  <a:lnTo>
                    <a:pt x="7175" y="327"/>
                  </a:lnTo>
                  <a:cubicBezTo>
                    <a:pt x="3829" y="901"/>
                    <a:pt x="1468" y="1958"/>
                    <a:pt x="163" y="2610"/>
                  </a:cubicBezTo>
                  <a:lnTo>
                    <a:pt x="0" y="2695"/>
                  </a:lnTo>
                  <a:lnTo>
                    <a:pt x="0" y="23320"/>
                  </a:lnTo>
                  <a:lnTo>
                    <a:pt x="405" y="23157"/>
                  </a:lnTo>
                  <a:cubicBezTo>
                    <a:pt x="3588" y="21937"/>
                    <a:pt x="7091" y="21200"/>
                    <a:pt x="10763" y="21122"/>
                  </a:cubicBezTo>
                  <a:cubicBezTo>
                    <a:pt x="10841" y="21122"/>
                    <a:pt x="10841" y="21037"/>
                    <a:pt x="10841" y="21037"/>
                  </a:cubicBezTo>
                  <a:lnTo>
                    <a:pt x="10841" y="20548"/>
                  </a:lnTo>
                  <a:cubicBezTo>
                    <a:pt x="7175" y="20633"/>
                    <a:pt x="3751" y="21285"/>
                    <a:pt x="568" y="22427"/>
                  </a:cubicBezTo>
                  <a:lnTo>
                    <a:pt x="568" y="3099"/>
                  </a:lnTo>
                  <a:cubicBezTo>
                    <a:pt x="2446" y="2121"/>
                    <a:pt x="6360" y="575"/>
                    <a:pt x="11983" y="575"/>
                  </a:cubicBezTo>
                  <a:cubicBezTo>
                    <a:pt x="12635" y="575"/>
                    <a:pt x="13372" y="575"/>
                    <a:pt x="14025" y="653"/>
                  </a:cubicBezTo>
                  <a:lnTo>
                    <a:pt x="14755" y="653"/>
                  </a:lnTo>
                  <a:lnTo>
                    <a:pt x="14755" y="1879"/>
                  </a:lnTo>
                  <a:lnTo>
                    <a:pt x="15329" y="1553"/>
                  </a:lnTo>
                  <a:lnTo>
                    <a:pt x="15329" y="164"/>
                  </a:lnTo>
                  <a:lnTo>
                    <a:pt x="15081" y="86"/>
                  </a:lnTo>
                  <a:cubicBezTo>
                    <a:pt x="14025" y="1"/>
                    <a:pt x="12961" y="1"/>
                    <a:pt x="11983" y="1"/>
                  </a:cubicBez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750;p41">
              <a:extLst>
                <a:ext uri="{FF2B5EF4-FFF2-40B4-BE49-F238E27FC236}">
                  <a16:creationId xmlns:a16="http://schemas.microsoft.com/office/drawing/2014/main" id="{7AE24F02-DAA8-FC3A-2340-B90338FE59D3}"/>
                </a:ext>
              </a:extLst>
            </p:cNvPr>
            <p:cNvSpPr/>
            <p:nvPr/>
          </p:nvSpPr>
          <p:spPr>
            <a:xfrm>
              <a:off x="5545568" y="4874169"/>
              <a:ext cx="707885" cy="875825"/>
            </a:xfrm>
            <a:custGeom>
              <a:avLst/>
              <a:gdLst/>
              <a:ahLst/>
              <a:cxnLst/>
              <a:rect l="l" t="t" r="r" b="b"/>
              <a:pathLst>
                <a:path w="12932" h="16000" extrusionOk="0">
                  <a:moveTo>
                    <a:pt x="10399" y="0"/>
                  </a:moveTo>
                  <a:cubicBezTo>
                    <a:pt x="10263" y="0"/>
                    <a:pt x="10129" y="8"/>
                    <a:pt x="9996" y="21"/>
                  </a:cubicBezTo>
                  <a:cubicBezTo>
                    <a:pt x="8939" y="100"/>
                    <a:pt x="7798" y="674"/>
                    <a:pt x="7061" y="1567"/>
                  </a:cubicBezTo>
                  <a:cubicBezTo>
                    <a:pt x="6983" y="1652"/>
                    <a:pt x="6898" y="1652"/>
                    <a:pt x="6898" y="1730"/>
                  </a:cubicBezTo>
                  <a:cubicBezTo>
                    <a:pt x="6819" y="1815"/>
                    <a:pt x="6819" y="1893"/>
                    <a:pt x="6735" y="1893"/>
                  </a:cubicBezTo>
                  <a:cubicBezTo>
                    <a:pt x="6735" y="1978"/>
                    <a:pt x="6735" y="1978"/>
                    <a:pt x="6656" y="1978"/>
                  </a:cubicBezTo>
                  <a:cubicBezTo>
                    <a:pt x="6656" y="2057"/>
                    <a:pt x="6572" y="2141"/>
                    <a:pt x="6493" y="2220"/>
                  </a:cubicBezTo>
                  <a:lnTo>
                    <a:pt x="6004" y="3198"/>
                  </a:lnTo>
                  <a:cubicBezTo>
                    <a:pt x="4941" y="5729"/>
                    <a:pt x="4941" y="8743"/>
                    <a:pt x="2984" y="10784"/>
                  </a:cubicBezTo>
                  <a:cubicBezTo>
                    <a:pt x="2984" y="10863"/>
                    <a:pt x="2906" y="10863"/>
                    <a:pt x="2821" y="10947"/>
                  </a:cubicBezTo>
                  <a:lnTo>
                    <a:pt x="2821" y="11026"/>
                  </a:lnTo>
                  <a:lnTo>
                    <a:pt x="2580" y="11026"/>
                  </a:lnTo>
                  <a:cubicBezTo>
                    <a:pt x="1190" y="11352"/>
                    <a:pt x="296" y="13393"/>
                    <a:pt x="49" y="14535"/>
                  </a:cubicBezTo>
                  <a:cubicBezTo>
                    <a:pt x="0" y="14737"/>
                    <a:pt x="199" y="14876"/>
                    <a:pt x="377" y="14876"/>
                  </a:cubicBezTo>
                  <a:cubicBezTo>
                    <a:pt x="487" y="14876"/>
                    <a:pt x="590" y="14823"/>
                    <a:pt x="623" y="14698"/>
                  </a:cubicBezTo>
                  <a:cubicBezTo>
                    <a:pt x="786" y="14046"/>
                    <a:pt x="1027" y="13393"/>
                    <a:pt x="1353" y="12904"/>
                  </a:cubicBezTo>
                  <a:cubicBezTo>
                    <a:pt x="1516" y="12578"/>
                    <a:pt x="1764" y="12252"/>
                    <a:pt x="2090" y="12004"/>
                  </a:cubicBezTo>
                  <a:lnTo>
                    <a:pt x="2090" y="12004"/>
                  </a:lnTo>
                  <a:cubicBezTo>
                    <a:pt x="1438" y="12982"/>
                    <a:pt x="1027" y="14046"/>
                    <a:pt x="786" y="15187"/>
                  </a:cubicBezTo>
                  <a:cubicBezTo>
                    <a:pt x="736" y="15423"/>
                    <a:pt x="911" y="15551"/>
                    <a:pt x="1081" y="15551"/>
                  </a:cubicBezTo>
                  <a:cubicBezTo>
                    <a:pt x="1202" y="15551"/>
                    <a:pt x="1321" y="15486"/>
                    <a:pt x="1353" y="15350"/>
                  </a:cubicBezTo>
                  <a:cubicBezTo>
                    <a:pt x="1601" y="14124"/>
                    <a:pt x="2090" y="12904"/>
                    <a:pt x="2821" y="11926"/>
                  </a:cubicBezTo>
                  <a:lnTo>
                    <a:pt x="2821" y="11926"/>
                  </a:lnTo>
                  <a:cubicBezTo>
                    <a:pt x="2821" y="13067"/>
                    <a:pt x="1927" y="14372"/>
                    <a:pt x="1516" y="15350"/>
                  </a:cubicBezTo>
                  <a:cubicBezTo>
                    <a:pt x="1408" y="15567"/>
                    <a:pt x="1588" y="15784"/>
                    <a:pt x="1769" y="15784"/>
                  </a:cubicBezTo>
                  <a:cubicBezTo>
                    <a:pt x="1860" y="15784"/>
                    <a:pt x="1951" y="15729"/>
                    <a:pt x="2005" y="15592"/>
                  </a:cubicBezTo>
                  <a:cubicBezTo>
                    <a:pt x="2332" y="14939"/>
                    <a:pt x="2821" y="14124"/>
                    <a:pt x="3147" y="13309"/>
                  </a:cubicBezTo>
                  <a:lnTo>
                    <a:pt x="3147" y="13309"/>
                  </a:lnTo>
                  <a:cubicBezTo>
                    <a:pt x="2984" y="14124"/>
                    <a:pt x="2743" y="14939"/>
                    <a:pt x="2658" y="15755"/>
                  </a:cubicBezTo>
                  <a:cubicBezTo>
                    <a:pt x="2619" y="15918"/>
                    <a:pt x="2741" y="15999"/>
                    <a:pt x="2884" y="15999"/>
                  </a:cubicBezTo>
                  <a:cubicBezTo>
                    <a:pt x="3026" y="15999"/>
                    <a:pt x="3189" y="15918"/>
                    <a:pt x="3232" y="15755"/>
                  </a:cubicBezTo>
                  <a:cubicBezTo>
                    <a:pt x="3395" y="14287"/>
                    <a:pt x="4047" y="12904"/>
                    <a:pt x="3558" y="11600"/>
                  </a:cubicBezTo>
                  <a:cubicBezTo>
                    <a:pt x="3473" y="11437"/>
                    <a:pt x="3473" y="11352"/>
                    <a:pt x="3395" y="11189"/>
                  </a:cubicBezTo>
                  <a:cubicBezTo>
                    <a:pt x="3473" y="11189"/>
                    <a:pt x="3473" y="11110"/>
                    <a:pt x="3558" y="11026"/>
                  </a:cubicBezTo>
                  <a:cubicBezTo>
                    <a:pt x="5189" y="9232"/>
                    <a:pt x="5430" y="6707"/>
                    <a:pt x="6167" y="4424"/>
                  </a:cubicBezTo>
                  <a:cubicBezTo>
                    <a:pt x="6245" y="4098"/>
                    <a:pt x="6408" y="3772"/>
                    <a:pt x="6572" y="3446"/>
                  </a:cubicBezTo>
                  <a:cubicBezTo>
                    <a:pt x="6656" y="3120"/>
                    <a:pt x="6898" y="2794"/>
                    <a:pt x="7061" y="2467"/>
                  </a:cubicBezTo>
                  <a:cubicBezTo>
                    <a:pt x="7146" y="2383"/>
                    <a:pt x="7146" y="2304"/>
                    <a:pt x="7224" y="2220"/>
                  </a:cubicBezTo>
                  <a:lnTo>
                    <a:pt x="7472" y="1978"/>
                  </a:lnTo>
                  <a:cubicBezTo>
                    <a:pt x="7472" y="1893"/>
                    <a:pt x="7550" y="1815"/>
                    <a:pt x="7635" y="1815"/>
                  </a:cubicBezTo>
                  <a:cubicBezTo>
                    <a:pt x="7876" y="1489"/>
                    <a:pt x="8202" y="1241"/>
                    <a:pt x="8528" y="1078"/>
                  </a:cubicBezTo>
                  <a:cubicBezTo>
                    <a:pt x="9083" y="728"/>
                    <a:pt x="9697" y="562"/>
                    <a:pt x="10297" y="562"/>
                  </a:cubicBezTo>
                  <a:cubicBezTo>
                    <a:pt x="10671" y="562"/>
                    <a:pt x="11040" y="627"/>
                    <a:pt x="11385" y="752"/>
                  </a:cubicBezTo>
                  <a:cubicBezTo>
                    <a:pt x="11790" y="915"/>
                    <a:pt x="12116" y="1163"/>
                    <a:pt x="12442" y="1404"/>
                  </a:cubicBezTo>
                  <a:cubicBezTo>
                    <a:pt x="12527" y="1404"/>
                    <a:pt x="12690" y="1326"/>
                    <a:pt x="12931" y="1078"/>
                  </a:cubicBezTo>
                  <a:cubicBezTo>
                    <a:pt x="12768" y="915"/>
                    <a:pt x="12605" y="752"/>
                    <a:pt x="12442" y="674"/>
                  </a:cubicBezTo>
                  <a:cubicBezTo>
                    <a:pt x="11830" y="193"/>
                    <a:pt x="11099" y="0"/>
                    <a:pt x="10399" y="0"/>
                  </a:cubicBez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751;p41">
              <a:extLst>
                <a:ext uri="{FF2B5EF4-FFF2-40B4-BE49-F238E27FC236}">
                  <a16:creationId xmlns:a16="http://schemas.microsoft.com/office/drawing/2014/main" id="{8BD30ED7-4B64-4C5E-4429-B0DFECBA48ED}"/>
                </a:ext>
              </a:extLst>
            </p:cNvPr>
            <p:cNvSpPr/>
            <p:nvPr/>
          </p:nvSpPr>
          <p:spPr>
            <a:xfrm>
              <a:off x="5682088" y="5461411"/>
              <a:ext cx="74664" cy="48170"/>
            </a:xfrm>
            <a:custGeom>
              <a:avLst/>
              <a:gdLst/>
              <a:ahLst/>
              <a:cxnLst/>
              <a:rect l="l" t="t" r="r" b="b"/>
              <a:pathLst>
                <a:path w="1364" h="880" extrusionOk="0">
                  <a:moveTo>
                    <a:pt x="291" y="0"/>
                  </a:moveTo>
                  <a:cubicBezTo>
                    <a:pt x="205" y="0"/>
                    <a:pt x="131" y="40"/>
                    <a:pt x="86" y="135"/>
                  </a:cubicBezTo>
                  <a:cubicBezTo>
                    <a:pt x="1" y="298"/>
                    <a:pt x="86" y="461"/>
                    <a:pt x="164" y="545"/>
                  </a:cubicBezTo>
                  <a:cubicBezTo>
                    <a:pt x="412" y="709"/>
                    <a:pt x="575" y="787"/>
                    <a:pt x="816" y="872"/>
                  </a:cubicBezTo>
                  <a:cubicBezTo>
                    <a:pt x="842" y="877"/>
                    <a:pt x="868" y="879"/>
                    <a:pt x="892" y="879"/>
                  </a:cubicBezTo>
                  <a:cubicBezTo>
                    <a:pt x="1246" y="879"/>
                    <a:pt x="1364" y="377"/>
                    <a:pt x="979" y="298"/>
                  </a:cubicBezTo>
                  <a:lnTo>
                    <a:pt x="490" y="56"/>
                  </a:lnTo>
                  <a:cubicBezTo>
                    <a:pt x="422" y="21"/>
                    <a:pt x="353" y="0"/>
                    <a:pt x="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752;p41">
              <a:extLst>
                <a:ext uri="{FF2B5EF4-FFF2-40B4-BE49-F238E27FC236}">
                  <a16:creationId xmlns:a16="http://schemas.microsoft.com/office/drawing/2014/main" id="{40AC6429-5EFB-D736-91AB-BF5B9A9E17CD}"/>
                </a:ext>
              </a:extLst>
            </p:cNvPr>
            <p:cNvSpPr/>
            <p:nvPr/>
          </p:nvSpPr>
          <p:spPr>
            <a:xfrm>
              <a:off x="7489914" y="4875319"/>
              <a:ext cx="116101" cy="31091"/>
            </a:xfrm>
            <a:custGeom>
              <a:avLst/>
              <a:gdLst/>
              <a:ahLst/>
              <a:cxnLst/>
              <a:rect l="l" t="t" r="r" b="b"/>
              <a:pathLst>
                <a:path w="2121" h="568" extrusionOk="0">
                  <a:moveTo>
                    <a:pt x="0" y="0"/>
                  </a:moveTo>
                  <a:lnTo>
                    <a:pt x="1468" y="242"/>
                  </a:lnTo>
                  <a:cubicBezTo>
                    <a:pt x="1468" y="242"/>
                    <a:pt x="1631" y="327"/>
                    <a:pt x="1794" y="568"/>
                  </a:cubicBezTo>
                  <a:lnTo>
                    <a:pt x="2036" y="327"/>
                  </a:lnTo>
                  <a:lnTo>
                    <a:pt x="2120" y="327"/>
                  </a:lnTo>
                  <a:cubicBezTo>
                    <a:pt x="1468" y="163"/>
                    <a:pt x="731" y="0"/>
                    <a:pt x="79"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753;p41">
              <a:extLst>
                <a:ext uri="{FF2B5EF4-FFF2-40B4-BE49-F238E27FC236}">
                  <a16:creationId xmlns:a16="http://schemas.microsoft.com/office/drawing/2014/main" id="{268DDBE7-8F58-DCE9-4E48-329FE4E61C4C}"/>
                </a:ext>
              </a:extLst>
            </p:cNvPr>
            <p:cNvSpPr/>
            <p:nvPr/>
          </p:nvSpPr>
          <p:spPr>
            <a:xfrm>
              <a:off x="7570272" y="4888511"/>
              <a:ext cx="17900" cy="17900"/>
            </a:xfrm>
            <a:custGeom>
              <a:avLst/>
              <a:gdLst/>
              <a:ahLst/>
              <a:cxnLst/>
              <a:rect l="l" t="t" r="r" b="b"/>
              <a:pathLst>
                <a:path w="327" h="327" extrusionOk="0">
                  <a:moveTo>
                    <a:pt x="0" y="1"/>
                  </a:moveTo>
                  <a:lnTo>
                    <a:pt x="0" y="1"/>
                  </a:lnTo>
                  <a:cubicBezTo>
                    <a:pt x="0" y="1"/>
                    <a:pt x="163" y="86"/>
                    <a:pt x="326" y="327"/>
                  </a:cubicBezTo>
                  <a:lnTo>
                    <a:pt x="326" y="327"/>
                  </a:lnTo>
                  <a:cubicBezTo>
                    <a:pt x="163" y="86"/>
                    <a:pt x="0" y="1"/>
                    <a:pt x="0" y="1"/>
                  </a:cubicBezTo>
                  <a:close/>
                </a:path>
              </a:pathLst>
            </a:custGeom>
            <a:solidFill>
              <a:srgbClr val="003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754;p41">
              <a:extLst>
                <a:ext uri="{FF2B5EF4-FFF2-40B4-BE49-F238E27FC236}">
                  <a16:creationId xmlns:a16="http://schemas.microsoft.com/office/drawing/2014/main" id="{E232079F-E00E-7BA6-9A43-F4BEB8EB83F7}"/>
                </a:ext>
              </a:extLst>
            </p:cNvPr>
            <p:cNvSpPr/>
            <p:nvPr/>
          </p:nvSpPr>
          <p:spPr>
            <a:xfrm>
              <a:off x="7489914" y="4875319"/>
              <a:ext cx="80411" cy="13247"/>
            </a:xfrm>
            <a:custGeom>
              <a:avLst/>
              <a:gdLst/>
              <a:ahLst/>
              <a:cxnLst/>
              <a:rect l="l" t="t" r="r" b="b"/>
              <a:pathLst>
                <a:path w="1469" h="242" extrusionOk="0">
                  <a:moveTo>
                    <a:pt x="0" y="0"/>
                  </a:moveTo>
                  <a:lnTo>
                    <a:pt x="0" y="0"/>
                  </a:lnTo>
                  <a:lnTo>
                    <a:pt x="1468" y="242"/>
                  </a:lnTo>
                  <a:lnTo>
                    <a:pt x="1468" y="242"/>
                  </a:lnTo>
                  <a:lnTo>
                    <a:pt x="1468" y="242"/>
                  </a:lnTo>
                  <a:close/>
                </a:path>
              </a:pathLst>
            </a:custGeom>
            <a:solidFill>
              <a:srgbClr val="0A5B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755;p41">
              <a:extLst>
                <a:ext uri="{FF2B5EF4-FFF2-40B4-BE49-F238E27FC236}">
                  <a16:creationId xmlns:a16="http://schemas.microsoft.com/office/drawing/2014/main" id="{4F9D1B4A-E74E-E7B5-1AAE-55A6ABE905FC}"/>
                </a:ext>
              </a:extLst>
            </p:cNvPr>
            <p:cNvSpPr/>
            <p:nvPr/>
          </p:nvSpPr>
          <p:spPr>
            <a:xfrm>
              <a:off x="6985381" y="6446388"/>
              <a:ext cx="633823" cy="53590"/>
            </a:xfrm>
            <a:custGeom>
              <a:avLst/>
              <a:gdLst/>
              <a:ahLst/>
              <a:cxnLst/>
              <a:rect l="l" t="t" r="r" b="b"/>
              <a:pathLst>
                <a:path w="11579" h="979" extrusionOk="0">
                  <a:moveTo>
                    <a:pt x="11579" y="1"/>
                  </a:moveTo>
                  <a:cubicBezTo>
                    <a:pt x="11579" y="282"/>
                    <a:pt x="11458" y="525"/>
                    <a:pt x="11267" y="699"/>
                  </a:cubicBezTo>
                  <a:lnTo>
                    <a:pt x="11267" y="699"/>
                  </a:lnTo>
                  <a:cubicBezTo>
                    <a:pt x="11291" y="683"/>
                    <a:pt x="11314" y="668"/>
                    <a:pt x="11337" y="653"/>
                  </a:cubicBezTo>
                  <a:cubicBezTo>
                    <a:pt x="11500" y="490"/>
                    <a:pt x="11579" y="242"/>
                    <a:pt x="11579" y="1"/>
                  </a:cubicBezTo>
                  <a:close/>
                  <a:moveTo>
                    <a:pt x="4893" y="568"/>
                  </a:moveTo>
                  <a:cubicBezTo>
                    <a:pt x="3184" y="568"/>
                    <a:pt x="1553" y="731"/>
                    <a:pt x="85" y="894"/>
                  </a:cubicBezTo>
                  <a:lnTo>
                    <a:pt x="0" y="894"/>
                  </a:lnTo>
                  <a:lnTo>
                    <a:pt x="0" y="979"/>
                  </a:lnTo>
                  <a:lnTo>
                    <a:pt x="85" y="979"/>
                  </a:lnTo>
                  <a:cubicBezTo>
                    <a:pt x="1553" y="731"/>
                    <a:pt x="3184" y="653"/>
                    <a:pt x="4893" y="653"/>
                  </a:cubicBezTo>
                  <a:cubicBezTo>
                    <a:pt x="6608" y="653"/>
                    <a:pt x="8480" y="731"/>
                    <a:pt x="10359" y="979"/>
                  </a:cubicBezTo>
                  <a:cubicBezTo>
                    <a:pt x="8480" y="731"/>
                    <a:pt x="6608" y="568"/>
                    <a:pt x="4893" y="568"/>
                  </a:cubicBezTo>
                  <a:close/>
                  <a:moveTo>
                    <a:pt x="11267" y="699"/>
                  </a:moveTo>
                  <a:lnTo>
                    <a:pt x="11267" y="699"/>
                  </a:lnTo>
                  <a:cubicBezTo>
                    <a:pt x="11043" y="845"/>
                    <a:pt x="10817" y="979"/>
                    <a:pt x="10522" y="979"/>
                  </a:cubicBezTo>
                  <a:cubicBezTo>
                    <a:pt x="10808" y="979"/>
                    <a:pt x="11074" y="875"/>
                    <a:pt x="11267" y="699"/>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756;p41">
              <a:extLst>
                <a:ext uri="{FF2B5EF4-FFF2-40B4-BE49-F238E27FC236}">
                  <a16:creationId xmlns:a16="http://schemas.microsoft.com/office/drawing/2014/main" id="{B0B9D66E-F8FC-7741-1385-259D98F8C684}"/>
                </a:ext>
              </a:extLst>
            </p:cNvPr>
            <p:cNvSpPr/>
            <p:nvPr/>
          </p:nvSpPr>
          <p:spPr>
            <a:xfrm>
              <a:off x="7605962" y="6441735"/>
              <a:ext cx="13247" cy="40397"/>
            </a:xfrm>
            <a:custGeom>
              <a:avLst/>
              <a:gdLst/>
              <a:ahLst/>
              <a:cxnLst/>
              <a:rect l="l" t="t" r="r" b="b"/>
              <a:pathLst>
                <a:path w="242" h="738" extrusionOk="0">
                  <a:moveTo>
                    <a:pt x="242" y="1"/>
                  </a:moveTo>
                  <a:cubicBezTo>
                    <a:pt x="242" y="327"/>
                    <a:pt x="163" y="575"/>
                    <a:pt x="0" y="738"/>
                  </a:cubicBezTo>
                  <a:cubicBezTo>
                    <a:pt x="163" y="575"/>
                    <a:pt x="242" y="327"/>
                    <a:pt x="242" y="85"/>
                  </a:cubicBezTo>
                  <a:lnTo>
                    <a:pt x="242" y="1"/>
                  </a:lnTo>
                  <a:close/>
                </a:path>
              </a:pathLst>
            </a:custGeom>
            <a:solidFill>
              <a:srgbClr val="003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757;p41">
              <a:extLst>
                <a:ext uri="{FF2B5EF4-FFF2-40B4-BE49-F238E27FC236}">
                  <a16:creationId xmlns:a16="http://schemas.microsoft.com/office/drawing/2014/main" id="{92431E60-01ED-0CFF-0417-3CF93251453C}"/>
                </a:ext>
              </a:extLst>
            </p:cNvPr>
            <p:cNvSpPr/>
            <p:nvPr/>
          </p:nvSpPr>
          <p:spPr>
            <a:xfrm>
              <a:off x="6985381" y="6477424"/>
              <a:ext cx="567042" cy="22552"/>
            </a:xfrm>
            <a:custGeom>
              <a:avLst/>
              <a:gdLst/>
              <a:ahLst/>
              <a:cxnLst/>
              <a:rect l="l" t="t" r="r" b="b"/>
              <a:pathLst>
                <a:path w="10359" h="412" extrusionOk="0">
                  <a:moveTo>
                    <a:pt x="3144" y="53"/>
                  </a:moveTo>
                  <a:cubicBezTo>
                    <a:pt x="2022" y="114"/>
                    <a:pt x="958" y="221"/>
                    <a:pt x="0" y="327"/>
                  </a:cubicBezTo>
                  <a:lnTo>
                    <a:pt x="85" y="327"/>
                  </a:lnTo>
                  <a:cubicBezTo>
                    <a:pt x="1043" y="221"/>
                    <a:pt x="2071" y="114"/>
                    <a:pt x="3144" y="53"/>
                  </a:cubicBezTo>
                  <a:close/>
                  <a:moveTo>
                    <a:pt x="4893" y="1"/>
                  </a:moveTo>
                  <a:cubicBezTo>
                    <a:pt x="4299" y="1"/>
                    <a:pt x="3715" y="21"/>
                    <a:pt x="3144" y="53"/>
                  </a:cubicBezTo>
                  <a:lnTo>
                    <a:pt x="3144" y="53"/>
                  </a:lnTo>
                  <a:cubicBezTo>
                    <a:pt x="3727" y="21"/>
                    <a:pt x="4326" y="2"/>
                    <a:pt x="4934" y="1"/>
                  </a:cubicBezTo>
                  <a:lnTo>
                    <a:pt x="4934" y="1"/>
                  </a:lnTo>
                  <a:cubicBezTo>
                    <a:pt x="6638" y="4"/>
                    <a:pt x="8495" y="166"/>
                    <a:pt x="10359" y="412"/>
                  </a:cubicBezTo>
                  <a:cubicBezTo>
                    <a:pt x="8480" y="164"/>
                    <a:pt x="6608" y="1"/>
                    <a:pt x="4977" y="1"/>
                  </a:cubicBezTo>
                  <a:cubicBezTo>
                    <a:pt x="4963" y="1"/>
                    <a:pt x="4949" y="1"/>
                    <a:pt x="4934" y="1"/>
                  </a:cubicBezTo>
                  <a:lnTo>
                    <a:pt x="4934" y="1"/>
                  </a:lnTo>
                  <a:cubicBezTo>
                    <a:pt x="4920" y="1"/>
                    <a:pt x="4906" y="1"/>
                    <a:pt x="4893" y="1"/>
                  </a:cubicBezTo>
                  <a:close/>
                </a:path>
              </a:pathLst>
            </a:custGeom>
            <a:solidFill>
              <a:srgbClr val="7C7C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758;p41">
              <a:extLst>
                <a:ext uri="{FF2B5EF4-FFF2-40B4-BE49-F238E27FC236}">
                  <a16:creationId xmlns:a16="http://schemas.microsoft.com/office/drawing/2014/main" id="{A356827E-F3B1-44F4-2A04-00AD370FB11C}"/>
                </a:ext>
              </a:extLst>
            </p:cNvPr>
            <p:cNvSpPr/>
            <p:nvPr/>
          </p:nvSpPr>
          <p:spPr>
            <a:xfrm>
              <a:off x="6985381" y="4888511"/>
              <a:ext cx="633823" cy="1611463"/>
            </a:xfrm>
            <a:custGeom>
              <a:avLst/>
              <a:gdLst/>
              <a:ahLst/>
              <a:cxnLst/>
              <a:rect l="l" t="t" r="r" b="b"/>
              <a:pathLst>
                <a:path w="11579" h="29439" extrusionOk="0">
                  <a:moveTo>
                    <a:pt x="10685" y="1"/>
                  </a:moveTo>
                  <a:lnTo>
                    <a:pt x="10685" y="901"/>
                  </a:lnTo>
                  <a:cubicBezTo>
                    <a:pt x="10763" y="653"/>
                    <a:pt x="10848" y="490"/>
                    <a:pt x="11011" y="327"/>
                  </a:cubicBezTo>
                  <a:cubicBezTo>
                    <a:pt x="10848" y="86"/>
                    <a:pt x="10685" y="1"/>
                    <a:pt x="10685" y="1"/>
                  </a:cubicBezTo>
                  <a:close/>
                  <a:moveTo>
                    <a:pt x="10685" y="1879"/>
                  </a:moveTo>
                  <a:lnTo>
                    <a:pt x="10685" y="13210"/>
                  </a:lnTo>
                  <a:cubicBezTo>
                    <a:pt x="11011" y="13295"/>
                    <a:pt x="11337" y="13458"/>
                    <a:pt x="11579" y="13699"/>
                  </a:cubicBezTo>
                  <a:cubicBezTo>
                    <a:pt x="11500" y="13536"/>
                    <a:pt x="11416" y="13295"/>
                    <a:pt x="11416" y="13131"/>
                  </a:cubicBezTo>
                  <a:cubicBezTo>
                    <a:pt x="11416" y="12968"/>
                    <a:pt x="11500" y="12805"/>
                    <a:pt x="11579" y="12642"/>
                  </a:cubicBezTo>
                  <a:lnTo>
                    <a:pt x="11579" y="3099"/>
                  </a:lnTo>
                  <a:cubicBezTo>
                    <a:pt x="11500" y="3099"/>
                    <a:pt x="11416" y="3021"/>
                    <a:pt x="11337" y="3021"/>
                  </a:cubicBezTo>
                  <a:cubicBezTo>
                    <a:pt x="11337" y="2936"/>
                    <a:pt x="11253" y="2858"/>
                    <a:pt x="11174" y="2858"/>
                  </a:cubicBezTo>
                  <a:cubicBezTo>
                    <a:pt x="11089" y="2773"/>
                    <a:pt x="11089" y="2695"/>
                    <a:pt x="11011" y="2610"/>
                  </a:cubicBezTo>
                  <a:cubicBezTo>
                    <a:pt x="10926" y="2532"/>
                    <a:pt x="10926" y="2447"/>
                    <a:pt x="10848" y="2369"/>
                  </a:cubicBezTo>
                  <a:cubicBezTo>
                    <a:pt x="10848" y="2284"/>
                    <a:pt x="10763" y="2205"/>
                    <a:pt x="10763" y="2121"/>
                  </a:cubicBezTo>
                  <a:cubicBezTo>
                    <a:pt x="10763" y="2042"/>
                    <a:pt x="10685" y="1958"/>
                    <a:pt x="10685" y="1879"/>
                  </a:cubicBezTo>
                  <a:close/>
                  <a:moveTo>
                    <a:pt x="11579" y="15819"/>
                  </a:moveTo>
                  <a:lnTo>
                    <a:pt x="11174" y="16230"/>
                  </a:lnTo>
                  <a:cubicBezTo>
                    <a:pt x="11011" y="16230"/>
                    <a:pt x="10926" y="16308"/>
                    <a:pt x="10763" y="16393"/>
                  </a:cubicBezTo>
                  <a:lnTo>
                    <a:pt x="10685" y="16393"/>
                  </a:lnTo>
                  <a:lnTo>
                    <a:pt x="10685" y="27234"/>
                  </a:lnTo>
                  <a:cubicBezTo>
                    <a:pt x="10685" y="27886"/>
                    <a:pt x="10196" y="28297"/>
                    <a:pt x="9622" y="28297"/>
                  </a:cubicBezTo>
                  <a:lnTo>
                    <a:pt x="9459" y="28297"/>
                  </a:lnTo>
                  <a:cubicBezTo>
                    <a:pt x="7502" y="27971"/>
                    <a:pt x="5630" y="27886"/>
                    <a:pt x="3836" y="27886"/>
                  </a:cubicBezTo>
                  <a:cubicBezTo>
                    <a:pt x="2447" y="27886"/>
                    <a:pt x="1142" y="27971"/>
                    <a:pt x="0" y="28049"/>
                  </a:cubicBezTo>
                  <a:lnTo>
                    <a:pt x="0" y="29354"/>
                  </a:lnTo>
                  <a:cubicBezTo>
                    <a:pt x="1468" y="29191"/>
                    <a:pt x="3184" y="29028"/>
                    <a:pt x="4977" y="29028"/>
                  </a:cubicBezTo>
                  <a:cubicBezTo>
                    <a:pt x="6608" y="29028"/>
                    <a:pt x="8480" y="29191"/>
                    <a:pt x="10359" y="29439"/>
                  </a:cubicBezTo>
                  <a:lnTo>
                    <a:pt x="10522" y="29439"/>
                  </a:lnTo>
                  <a:cubicBezTo>
                    <a:pt x="10848" y="29439"/>
                    <a:pt x="11089" y="29276"/>
                    <a:pt x="11337" y="29113"/>
                  </a:cubicBezTo>
                  <a:cubicBezTo>
                    <a:pt x="11500" y="28950"/>
                    <a:pt x="11579" y="28702"/>
                    <a:pt x="11579" y="28376"/>
                  </a:cubicBezTo>
                  <a:lnTo>
                    <a:pt x="11579" y="1581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759;p41">
              <a:extLst>
                <a:ext uri="{FF2B5EF4-FFF2-40B4-BE49-F238E27FC236}">
                  <a16:creationId xmlns:a16="http://schemas.microsoft.com/office/drawing/2014/main" id="{D45F8BC8-362E-DCA3-D168-3552ECF31BD1}"/>
                </a:ext>
              </a:extLst>
            </p:cNvPr>
            <p:cNvSpPr/>
            <p:nvPr/>
          </p:nvSpPr>
          <p:spPr>
            <a:xfrm>
              <a:off x="6981111" y="4875319"/>
              <a:ext cx="589211" cy="1562198"/>
            </a:xfrm>
            <a:custGeom>
              <a:avLst/>
              <a:gdLst/>
              <a:ahLst/>
              <a:cxnLst/>
              <a:rect l="l" t="t" r="r" b="b"/>
              <a:pathLst>
                <a:path w="10764" h="28539" extrusionOk="0">
                  <a:moveTo>
                    <a:pt x="9211" y="0"/>
                  </a:moveTo>
                  <a:lnTo>
                    <a:pt x="9211" y="13862"/>
                  </a:lnTo>
                  <a:lnTo>
                    <a:pt x="9458" y="13614"/>
                  </a:lnTo>
                  <a:cubicBezTo>
                    <a:pt x="9700" y="13451"/>
                    <a:pt x="10026" y="13372"/>
                    <a:pt x="10352" y="13372"/>
                  </a:cubicBezTo>
                  <a:cubicBezTo>
                    <a:pt x="10437" y="13372"/>
                    <a:pt x="10515" y="13372"/>
                    <a:pt x="10600" y="13451"/>
                  </a:cubicBezTo>
                  <a:lnTo>
                    <a:pt x="10763" y="13451"/>
                  </a:lnTo>
                  <a:lnTo>
                    <a:pt x="10763" y="1957"/>
                  </a:lnTo>
                  <a:cubicBezTo>
                    <a:pt x="10763" y="1872"/>
                    <a:pt x="10678" y="1872"/>
                    <a:pt x="10678" y="1794"/>
                  </a:cubicBezTo>
                  <a:cubicBezTo>
                    <a:pt x="10678" y="1631"/>
                    <a:pt x="10678" y="1468"/>
                    <a:pt x="10763" y="1305"/>
                  </a:cubicBezTo>
                  <a:lnTo>
                    <a:pt x="10763" y="242"/>
                  </a:lnTo>
                  <a:lnTo>
                    <a:pt x="9295" y="0"/>
                  </a:lnTo>
                  <a:close/>
                  <a:moveTo>
                    <a:pt x="9211" y="16386"/>
                  </a:moveTo>
                  <a:lnTo>
                    <a:pt x="9211" y="26660"/>
                  </a:lnTo>
                  <a:cubicBezTo>
                    <a:pt x="7012" y="26334"/>
                    <a:pt x="4892" y="26170"/>
                    <a:pt x="3014" y="26170"/>
                  </a:cubicBezTo>
                  <a:cubicBezTo>
                    <a:pt x="2198" y="26170"/>
                    <a:pt x="1383" y="26170"/>
                    <a:pt x="652" y="26255"/>
                  </a:cubicBezTo>
                  <a:lnTo>
                    <a:pt x="652" y="26581"/>
                  </a:lnTo>
                  <a:lnTo>
                    <a:pt x="652" y="27312"/>
                  </a:lnTo>
                  <a:lnTo>
                    <a:pt x="652" y="27397"/>
                  </a:lnTo>
                  <a:cubicBezTo>
                    <a:pt x="652" y="27475"/>
                    <a:pt x="568" y="27560"/>
                    <a:pt x="489" y="27560"/>
                  </a:cubicBezTo>
                  <a:cubicBezTo>
                    <a:pt x="405" y="27560"/>
                    <a:pt x="242" y="27475"/>
                    <a:pt x="242" y="27312"/>
                  </a:cubicBezTo>
                  <a:lnTo>
                    <a:pt x="242" y="26581"/>
                  </a:lnTo>
                  <a:lnTo>
                    <a:pt x="242" y="26255"/>
                  </a:lnTo>
                  <a:lnTo>
                    <a:pt x="0" y="26255"/>
                  </a:lnTo>
                  <a:lnTo>
                    <a:pt x="78" y="28290"/>
                  </a:lnTo>
                  <a:cubicBezTo>
                    <a:pt x="1220" y="28212"/>
                    <a:pt x="2525" y="28127"/>
                    <a:pt x="3914" y="28127"/>
                  </a:cubicBezTo>
                  <a:cubicBezTo>
                    <a:pt x="5708" y="28127"/>
                    <a:pt x="7580" y="28212"/>
                    <a:pt x="9537" y="28538"/>
                  </a:cubicBezTo>
                  <a:lnTo>
                    <a:pt x="9700" y="28538"/>
                  </a:lnTo>
                  <a:cubicBezTo>
                    <a:pt x="10274" y="28538"/>
                    <a:pt x="10763" y="28127"/>
                    <a:pt x="10763" y="27475"/>
                  </a:cubicBezTo>
                  <a:lnTo>
                    <a:pt x="10763" y="16634"/>
                  </a:lnTo>
                  <a:cubicBezTo>
                    <a:pt x="10678" y="16712"/>
                    <a:pt x="10600" y="16712"/>
                    <a:pt x="10515" y="16712"/>
                  </a:cubicBezTo>
                  <a:lnTo>
                    <a:pt x="9785" y="16712"/>
                  </a:lnTo>
                  <a:cubicBezTo>
                    <a:pt x="9537" y="16634"/>
                    <a:pt x="9374" y="16549"/>
                    <a:pt x="9211" y="16386"/>
                  </a:cubicBez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760;p41">
              <a:extLst>
                <a:ext uri="{FF2B5EF4-FFF2-40B4-BE49-F238E27FC236}">
                  <a16:creationId xmlns:a16="http://schemas.microsoft.com/office/drawing/2014/main" id="{8D9BFC25-EF54-9EE4-6165-5F838ABF2BC3}"/>
                </a:ext>
              </a:extLst>
            </p:cNvPr>
            <p:cNvSpPr/>
            <p:nvPr/>
          </p:nvSpPr>
          <p:spPr>
            <a:xfrm>
              <a:off x="6981111" y="4875319"/>
              <a:ext cx="504201" cy="1459343"/>
            </a:xfrm>
            <a:custGeom>
              <a:avLst/>
              <a:gdLst/>
              <a:ahLst/>
              <a:cxnLst/>
              <a:rect l="l" t="t" r="r" b="b"/>
              <a:pathLst>
                <a:path w="9211" h="26660" extrusionOk="0">
                  <a:moveTo>
                    <a:pt x="9211" y="0"/>
                  </a:moveTo>
                  <a:cubicBezTo>
                    <a:pt x="8558" y="79"/>
                    <a:pt x="7906" y="163"/>
                    <a:pt x="7254" y="327"/>
                  </a:cubicBezTo>
                  <a:lnTo>
                    <a:pt x="7254" y="15819"/>
                  </a:lnTo>
                  <a:cubicBezTo>
                    <a:pt x="7339" y="15655"/>
                    <a:pt x="7502" y="15492"/>
                    <a:pt x="7743" y="15408"/>
                  </a:cubicBezTo>
                  <a:cubicBezTo>
                    <a:pt x="7828" y="15408"/>
                    <a:pt x="7906" y="15329"/>
                    <a:pt x="7991" y="15329"/>
                  </a:cubicBezTo>
                  <a:cubicBezTo>
                    <a:pt x="8154" y="15329"/>
                    <a:pt x="8232" y="15408"/>
                    <a:pt x="8317" y="15408"/>
                  </a:cubicBezTo>
                  <a:cubicBezTo>
                    <a:pt x="8558" y="15492"/>
                    <a:pt x="8721" y="15655"/>
                    <a:pt x="8806" y="15897"/>
                  </a:cubicBezTo>
                  <a:cubicBezTo>
                    <a:pt x="8721" y="15655"/>
                    <a:pt x="8643" y="15408"/>
                    <a:pt x="8643" y="15166"/>
                  </a:cubicBezTo>
                  <a:cubicBezTo>
                    <a:pt x="8643" y="15003"/>
                    <a:pt x="8721" y="14755"/>
                    <a:pt x="8721" y="14592"/>
                  </a:cubicBezTo>
                  <a:cubicBezTo>
                    <a:pt x="8806" y="14266"/>
                    <a:pt x="8969" y="14025"/>
                    <a:pt x="9211" y="13862"/>
                  </a:cubicBezTo>
                  <a:lnTo>
                    <a:pt x="9211" y="0"/>
                  </a:lnTo>
                  <a:close/>
                  <a:moveTo>
                    <a:pt x="326" y="24135"/>
                  </a:moveTo>
                  <a:lnTo>
                    <a:pt x="326" y="24540"/>
                  </a:lnTo>
                  <a:cubicBezTo>
                    <a:pt x="163" y="24951"/>
                    <a:pt x="78" y="25440"/>
                    <a:pt x="0" y="25929"/>
                  </a:cubicBezTo>
                  <a:lnTo>
                    <a:pt x="0" y="26255"/>
                  </a:lnTo>
                  <a:lnTo>
                    <a:pt x="242" y="26255"/>
                  </a:lnTo>
                  <a:cubicBezTo>
                    <a:pt x="242" y="25603"/>
                    <a:pt x="326" y="24866"/>
                    <a:pt x="489" y="24135"/>
                  </a:cubicBezTo>
                  <a:close/>
                  <a:moveTo>
                    <a:pt x="8806" y="15897"/>
                  </a:moveTo>
                  <a:cubicBezTo>
                    <a:pt x="8806" y="15982"/>
                    <a:pt x="8884" y="16060"/>
                    <a:pt x="8884" y="16145"/>
                  </a:cubicBezTo>
                  <a:cubicBezTo>
                    <a:pt x="8884" y="16308"/>
                    <a:pt x="8806" y="16386"/>
                    <a:pt x="8806" y="16549"/>
                  </a:cubicBezTo>
                  <a:cubicBezTo>
                    <a:pt x="8721" y="16712"/>
                    <a:pt x="8480" y="16875"/>
                    <a:pt x="8232" y="16960"/>
                  </a:cubicBezTo>
                  <a:cubicBezTo>
                    <a:pt x="8154" y="17038"/>
                    <a:pt x="8069" y="17038"/>
                    <a:pt x="7991" y="17038"/>
                  </a:cubicBezTo>
                  <a:cubicBezTo>
                    <a:pt x="7828" y="17038"/>
                    <a:pt x="7665" y="16960"/>
                    <a:pt x="7580" y="16960"/>
                  </a:cubicBezTo>
                  <a:cubicBezTo>
                    <a:pt x="7417" y="16875"/>
                    <a:pt x="7339" y="16797"/>
                    <a:pt x="7254" y="16634"/>
                  </a:cubicBezTo>
                  <a:lnTo>
                    <a:pt x="7254" y="24703"/>
                  </a:lnTo>
                  <a:cubicBezTo>
                    <a:pt x="4971" y="24298"/>
                    <a:pt x="2936" y="24135"/>
                    <a:pt x="1057" y="24135"/>
                  </a:cubicBezTo>
                  <a:lnTo>
                    <a:pt x="894" y="24135"/>
                  </a:lnTo>
                  <a:cubicBezTo>
                    <a:pt x="816" y="24866"/>
                    <a:pt x="652" y="25518"/>
                    <a:pt x="652" y="26255"/>
                  </a:cubicBezTo>
                  <a:cubicBezTo>
                    <a:pt x="1383" y="26170"/>
                    <a:pt x="2198" y="26170"/>
                    <a:pt x="3014" y="26170"/>
                  </a:cubicBezTo>
                  <a:cubicBezTo>
                    <a:pt x="4892" y="26170"/>
                    <a:pt x="7012" y="26334"/>
                    <a:pt x="9211" y="26660"/>
                  </a:cubicBezTo>
                  <a:lnTo>
                    <a:pt x="9211" y="16386"/>
                  </a:lnTo>
                  <a:cubicBezTo>
                    <a:pt x="9048" y="16308"/>
                    <a:pt x="8884" y="16060"/>
                    <a:pt x="8806" y="15897"/>
                  </a:cubicBez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761;p41">
              <a:extLst>
                <a:ext uri="{FF2B5EF4-FFF2-40B4-BE49-F238E27FC236}">
                  <a16:creationId xmlns:a16="http://schemas.microsoft.com/office/drawing/2014/main" id="{8A773CA4-33AD-6F00-F3EF-3C8A588A68F6}"/>
                </a:ext>
              </a:extLst>
            </p:cNvPr>
            <p:cNvSpPr/>
            <p:nvPr/>
          </p:nvSpPr>
          <p:spPr>
            <a:xfrm>
              <a:off x="7021071" y="4973521"/>
              <a:ext cx="201112" cy="1080165"/>
            </a:xfrm>
            <a:custGeom>
              <a:avLst/>
              <a:gdLst/>
              <a:ahLst/>
              <a:cxnLst/>
              <a:rect l="l" t="t" r="r" b="b"/>
              <a:pathLst>
                <a:path w="3674" h="19733" extrusionOk="0">
                  <a:moveTo>
                    <a:pt x="3673" y="0"/>
                  </a:moveTo>
                  <a:lnTo>
                    <a:pt x="3099" y="326"/>
                  </a:lnTo>
                  <a:lnTo>
                    <a:pt x="3099" y="14514"/>
                  </a:lnTo>
                  <a:cubicBezTo>
                    <a:pt x="3184" y="14351"/>
                    <a:pt x="3262" y="14103"/>
                    <a:pt x="3425" y="13940"/>
                  </a:cubicBezTo>
                  <a:cubicBezTo>
                    <a:pt x="3510" y="13861"/>
                    <a:pt x="3588" y="13861"/>
                    <a:pt x="3673" y="13777"/>
                  </a:cubicBezTo>
                  <a:lnTo>
                    <a:pt x="3673" y="13698"/>
                  </a:lnTo>
                  <a:lnTo>
                    <a:pt x="3673" y="0"/>
                  </a:lnTo>
                  <a:close/>
                  <a:moveTo>
                    <a:pt x="3099" y="15734"/>
                  </a:moveTo>
                  <a:lnTo>
                    <a:pt x="3099" y="19080"/>
                  </a:lnTo>
                  <a:cubicBezTo>
                    <a:pt x="2121" y="18995"/>
                    <a:pt x="1227" y="18995"/>
                    <a:pt x="327" y="18995"/>
                  </a:cubicBezTo>
                  <a:lnTo>
                    <a:pt x="164" y="18995"/>
                  </a:lnTo>
                  <a:cubicBezTo>
                    <a:pt x="164" y="18995"/>
                    <a:pt x="86" y="19080"/>
                    <a:pt x="1" y="19080"/>
                  </a:cubicBezTo>
                  <a:cubicBezTo>
                    <a:pt x="1" y="19158"/>
                    <a:pt x="86" y="19243"/>
                    <a:pt x="86" y="19321"/>
                  </a:cubicBezTo>
                  <a:lnTo>
                    <a:pt x="86" y="19406"/>
                  </a:lnTo>
                  <a:cubicBezTo>
                    <a:pt x="86" y="19484"/>
                    <a:pt x="164" y="19484"/>
                    <a:pt x="164" y="19569"/>
                  </a:cubicBezTo>
                  <a:lnTo>
                    <a:pt x="327" y="19569"/>
                  </a:lnTo>
                  <a:cubicBezTo>
                    <a:pt x="1305" y="19569"/>
                    <a:pt x="2369" y="19569"/>
                    <a:pt x="3347" y="19647"/>
                  </a:cubicBezTo>
                  <a:lnTo>
                    <a:pt x="3673" y="19732"/>
                  </a:lnTo>
                  <a:lnTo>
                    <a:pt x="3673" y="16386"/>
                  </a:lnTo>
                  <a:lnTo>
                    <a:pt x="3588" y="16308"/>
                  </a:lnTo>
                  <a:cubicBezTo>
                    <a:pt x="3347" y="16145"/>
                    <a:pt x="3184" y="15981"/>
                    <a:pt x="3099" y="15734"/>
                  </a:cubicBez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762;p41">
              <a:extLst>
                <a:ext uri="{FF2B5EF4-FFF2-40B4-BE49-F238E27FC236}">
                  <a16:creationId xmlns:a16="http://schemas.microsoft.com/office/drawing/2014/main" id="{8F5676BD-CC17-3D5F-C99B-6A1140CB9DEF}"/>
                </a:ext>
              </a:extLst>
            </p:cNvPr>
            <p:cNvSpPr/>
            <p:nvPr/>
          </p:nvSpPr>
          <p:spPr>
            <a:xfrm>
              <a:off x="6976458" y="6013291"/>
              <a:ext cx="13630" cy="26822"/>
            </a:xfrm>
            <a:custGeom>
              <a:avLst/>
              <a:gdLst/>
              <a:ahLst/>
              <a:cxnLst/>
              <a:rect l="l" t="t" r="r" b="b"/>
              <a:pathLst>
                <a:path w="249" h="490" extrusionOk="0">
                  <a:moveTo>
                    <a:pt x="0" y="0"/>
                  </a:moveTo>
                  <a:lnTo>
                    <a:pt x="0" y="489"/>
                  </a:lnTo>
                  <a:lnTo>
                    <a:pt x="248" y="0"/>
                  </a:lnTo>
                  <a:close/>
                </a:path>
              </a:pathLst>
            </a:custGeom>
            <a:solidFill>
              <a:srgbClr val="E9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763;p41">
              <a:extLst>
                <a:ext uri="{FF2B5EF4-FFF2-40B4-BE49-F238E27FC236}">
                  <a16:creationId xmlns:a16="http://schemas.microsoft.com/office/drawing/2014/main" id="{85304A0B-14F2-4B4F-066F-8EAF195274E1}"/>
                </a:ext>
              </a:extLst>
            </p:cNvPr>
            <p:cNvSpPr/>
            <p:nvPr/>
          </p:nvSpPr>
          <p:spPr>
            <a:xfrm>
              <a:off x="5802788" y="4402208"/>
              <a:ext cx="214303" cy="214303"/>
            </a:xfrm>
            <a:custGeom>
              <a:avLst/>
              <a:gdLst/>
              <a:ahLst/>
              <a:cxnLst/>
              <a:rect l="l" t="t" r="r" b="b"/>
              <a:pathLst>
                <a:path w="3915" h="3915" extrusionOk="0">
                  <a:moveTo>
                    <a:pt x="1957" y="490"/>
                  </a:moveTo>
                  <a:lnTo>
                    <a:pt x="3340" y="1957"/>
                  </a:lnTo>
                  <a:lnTo>
                    <a:pt x="1957" y="3340"/>
                  </a:lnTo>
                  <a:lnTo>
                    <a:pt x="568" y="1957"/>
                  </a:lnTo>
                  <a:lnTo>
                    <a:pt x="1957" y="490"/>
                  </a:lnTo>
                  <a:close/>
                  <a:moveTo>
                    <a:pt x="1957" y="0"/>
                  </a:moveTo>
                  <a:lnTo>
                    <a:pt x="0" y="1957"/>
                  </a:lnTo>
                  <a:lnTo>
                    <a:pt x="1957" y="3914"/>
                  </a:lnTo>
                  <a:lnTo>
                    <a:pt x="3914" y="1957"/>
                  </a:lnTo>
                  <a:lnTo>
                    <a:pt x="1957" y="0"/>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764;p41">
              <a:extLst>
                <a:ext uri="{FF2B5EF4-FFF2-40B4-BE49-F238E27FC236}">
                  <a16:creationId xmlns:a16="http://schemas.microsoft.com/office/drawing/2014/main" id="{3CB9CF8A-7AB6-B069-3B21-EEE7341BE9CD}"/>
                </a:ext>
              </a:extLst>
            </p:cNvPr>
            <p:cNvSpPr/>
            <p:nvPr/>
          </p:nvSpPr>
          <p:spPr>
            <a:xfrm>
              <a:off x="6405142" y="4263663"/>
              <a:ext cx="218956" cy="214303"/>
            </a:xfrm>
            <a:custGeom>
              <a:avLst/>
              <a:gdLst/>
              <a:ahLst/>
              <a:cxnLst/>
              <a:rect l="l" t="t" r="r" b="b"/>
              <a:pathLst>
                <a:path w="4000" h="3915" extrusionOk="0">
                  <a:moveTo>
                    <a:pt x="1958" y="575"/>
                  </a:moveTo>
                  <a:lnTo>
                    <a:pt x="3425" y="1957"/>
                  </a:lnTo>
                  <a:lnTo>
                    <a:pt x="1958" y="3425"/>
                  </a:lnTo>
                  <a:lnTo>
                    <a:pt x="575" y="1957"/>
                  </a:lnTo>
                  <a:lnTo>
                    <a:pt x="1958" y="575"/>
                  </a:lnTo>
                  <a:close/>
                  <a:moveTo>
                    <a:pt x="1958" y="1"/>
                  </a:moveTo>
                  <a:lnTo>
                    <a:pt x="1" y="1957"/>
                  </a:lnTo>
                  <a:lnTo>
                    <a:pt x="1958" y="3914"/>
                  </a:lnTo>
                  <a:lnTo>
                    <a:pt x="3999" y="1957"/>
                  </a:lnTo>
                  <a:lnTo>
                    <a:pt x="1958" y="1"/>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765;p41">
              <a:extLst>
                <a:ext uri="{FF2B5EF4-FFF2-40B4-BE49-F238E27FC236}">
                  <a16:creationId xmlns:a16="http://schemas.microsoft.com/office/drawing/2014/main" id="{BC053A04-1670-B8AF-0664-0387F6A39129}"/>
                </a:ext>
              </a:extLst>
            </p:cNvPr>
            <p:cNvSpPr/>
            <p:nvPr/>
          </p:nvSpPr>
          <p:spPr>
            <a:xfrm>
              <a:off x="5396458" y="4187959"/>
              <a:ext cx="214303" cy="214303"/>
            </a:xfrm>
            <a:custGeom>
              <a:avLst/>
              <a:gdLst/>
              <a:ahLst/>
              <a:cxnLst/>
              <a:rect l="l" t="t" r="r" b="b"/>
              <a:pathLst>
                <a:path w="3915" h="3915" extrusionOk="0">
                  <a:moveTo>
                    <a:pt x="1957" y="568"/>
                  </a:moveTo>
                  <a:lnTo>
                    <a:pt x="3347" y="1958"/>
                  </a:lnTo>
                  <a:lnTo>
                    <a:pt x="1957" y="3340"/>
                  </a:lnTo>
                  <a:lnTo>
                    <a:pt x="574" y="1958"/>
                  </a:lnTo>
                  <a:lnTo>
                    <a:pt x="1957" y="568"/>
                  </a:lnTo>
                  <a:close/>
                  <a:moveTo>
                    <a:pt x="1957" y="1"/>
                  </a:moveTo>
                  <a:lnTo>
                    <a:pt x="0" y="1958"/>
                  </a:lnTo>
                  <a:lnTo>
                    <a:pt x="1957" y="3914"/>
                  </a:lnTo>
                  <a:lnTo>
                    <a:pt x="3914" y="1958"/>
                  </a:lnTo>
                  <a:lnTo>
                    <a:pt x="1957" y="1"/>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766;p41">
              <a:extLst>
                <a:ext uri="{FF2B5EF4-FFF2-40B4-BE49-F238E27FC236}">
                  <a16:creationId xmlns:a16="http://schemas.microsoft.com/office/drawing/2014/main" id="{5B9C7CBE-40FC-B0E6-C7D6-F6F5AD9BC9C3}"/>
                </a:ext>
              </a:extLst>
            </p:cNvPr>
            <p:cNvSpPr/>
            <p:nvPr/>
          </p:nvSpPr>
          <p:spPr>
            <a:xfrm>
              <a:off x="5503582" y="4187959"/>
              <a:ext cx="107179" cy="214303"/>
            </a:xfrm>
            <a:custGeom>
              <a:avLst/>
              <a:gdLst/>
              <a:ahLst/>
              <a:cxnLst/>
              <a:rect l="l" t="t" r="r" b="b"/>
              <a:pathLst>
                <a:path w="1958" h="3915" extrusionOk="0">
                  <a:moveTo>
                    <a:pt x="0" y="1"/>
                  </a:moveTo>
                  <a:lnTo>
                    <a:pt x="0" y="568"/>
                  </a:lnTo>
                  <a:lnTo>
                    <a:pt x="1390" y="1958"/>
                  </a:lnTo>
                  <a:lnTo>
                    <a:pt x="0" y="3340"/>
                  </a:lnTo>
                  <a:lnTo>
                    <a:pt x="0" y="3914"/>
                  </a:lnTo>
                  <a:lnTo>
                    <a:pt x="1957" y="1958"/>
                  </a:lnTo>
                  <a:lnTo>
                    <a:pt x="0" y="1"/>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767;p41">
              <a:extLst>
                <a:ext uri="{FF2B5EF4-FFF2-40B4-BE49-F238E27FC236}">
                  <a16:creationId xmlns:a16="http://schemas.microsoft.com/office/drawing/2014/main" id="{FA82C847-8F7E-B8FF-252D-6AD25AAB5AA6}"/>
                </a:ext>
              </a:extLst>
            </p:cNvPr>
            <p:cNvSpPr/>
            <p:nvPr/>
          </p:nvSpPr>
          <p:spPr>
            <a:xfrm>
              <a:off x="5686741" y="4473643"/>
              <a:ext cx="107179" cy="107125"/>
            </a:xfrm>
            <a:custGeom>
              <a:avLst/>
              <a:gdLst/>
              <a:ahLst/>
              <a:cxnLst/>
              <a:rect l="l" t="t" r="r" b="b"/>
              <a:pathLst>
                <a:path w="1958" h="1957" extrusionOk="0">
                  <a:moveTo>
                    <a:pt x="979" y="0"/>
                  </a:moveTo>
                  <a:lnTo>
                    <a:pt x="1" y="978"/>
                  </a:lnTo>
                  <a:lnTo>
                    <a:pt x="979" y="1957"/>
                  </a:lnTo>
                  <a:lnTo>
                    <a:pt x="1957" y="978"/>
                  </a:lnTo>
                  <a:lnTo>
                    <a:pt x="979" y="0"/>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768;p41">
              <a:extLst>
                <a:ext uri="{FF2B5EF4-FFF2-40B4-BE49-F238E27FC236}">
                  <a16:creationId xmlns:a16="http://schemas.microsoft.com/office/drawing/2014/main" id="{BE69CD68-326F-5846-40E9-7E2751D9D715}"/>
                </a:ext>
              </a:extLst>
            </p:cNvPr>
            <p:cNvSpPr/>
            <p:nvPr/>
          </p:nvSpPr>
          <p:spPr>
            <a:xfrm>
              <a:off x="5740277" y="4473643"/>
              <a:ext cx="53644" cy="107125"/>
            </a:xfrm>
            <a:custGeom>
              <a:avLst/>
              <a:gdLst/>
              <a:ahLst/>
              <a:cxnLst/>
              <a:rect l="l" t="t" r="r" b="b"/>
              <a:pathLst>
                <a:path w="980" h="1957" extrusionOk="0">
                  <a:moveTo>
                    <a:pt x="1" y="0"/>
                  </a:moveTo>
                  <a:lnTo>
                    <a:pt x="1" y="1957"/>
                  </a:lnTo>
                  <a:lnTo>
                    <a:pt x="979" y="978"/>
                  </a:lnTo>
                  <a:lnTo>
                    <a:pt x="1" y="0"/>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769;p41">
              <a:extLst>
                <a:ext uri="{FF2B5EF4-FFF2-40B4-BE49-F238E27FC236}">
                  <a16:creationId xmlns:a16="http://schemas.microsoft.com/office/drawing/2014/main" id="{2300AF71-51A0-2963-E558-3648E6D34C69}"/>
                </a:ext>
              </a:extLst>
            </p:cNvPr>
            <p:cNvSpPr/>
            <p:nvPr/>
          </p:nvSpPr>
          <p:spPr>
            <a:xfrm>
              <a:off x="6133087" y="4638572"/>
              <a:ext cx="138216" cy="138599"/>
            </a:xfrm>
            <a:custGeom>
              <a:avLst/>
              <a:gdLst/>
              <a:ahLst/>
              <a:cxnLst/>
              <a:rect l="l" t="t" r="r" b="b"/>
              <a:pathLst>
                <a:path w="2525" h="2532" extrusionOk="0">
                  <a:moveTo>
                    <a:pt x="1220" y="575"/>
                  </a:moveTo>
                  <a:lnTo>
                    <a:pt x="1957" y="1227"/>
                  </a:lnTo>
                  <a:lnTo>
                    <a:pt x="1220" y="1958"/>
                  </a:lnTo>
                  <a:lnTo>
                    <a:pt x="568" y="1227"/>
                  </a:lnTo>
                  <a:lnTo>
                    <a:pt x="1220" y="575"/>
                  </a:lnTo>
                  <a:close/>
                  <a:moveTo>
                    <a:pt x="1220" y="1"/>
                  </a:moveTo>
                  <a:lnTo>
                    <a:pt x="0" y="1227"/>
                  </a:lnTo>
                  <a:lnTo>
                    <a:pt x="1220" y="2532"/>
                  </a:lnTo>
                  <a:lnTo>
                    <a:pt x="2525" y="1227"/>
                  </a:lnTo>
                  <a:lnTo>
                    <a:pt x="1220" y="1"/>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770;p41">
              <a:extLst>
                <a:ext uri="{FF2B5EF4-FFF2-40B4-BE49-F238E27FC236}">
                  <a16:creationId xmlns:a16="http://schemas.microsoft.com/office/drawing/2014/main" id="{5CE85079-88DD-F16E-D30F-EAE44811C14B}"/>
                </a:ext>
              </a:extLst>
            </p:cNvPr>
            <p:cNvSpPr/>
            <p:nvPr/>
          </p:nvSpPr>
          <p:spPr>
            <a:xfrm>
              <a:off x="6199815" y="4638572"/>
              <a:ext cx="71489" cy="138599"/>
            </a:xfrm>
            <a:custGeom>
              <a:avLst/>
              <a:gdLst/>
              <a:ahLst/>
              <a:cxnLst/>
              <a:rect l="l" t="t" r="r" b="b"/>
              <a:pathLst>
                <a:path w="1306" h="2532" extrusionOk="0">
                  <a:moveTo>
                    <a:pt x="1" y="1"/>
                  </a:moveTo>
                  <a:lnTo>
                    <a:pt x="1" y="575"/>
                  </a:lnTo>
                  <a:lnTo>
                    <a:pt x="738" y="1227"/>
                  </a:lnTo>
                  <a:lnTo>
                    <a:pt x="1" y="1958"/>
                  </a:lnTo>
                  <a:lnTo>
                    <a:pt x="1" y="2532"/>
                  </a:lnTo>
                  <a:lnTo>
                    <a:pt x="1306" y="1227"/>
                  </a:lnTo>
                  <a:lnTo>
                    <a:pt x="1" y="1"/>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771;p41">
              <a:extLst>
                <a:ext uri="{FF2B5EF4-FFF2-40B4-BE49-F238E27FC236}">
                  <a16:creationId xmlns:a16="http://schemas.microsoft.com/office/drawing/2014/main" id="{173A6CA8-5ED6-9D76-5901-9B32FB6F8A6D}"/>
                </a:ext>
              </a:extLst>
            </p:cNvPr>
            <p:cNvSpPr/>
            <p:nvPr/>
          </p:nvSpPr>
          <p:spPr>
            <a:xfrm>
              <a:off x="6606200" y="4509333"/>
              <a:ext cx="107125" cy="107179"/>
            </a:xfrm>
            <a:custGeom>
              <a:avLst/>
              <a:gdLst/>
              <a:ahLst/>
              <a:cxnLst/>
              <a:rect l="l" t="t" r="r" b="b"/>
              <a:pathLst>
                <a:path w="1957" h="1958" extrusionOk="0">
                  <a:moveTo>
                    <a:pt x="979" y="0"/>
                  </a:moveTo>
                  <a:lnTo>
                    <a:pt x="0" y="979"/>
                  </a:lnTo>
                  <a:lnTo>
                    <a:pt x="979" y="1957"/>
                  </a:lnTo>
                  <a:lnTo>
                    <a:pt x="1957" y="979"/>
                  </a:lnTo>
                  <a:lnTo>
                    <a:pt x="979" y="0"/>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772;p41">
              <a:extLst>
                <a:ext uri="{FF2B5EF4-FFF2-40B4-BE49-F238E27FC236}">
                  <a16:creationId xmlns:a16="http://schemas.microsoft.com/office/drawing/2014/main" id="{4B5DA8E6-8686-BA79-F378-343C0004C47D}"/>
                </a:ext>
              </a:extLst>
            </p:cNvPr>
            <p:cNvSpPr/>
            <p:nvPr/>
          </p:nvSpPr>
          <p:spPr>
            <a:xfrm>
              <a:off x="6659735" y="4509333"/>
              <a:ext cx="53590" cy="107179"/>
            </a:xfrm>
            <a:custGeom>
              <a:avLst/>
              <a:gdLst/>
              <a:ahLst/>
              <a:cxnLst/>
              <a:rect l="l" t="t" r="r" b="b"/>
              <a:pathLst>
                <a:path w="979" h="1958" extrusionOk="0">
                  <a:moveTo>
                    <a:pt x="1" y="0"/>
                  </a:moveTo>
                  <a:lnTo>
                    <a:pt x="1" y="1957"/>
                  </a:lnTo>
                  <a:lnTo>
                    <a:pt x="979" y="979"/>
                  </a:lnTo>
                  <a:lnTo>
                    <a:pt x="1" y="0"/>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773;p41">
              <a:extLst>
                <a:ext uri="{FF2B5EF4-FFF2-40B4-BE49-F238E27FC236}">
                  <a16:creationId xmlns:a16="http://schemas.microsoft.com/office/drawing/2014/main" id="{291F379B-FEB3-A6F6-84E1-A3CE110B1603}"/>
                </a:ext>
              </a:extLst>
            </p:cNvPr>
            <p:cNvSpPr/>
            <p:nvPr/>
          </p:nvSpPr>
          <p:spPr>
            <a:xfrm>
              <a:off x="7186383" y="4486834"/>
              <a:ext cx="111504" cy="107179"/>
            </a:xfrm>
            <a:custGeom>
              <a:avLst/>
              <a:gdLst/>
              <a:ahLst/>
              <a:cxnLst/>
              <a:rect l="l" t="t" r="r" b="b"/>
              <a:pathLst>
                <a:path w="2037" h="1958" extrusionOk="0">
                  <a:moveTo>
                    <a:pt x="979" y="0"/>
                  </a:moveTo>
                  <a:lnTo>
                    <a:pt x="1" y="979"/>
                  </a:lnTo>
                  <a:lnTo>
                    <a:pt x="979" y="1957"/>
                  </a:lnTo>
                  <a:lnTo>
                    <a:pt x="2036" y="979"/>
                  </a:lnTo>
                  <a:lnTo>
                    <a:pt x="979" y="0"/>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774;p41">
              <a:extLst>
                <a:ext uri="{FF2B5EF4-FFF2-40B4-BE49-F238E27FC236}">
                  <a16:creationId xmlns:a16="http://schemas.microsoft.com/office/drawing/2014/main" id="{46B818B9-D308-E8BE-9590-68A36CCA80AA}"/>
                </a:ext>
              </a:extLst>
            </p:cNvPr>
            <p:cNvSpPr/>
            <p:nvPr/>
          </p:nvSpPr>
          <p:spPr>
            <a:xfrm>
              <a:off x="7239973" y="4486834"/>
              <a:ext cx="57914" cy="107179"/>
            </a:xfrm>
            <a:custGeom>
              <a:avLst/>
              <a:gdLst/>
              <a:ahLst/>
              <a:cxnLst/>
              <a:rect l="l" t="t" r="r" b="b"/>
              <a:pathLst>
                <a:path w="1058" h="1958" extrusionOk="0">
                  <a:moveTo>
                    <a:pt x="0" y="0"/>
                  </a:moveTo>
                  <a:lnTo>
                    <a:pt x="0" y="1957"/>
                  </a:lnTo>
                  <a:lnTo>
                    <a:pt x="1057" y="979"/>
                  </a:lnTo>
                  <a:lnTo>
                    <a:pt x="0" y="0"/>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775;p41">
              <a:extLst>
                <a:ext uri="{FF2B5EF4-FFF2-40B4-BE49-F238E27FC236}">
                  <a16:creationId xmlns:a16="http://schemas.microsoft.com/office/drawing/2014/main" id="{06F1412E-B672-3094-D5C7-DB0225EB18B5}"/>
                </a:ext>
              </a:extLst>
            </p:cNvPr>
            <p:cNvSpPr/>
            <p:nvPr/>
          </p:nvSpPr>
          <p:spPr>
            <a:xfrm>
              <a:off x="6405142" y="4375441"/>
              <a:ext cx="107179" cy="111449"/>
            </a:xfrm>
            <a:custGeom>
              <a:avLst/>
              <a:gdLst/>
              <a:ahLst/>
              <a:cxnLst/>
              <a:rect l="l" t="t" r="r" b="b"/>
              <a:pathLst>
                <a:path w="1958" h="2036" extrusionOk="0">
                  <a:moveTo>
                    <a:pt x="979" y="0"/>
                  </a:moveTo>
                  <a:lnTo>
                    <a:pt x="1" y="979"/>
                  </a:lnTo>
                  <a:lnTo>
                    <a:pt x="979" y="2035"/>
                  </a:lnTo>
                  <a:lnTo>
                    <a:pt x="1958" y="979"/>
                  </a:lnTo>
                  <a:lnTo>
                    <a:pt x="979" y="0"/>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776;p41">
              <a:extLst>
                <a:ext uri="{FF2B5EF4-FFF2-40B4-BE49-F238E27FC236}">
                  <a16:creationId xmlns:a16="http://schemas.microsoft.com/office/drawing/2014/main" id="{EF6F0322-6ABF-FA81-D533-EACDEBF0937D}"/>
                </a:ext>
              </a:extLst>
            </p:cNvPr>
            <p:cNvSpPr/>
            <p:nvPr/>
          </p:nvSpPr>
          <p:spPr>
            <a:xfrm>
              <a:off x="6458732" y="4375441"/>
              <a:ext cx="53590" cy="111449"/>
            </a:xfrm>
            <a:custGeom>
              <a:avLst/>
              <a:gdLst/>
              <a:ahLst/>
              <a:cxnLst/>
              <a:rect l="l" t="t" r="r" b="b"/>
              <a:pathLst>
                <a:path w="979" h="2036" extrusionOk="0">
                  <a:moveTo>
                    <a:pt x="0" y="0"/>
                  </a:moveTo>
                  <a:lnTo>
                    <a:pt x="0" y="2035"/>
                  </a:lnTo>
                  <a:lnTo>
                    <a:pt x="979" y="979"/>
                  </a:lnTo>
                  <a:lnTo>
                    <a:pt x="0" y="0"/>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777;p41">
              <a:extLst>
                <a:ext uri="{FF2B5EF4-FFF2-40B4-BE49-F238E27FC236}">
                  <a16:creationId xmlns:a16="http://schemas.microsoft.com/office/drawing/2014/main" id="{9E480AF8-DFE0-F834-A424-09A39CA0F173}"/>
                </a:ext>
              </a:extLst>
            </p:cNvPr>
            <p:cNvSpPr/>
            <p:nvPr/>
          </p:nvSpPr>
          <p:spPr>
            <a:xfrm>
              <a:off x="5160092" y="4509333"/>
              <a:ext cx="107179" cy="107179"/>
            </a:xfrm>
            <a:custGeom>
              <a:avLst/>
              <a:gdLst/>
              <a:ahLst/>
              <a:cxnLst/>
              <a:rect l="l" t="t" r="r" b="b"/>
              <a:pathLst>
                <a:path w="1958" h="1958" extrusionOk="0">
                  <a:moveTo>
                    <a:pt x="979" y="0"/>
                  </a:moveTo>
                  <a:lnTo>
                    <a:pt x="0" y="979"/>
                  </a:lnTo>
                  <a:lnTo>
                    <a:pt x="979" y="1957"/>
                  </a:lnTo>
                  <a:lnTo>
                    <a:pt x="1957" y="979"/>
                  </a:lnTo>
                  <a:lnTo>
                    <a:pt x="979" y="0"/>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778;p41">
              <a:extLst>
                <a:ext uri="{FF2B5EF4-FFF2-40B4-BE49-F238E27FC236}">
                  <a16:creationId xmlns:a16="http://schemas.microsoft.com/office/drawing/2014/main" id="{52E87AC1-94C6-47BC-06AC-CD35C92B9002}"/>
                </a:ext>
              </a:extLst>
            </p:cNvPr>
            <p:cNvSpPr/>
            <p:nvPr/>
          </p:nvSpPr>
          <p:spPr>
            <a:xfrm>
              <a:off x="5213627" y="4509333"/>
              <a:ext cx="53644" cy="107179"/>
            </a:xfrm>
            <a:custGeom>
              <a:avLst/>
              <a:gdLst/>
              <a:ahLst/>
              <a:cxnLst/>
              <a:rect l="l" t="t" r="r" b="b"/>
              <a:pathLst>
                <a:path w="980" h="1958" extrusionOk="0">
                  <a:moveTo>
                    <a:pt x="1" y="0"/>
                  </a:moveTo>
                  <a:lnTo>
                    <a:pt x="1" y="1957"/>
                  </a:lnTo>
                  <a:lnTo>
                    <a:pt x="979" y="979"/>
                  </a:lnTo>
                  <a:lnTo>
                    <a:pt x="1" y="0"/>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779;p41">
              <a:extLst>
                <a:ext uri="{FF2B5EF4-FFF2-40B4-BE49-F238E27FC236}">
                  <a16:creationId xmlns:a16="http://schemas.microsoft.com/office/drawing/2014/main" id="{0ACC0CDE-4FCF-B903-C110-31F2D6FEB86B}"/>
                </a:ext>
              </a:extLst>
            </p:cNvPr>
            <p:cNvSpPr/>
            <p:nvPr/>
          </p:nvSpPr>
          <p:spPr>
            <a:xfrm>
              <a:off x="6048077" y="4129771"/>
              <a:ext cx="107179" cy="111831"/>
            </a:xfrm>
            <a:custGeom>
              <a:avLst/>
              <a:gdLst/>
              <a:ahLst/>
              <a:cxnLst/>
              <a:rect l="l" t="t" r="r" b="b"/>
              <a:pathLst>
                <a:path w="1958" h="2043" extrusionOk="0">
                  <a:moveTo>
                    <a:pt x="979" y="0"/>
                  </a:moveTo>
                  <a:lnTo>
                    <a:pt x="1" y="1064"/>
                  </a:lnTo>
                  <a:lnTo>
                    <a:pt x="979" y="2042"/>
                  </a:lnTo>
                  <a:lnTo>
                    <a:pt x="1958" y="1064"/>
                  </a:lnTo>
                  <a:lnTo>
                    <a:pt x="979" y="0"/>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780;p41">
              <a:extLst>
                <a:ext uri="{FF2B5EF4-FFF2-40B4-BE49-F238E27FC236}">
                  <a16:creationId xmlns:a16="http://schemas.microsoft.com/office/drawing/2014/main" id="{C66E2DAA-3B68-D089-4165-EC73450C5FF0}"/>
                </a:ext>
              </a:extLst>
            </p:cNvPr>
            <p:cNvSpPr/>
            <p:nvPr/>
          </p:nvSpPr>
          <p:spPr>
            <a:xfrm>
              <a:off x="6101666" y="4129771"/>
              <a:ext cx="53590" cy="111831"/>
            </a:xfrm>
            <a:custGeom>
              <a:avLst/>
              <a:gdLst/>
              <a:ahLst/>
              <a:cxnLst/>
              <a:rect l="l" t="t" r="r" b="b"/>
              <a:pathLst>
                <a:path w="979" h="2043" extrusionOk="0">
                  <a:moveTo>
                    <a:pt x="0" y="0"/>
                  </a:moveTo>
                  <a:lnTo>
                    <a:pt x="0" y="2042"/>
                  </a:lnTo>
                  <a:lnTo>
                    <a:pt x="979" y="1064"/>
                  </a:lnTo>
                  <a:lnTo>
                    <a:pt x="0" y="0"/>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781;p41">
              <a:extLst>
                <a:ext uri="{FF2B5EF4-FFF2-40B4-BE49-F238E27FC236}">
                  <a16:creationId xmlns:a16="http://schemas.microsoft.com/office/drawing/2014/main" id="{4B154EC0-74AE-BD58-A053-2D49B0AE791C}"/>
                </a:ext>
              </a:extLst>
            </p:cNvPr>
            <p:cNvSpPr/>
            <p:nvPr/>
          </p:nvSpPr>
          <p:spPr>
            <a:xfrm>
              <a:off x="5396458" y="4187959"/>
              <a:ext cx="107179" cy="107179"/>
            </a:xfrm>
            <a:custGeom>
              <a:avLst/>
              <a:gdLst/>
              <a:ahLst/>
              <a:cxnLst/>
              <a:rect l="l" t="t" r="r" b="b"/>
              <a:pathLst>
                <a:path w="1958" h="1958" extrusionOk="0">
                  <a:moveTo>
                    <a:pt x="979" y="1"/>
                  </a:moveTo>
                  <a:lnTo>
                    <a:pt x="0" y="979"/>
                  </a:lnTo>
                  <a:lnTo>
                    <a:pt x="979" y="1958"/>
                  </a:lnTo>
                  <a:lnTo>
                    <a:pt x="1957" y="979"/>
                  </a:lnTo>
                  <a:lnTo>
                    <a:pt x="979" y="1"/>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782;p41">
              <a:extLst>
                <a:ext uri="{FF2B5EF4-FFF2-40B4-BE49-F238E27FC236}">
                  <a16:creationId xmlns:a16="http://schemas.microsoft.com/office/drawing/2014/main" id="{A7D16328-0C1B-D948-93C3-A708C5C3E2CE}"/>
                </a:ext>
              </a:extLst>
            </p:cNvPr>
            <p:cNvSpPr/>
            <p:nvPr/>
          </p:nvSpPr>
          <p:spPr>
            <a:xfrm>
              <a:off x="5449993" y="4187959"/>
              <a:ext cx="53644" cy="107179"/>
            </a:xfrm>
            <a:custGeom>
              <a:avLst/>
              <a:gdLst/>
              <a:ahLst/>
              <a:cxnLst/>
              <a:rect l="l" t="t" r="r" b="b"/>
              <a:pathLst>
                <a:path w="980" h="1958" extrusionOk="0">
                  <a:moveTo>
                    <a:pt x="1" y="1"/>
                  </a:moveTo>
                  <a:lnTo>
                    <a:pt x="1" y="1958"/>
                  </a:lnTo>
                  <a:lnTo>
                    <a:pt x="979" y="979"/>
                  </a:lnTo>
                  <a:lnTo>
                    <a:pt x="738" y="731"/>
                  </a:lnTo>
                  <a:lnTo>
                    <a:pt x="490" y="490"/>
                  </a:lnTo>
                  <a:lnTo>
                    <a:pt x="1" y="1"/>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783;p41">
              <a:extLst>
                <a:ext uri="{FF2B5EF4-FFF2-40B4-BE49-F238E27FC236}">
                  <a16:creationId xmlns:a16="http://schemas.microsoft.com/office/drawing/2014/main" id="{032EF587-ADDD-7D0B-572E-92738B46025F}"/>
                </a:ext>
              </a:extLst>
            </p:cNvPr>
            <p:cNvSpPr/>
            <p:nvPr/>
          </p:nvSpPr>
          <p:spPr>
            <a:xfrm>
              <a:off x="6931846" y="4187959"/>
              <a:ext cx="218901" cy="214303"/>
            </a:xfrm>
            <a:custGeom>
              <a:avLst/>
              <a:gdLst/>
              <a:ahLst/>
              <a:cxnLst/>
              <a:rect l="l" t="t" r="r" b="b"/>
              <a:pathLst>
                <a:path w="3999" h="3915" extrusionOk="0">
                  <a:moveTo>
                    <a:pt x="2042" y="490"/>
                  </a:moveTo>
                  <a:lnTo>
                    <a:pt x="3425" y="1958"/>
                  </a:lnTo>
                  <a:lnTo>
                    <a:pt x="2042" y="3340"/>
                  </a:lnTo>
                  <a:lnTo>
                    <a:pt x="574" y="1958"/>
                  </a:lnTo>
                  <a:lnTo>
                    <a:pt x="2042" y="490"/>
                  </a:lnTo>
                  <a:close/>
                  <a:moveTo>
                    <a:pt x="2042" y="1"/>
                  </a:moveTo>
                  <a:lnTo>
                    <a:pt x="0" y="1958"/>
                  </a:lnTo>
                  <a:lnTo>
                    <a:pt x="2042" y="3914"/>
                  </a:lnTo>
                  <a:lnTo>
                    <a:pt x="3999" y="1958"/>
                  </a:lnTo>
                  <a:lnTo>
                    <a:pt x="2042" y="1"/>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784;p41">
              <a:extLst>
                <a:ext uri="{FF2B5EF4-FFF2-40B4-BE49-F238E27FC236}">
                  <a16:creationId xmlns:a16="http://schemas.microsoft.com/office/drawing/2014/main" id="{7B43B418-36D2-7CB2-4A8C-9441FA66C06D}"/>
                </a:ext>
              </a:extLst>
            </p:cNvPr>
            <p:cNvSpPr/>
            <p:nvPr/>
          </p:nvSpPr>
          <p:spPr>
            <a:xfrm>
              <a:off x="7043568" y="4187959"/>
              <a:ext cx="107179" cy="214303"/>
            </a:xfrm>
            <a:custGeom>
              <a:avLst/>
              <a:gdLst/>
              <a:ahLst/>
              <a:cxnLst/>
              <a:rect l="l" t="t" r="r" b="b"/>
              <a:pathLst>
                <a:path w="1958" h="3915" extrusionOk="0">
                  <a:moveTo>
                    <a:pt x="1" y="1"/>
                  </a:moveTo>
                  <a:lnTo>
                    <a:pt x="1" y="490"/>
                  </a:lnTo>
                  <a:lnTo>
                    <a:pt x="1384" y="1958"/>
                  </a:lnTo>
                  <a:lnTo>
                    <a:pt x="1142" y="2199"/>
                  </a:lnTo>
                  <a:lnTo>
                    <a:pt x="1384" y="2525"/>
                  </a:lnTo>
                  <a:lnTo>
                    <a:pt x="1958" y="1958"/>
                  </a:lnTo>
                  <a:lnTo>
                    <a:pt x="1" y="1"/>
                  </a:lnTo>
                  <a:close/>
                  <a:moveTo>
                    <a:pt x="164" y="3177"/>
                  </a:moveTo>
                  <a:lnTo>
                    <a:pt x="1" y="3340"/>
                  </a:lnTo>
                  <a:lnTo>
                    <a:pt x="1" y="3914"/>
                  </a:lnTo>
                  <a:lnTo>
                    <a:pt x="405" y="3504"/>
                  </a:lnTo>
                  <a:lnTo>
                    <a:pt x="164" y="3177"/>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785;p41">
              <a:extLst>
                <a:ext uri="{FF2B5EF4-FFF2-40B4-BE49-F238E27FC236}">
                  <a16:creationId xmlns:a16="http://schemas.microsoft.com/office/drawing/2014/main" id="{E3A91DA9-2F61-7293-7B64-D183677362D8}"/>
                </a:ext>
              </a:extLst>
            </p:cNvPr>
            <p:cNvSpPr/>
            <p:nvPr/>
          </p:nvSpPr>
          <p:spPr>
            <a:xfrm>
              <a:off x="7034645" y="4295083"/>
              <a:ext cx="111449" cy="107179"/>
            </a:xfrm>
            <a:custGeom>
              <a:avLst/>
              <a:gdLst/>
              <a:ahLst/>
              <a:cxnLst/>
              <a:rect l="l" t="t" r="r" b="b"/>
              <a:pathLst>
                <a:path w="2036" h="1958" extrusionOk="0">
                  <a:moveTo>
                    <a:pt x="1057" y="1"/>
                  </a:moveTo>
                  <a:lnTo>
                    <a:pt x="1" y="979"/>
                  </a:lnTo>
                  <a:lnTo>
                    <a:pt x="1057" y="1957"/>
                  </a:lnTo>
                  <a:lnTo>
                    <a:pt x="2036" y="979"/>
                  </a:lnTo>
                  <a:lnTo>
                    <a:pt x="1057" y="1"/>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786;p41">
              <a:extLst>
                <a:ext uri="{FF2B5EF4-FFF2-40B4-BE49-F238E27FC236}">
                  <a16:creationId xmlns:a16="http://schemas.microsoft.com/office/drawing/2014/main" id="{FA7BF718-95F7-459B-F823-9B6940938FEE}"/>
                </a:ext>
              </a:extLst>
            </p:cNvPr>
            <p:cNvSpPr/>
            <p:nvPr/>
          </p:nvSpPr>
          <p:spPr>
            <a:xfrm>
              <a:off x="7092505" y="4295083"/>
              <a:ext cx="53590" cy="107179"/>
            </a:xfrm>
            <a:custGeom>
              <a:avLst/>
              <a:gdLst/>
              <a:ahLst/>
              <a:cxnLst/>
              <a:rect l="l" t="t" r="r" b="b"/>
              <a:pathLst>
                <a:path w="979" h="1958" extrusionOk="0">
                  <a:moveTo>
                    <a:pt x="0" y="1"/>
                  </a:moveTo>
                  <a:lnTo>
                    <a:pt x="0" y="1957"/>
                  </a:lnTo>
                  <a:lnTo>
                    <a:pt x="979" y="979"/>
                  </a:lnTo>
                  <a:lnTo>
                    <a:pt x="490" y="568"/>
                  </a:lnTo>
                  <a:lnTo>
                    <a:pt x="248" y="242"/>
                  </a:lnTo>
                  <a:lnTo>
                    <a:pt x="0" y="1"/>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787;p41">
              <a:extLst>
                <a:ext uri="{FF2B5EF4-FFF2-40B4-BE49-F238E27FC236}">
                  <a16:creationId xmlns:a16="http://schemas.microsoft.com/office/drawing/2014/main" id="{2BDF8242-EFA5-02CE-AE0D-8C9CAFB3BD40}"/>
                </a:ext>
              </a:extLst>
            </p:cNvPr>
            <p:cNvSpPr/>
            <p:nvPr/>
          </p:nvSpPr>
          <p:spPr>
            <a:xfrm>
              <a:off x="6949690" y="6053634"/>
              <a:ext cx="71434" cy="360292"/>
            </a:xfrm>
            <a:custGeom>
              <a:avLst/>
              <a:gdLst/>
              <a:ahLst/>
              <a:cxnLst/>
              <a:rect l="l" t="t" r="r" b="b"/>
              <a:pathLst>
                <a:path w="1305" h="6582" extrusionOk="0">
                  <a:moveTo>
                    <a:pt x="1063" y="0"/>
                  </a:moveTo>
                  <a:cubicBezTo>
                    <a:pt x="979" y="0"/>
                    <a:pt x="816" y="78"/>
                    <a:pt x="816" y="241"/>
                  </a:cubicBezTo>
                  <a:lnTo>
                    <a:pt x="816" y="405"/>
                  </a:lnTo>
                  <a:cubicBezTo>
                    <a:pt x="737" y="1709"/>
                    <a:pt x="326" y="2935"/>
                    <a:pt x="163" y="4155"/>
                  </a:cubicBezTo>
                  <a:cubicBezTo>
                    <a:pt x="0" y="4892"/>
                    <a:pt x="0" y="5708"/>
                    <a:pt x="85" y="6438"/>
                  </a:cubicBezTo>
                  <a:cubicBezTo>
                    <a:pt x="116" y="6536"/>
                    <a:pt x="198" y="6582"/>
                    <a:pt x="282" y="6582"/>
                  </a:cubicBezTo>
                  <a:cubicBezTo>
                    <a:pt x="410" y="6582"/>
                    <a:pt x="541" y="6473"/>
                    <a:pt x="489" y="6275"/>
                  </a:cubicBezTo>
                  <a:cubicBezTo>
                    <a:pt x="326" y="5219"/>
                    <a:pt x="652" y="4077"/>
                    <a:pt x="900" y="3014"/>
                  </a:cubicBezTo>
                  <a:cubicBezTo>
                    <a:pt x="979" y="2525"/>
                    <a:pt x="1063" y="2035"/>
                    <a:pt x="1142" y="1631"/>
                  </a:cubicBezTo>
                  <a:cubicBezTo>
                    <a:pt x="1226" y="1142"/>
                    <a:pt x="1226" y="652"/>
                    <a:pt x="1305" y="241"/>
                  </a:cubicBezTo>
                  <a:cubicBezTo>
                    <a:pt x="1305" y="163"/>
                    <a:pt x="1226" y="78"/>
                    <a:pt x="1226" y="78"/>
                  </a:cubicBezTo>
                  <a:cubicBezTo>
                    <a:pt x="1142" y="0"/>
                    <a:pt x="1142" y="0"/>
                    <a:pt x="1063" y="0"/>
                  </a:cubicBezTo>
                  <a:close/>
                </a:path>
              </a:pathLst>
            </a:custGeom>
            <a:solidFill>
              <a:srgbClr val="F2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788;p41">
              <a:extLst>
                <a:ext uri="{FF2B5EF4-FFF2-40B4-BE49-F238E27FC236}">
                  <a16:creationId xmlns:a16="http://schemas.microsoft.com/office/drawing/2014/main" id="{34A6B3F7-3F72-E7B5-5D5F-8D75BA4EB4B6}"/>
                </a:ext>
              </a:extLst>
            </p:cNvPr>
            <p:cNvSpPr/>
            <p:nvPr/>
          </p:nvSpPr>
          <p:spPr>
            <a:xfrm>
              <a:off x="6796584" y="6023253"/>
              <a:ext cx="230999" cy="363577"/>
            </a:xfrm>
            <a:custGeom>
              <a:avLst/>
              <a:gdLst/>
              <a:ahLst/>
              <a:cxnLst/>
              <a:rect l="l" t="t" r="r" b="b"/>
              <a:pathLst>
                <a:path w="4220" h="6642" extrusionOk="0">
                  <a:moveTo>
                    <a:pt x="3873" y="0"/>
                  </a:moveTo>
                  <a:cubicBezTo>
                    <a:pt x="3807" y="0"/>
                    <a:pt x="3743" y="20"/>
                    <a:pt x="3697" y="66"/>
                  </a:cubicBezTo>
                  <a:cubicBezTo>
                    <a:pt x="2960" y="1044"/>
                    <a:pt x="2556" y="2186"/>
                    <a:pt x="2145" y="3243"/>
                  </a:cubicBezTo>
                  <a:cubicBezTo>
                    <a:pt x="1740" y="4384"/>
                    <a:pt x="1088" y="5447"/>
                    <a:pt x="188" y="6263"/>
                  </a:cubicBezTo>
                  <a:cubicBezTo>
                    <a:pt x="1" y="6450"/>
                    <a:pt x="155" y="6641"/>
                    <a:pt x="347" y="6641"/>
                  </a:cubicBezTo>
                  <a:cubicBezTo>
                    <a:pt x="402" y="6641"/>
                    <a:pt x="460" y="6625"/>
                    <a:pt x="514" y="6589"/>
                  </a:cubicBezTo>
                  <a:cubicBezTo>
                    <a:pt x="1330" y="5774"/>
                    <a:pt x="1982" y="4873"/>
                    <a:pt x="2393" y="3817"/>
                  </a:cubicBezTo>
                  <a:cubicBezTo>
                    <a:pt x="2882" y="2590"/>
                    <a:pt x="3286" y="1371"/>
                    <a:pt x="4102" y="307"/>
                  </a:cubicBezTo>
                  <a:cubicBezTo>
                    <a:pt x="4219" y="133"/>
                    <a:pt x="4042" y="0"/>
                    <a:pt x="3873" y="0"/>
                  </a:cubicBez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789;p41">
              <a:extLst>
                <a:ext uri="{FF2B5EF4-FFF2-40B4-BE49-F238E27FC236}">
                  <a16:creationId xmlns:a16="http://schemas.microsoft.com/office/drawing/2014/main" id="{75D3F1E5-C1F6-B6E4-D982-ADE11FD1691E}"/>
                </a:ext>
              </a:extLst>
            </p:cNvPr>
            <p:cNvSpPr/>
            <p:nvPr/>
          </p:nvSpPr>
          <p:spPr>
            <a:xfrm>
              <a:off x="6985381" y="6008967"/>
              <a:ext cx="71489" cy="373265"/>
            </a:xfrm>
            <a:custGeom>
              <a:avLst/>
              <a:gdLst/>
              <a:ahLst/>
              <a:cxnLst/>
              <a:rect l="l" t="t" r="r" b="b"/>
              <a:pathLst>
                <a:path w="1306" h="6819" extrusionOk="0">
                  <a:moveTo>
                    <a:pt x="411" y="1"/>
                  </a:moveTo>
                  <a:cubicBezTo>
                    <a:pt x="327" y="79"/>
                    <a:pt x="248" y="79"/>
                    <a:pt x="248" y="242"/>
                  </a:cubicBezTo>
                  <a:lnTo>
                    <a:pt x="248" y="327"/>
                  </a:lnTo>
                  <a:lnTo>
                    <a:pt x="248" y="405"/>
                  </a:lnTo>
                  <a:lnTo>
                    <a:pt x="327" y="405"/>
                  </a:lnTo>
                  <a:lnTo>
                    <a:pt x="327" y="568"/>
                  </a:lnTo>
                  <a:cubicBezTo>
                    <a:pt x="327" y="653"/>
                    <a:pt x="411" y="731"/>
                    <a:pt x="411" y="816"/>
                  </a:cubicBezTo>
                  <a:lnTo>
                    <a:pt x="411" y="894"/>
                  </a:lnTo>
                  <a:lnTo>
                    <a:pt x="411" y="1057"/>
                  </a:lnTo>
                  <a:cubicBezTo>
                    <a:pt x="490" y="1547"/>
                    <a:pt x="490" y="1958"/>
                    <a:pt x="490" y="2447"/>
                  </a:cubicBezTo>
                  <a:cubicBezTo>
                    <a:pt x="411" y="3830"/>
                    <a:pt x="0" y="5219"/>
                    <a:pt x="164" y="6602"/>
                  </a:cubicBezTo>
                  <a:cubicBezTo>
                    <a:pt x="164" y="6734"/>
                    <a:pt x="303" y="6818"/>
                    <a:pt x="421" y="6818"/>
                  </a:cubicBezTo>
                  <a:cubicBezTo>
                    <a:pt x="524" y="6818"/>
                    <a:pt x="611" y="6754"/>
                    <a:pt x="574" y="6602"/>
                  </a:cubicBezTo>
                  <a:cubicBezTo>
                    <a:pt x="327" y="4567"/>
                    <a:pt x="1305" y="2525"/>
                    <a:pt x="738" y="490"/>
                  </a:cubicBezTo>
                  <a:lnTo>
                    <a:pt x="738" y="405"/>
                  </a:lnTo>
                  <a:cubicBezTo>
                    <a:pt x="738" y="327"/>
                    <a:pt x="653" y="242"/>
                    <a:pt x="653" y="164"/>
                  </a:cubicBezTo>
                  <a:cubicBezTo>
                    <a:pt x="653" y="79"/>
                    <a:pt x="574" y="79"/>
                    <a:pt x="574" y="79"/>
                  </a:cubicBezTo>
                  <a:cubicBezTo>
                    <a:pt x="490" y="1"/>
                    <a:pt x="411" y="1"/>
                    <a:pt x="411" y="1"/>
                  </a:cubicBezTo>
                  <a:close/>
                </a:path>
              </a:pathLst>
            </a:custGeom>
            <a:solidFill>
              <a:srgbClr val="FE9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790;p41">
              <a:extLst>
                <a:ext uri="{FF2B5EF4-FFF2-40B4-BE49-F238E27FC236}">
                  <a16:creationId xmlns:a16="http://schemas.microsoft.com/office/drawing/2014/main" id="{C3B7C64B-CC89-A938-19EB-6C28346A9C45}"/>
                </a:ext>
              </a:extLst>
            </p:cNvPr>
            <p:cNvSpPr/>
            <p:nvPr/>
          </p:nvSpPr>
          <p:spPr>
            <a:xfrm>
              <a:off x="6866213" y="6022214"/>
              <a:ext cx="159565" cy="407204"/>
            </a:xfrm>
            <a:custGeom>
              <a:avLst/>
              <a:gdLst/>
              <a:ahLst/>
              <a:cxnLst/>
              <a:rect l="l" t="t" r="r" b="b"/>
              <a:pathLst>
                <a:path w="2915" h="7439" extrusionOk="0">
                  <a:moveTo>
                    <a:pt x="2667" y="0"/>
                  </a:moveTo>
                  <a:cubicBezTo>
                    <a:pt x="2588" y="85"/>
                    <a:pt x="2588" y="85"/>
                    <a:pt x="2504" y="85"/>
                  </a:cubicBezTo>
                  <a:lnTo>
                    <a:pt x="2504" y="163"/>
                  </a:lnTo>
                  <a:cubicBezTo>
                    <a:pt x="2425" y="248"/>
                    <a:pt x="2425" y="248"/>
                    <a:pt x="2425" y="326"/>
                  </a:cubicBezTo>
                  <a:cubicBezTo>
                    <a:pt x="2262" y="574"/>
                    <a:pt x="2177" y="815"/>
                    <a:pt x="2099" y="1063"/>
                  </a:cubicBezTo>
                  <a:lnTo>
                    <a:pt x="2014" y="1063"/>
                  </a:lnTo>
                  <a:cubicBezTo>
                    <a:pt x="1936" y="1390"/>
                    <a:pt x="1851" y="1794"/>
                    <a:pt x="1773" y="2120"/>
                  </a:cubicBezTo>
                  <a:lnTo>
                    <a:pt x="1773" y="2205"/>
                  </a:lnTo>
                  <a:cubicBezTo>
                    <a:pt x="1773" y="2368"/>
                    <a:pt x="1773" y="2531"/>
                    <a:pt x="1688" y="2694"/>
                  </a:cubicBezTo>
                  <a:cubicBezTo>
                    <a:pt x="1610" y="3346"/>
                    <a:pt x="1447" y="3999"/>
                    <a:pt x="1284" y="4651"/>
                  </a:cubicBezTo>
                  <a:lnTo>
                    <a:pt x="795" y="5871"/>
                  </a:lnTo>
                  <a:cubicBezTo>
                    <a:pt x="710" y="6034"/>
                    <a:pt x="632" y="6282"/>
                    <a:pt x="468" y="6445"/>
                  </a:cubicBezTo>
                  <a:lnTo>
                    <a:pt x="221" y="6934"/>
                  </a:lnTo>
                  <a:lnTo>
                    <a:pt x="142" y="7012"/>
                  </a:lnTo>
                  <a:cubicBezTo>
                    <a:pt x="1" y="7228"/>
                    <a:pt x="164" y="7438"/>
                    <a:pt x="317" y="7438"/>
                  </a:cubicBezTo>
                  <a:cubicBezTo>
                    <a:pt x="340" y="7438"/>
                    <a:pt x="362" y="7433"/>
                    <a:pt x="384" y="7423"/>
                  </a:cubicBezTo>
                  <a:lnTo>
                    <a:pt x="468" y="7338"/>
                  </a:lnTo>
                  <a:cubicBezTo>
                    <a:pt x="958" y="6771"/>
                    <a:pt x="1284" y="5956"/>
                    <a:pt x="1525" y="5218"/>
                  </a:cubicBezTo>
                  <a:cubicBezTo>
                    <a:pt x="1610" y="5055"/>
                    <a:pt x="1610" y="4892"/>
                    <a:pt x="1688" y="4729"/>
                  </a:cubicBezTo>
                  <a:cubicBezTo>
                    <a:pt x="1936" y="4077"/>
                    <a:pt x="2014" y="3425"/>
                    <a:pt x="2177" y="2772"/>
                  </a:cubicBezTo>
                  <a:cubicBezTo>
                    <a:pt x="2262" y="2120"/>
                    <a:pt x="2341" y="1468"/>
                    <a:pt x="2588" y="815"/>
                  </a:cubicBezTo>
                  <a:lnTo>
                    <a:pt x="2751" y="652"/>
                  </a:lnTo>
                  <a:cubicBezTo>
                    <a:pt x="2751" y="489"/>
                    <a:pt x="2830" y="411"/>
                    <a:pt x="2915" y="326"/>
                  </a:cubicBezTo>
                  <a:lnTo>
                    <a:pt x="2915" y="248"/>
                  </a:lnTo>
                  <a:lnTo>
                    <a:pt x="2915" y="163"/>
                  </a:lnTo>
                  <a:cubicBezTo>
                    <a:pt x="2830" y="85"/>
                    <a:pt x="2751" y="0"/>
                    <a:pt x="26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791;p41">
              <a:extLst>
                <a:ext uri="{FF2B5EF4-FFF2-40B4-BE49-F238E27FC236}">
                  <a16:creationId xmlns:a16="http://schemas.microsoft.com/office/drawing/2014/main" id="{C041D190-BA30-0F09-C237-7B3B329FE55E}"/>
                </a:ext>
              </a:extLst>
            </p:cNvPr>
            <p:cNvSpPr/>
            <p:nvPr/>
          </p:nvSpPr>
          <p:spPr>
            <a:xfrm>
              <a:off x="6817603" y="6000811"/>
              <a:ext cx="201713" cy="319458"/>
            </a:xfrm>
            <a:custGeom>
              <a:avLst/>
              <a:gdLst/>
              <a:ahLst/>
              <a:cxnLst/>
              <a:rect l="l" t="t" r="r" b="b"/>
              <a:pathLst>
                <a:path w="3685" h="5836" extrusionOk="0">
                  <a:moveTo>
                    <a:pt x="3429" y="0"/>
                  </a:moveTo>
                  <a:cubicBezTo>
                    <a:pt x="3329" y="0"/>
                    <a:pt x="3219" y="46"/>
                    <a:pt x="3150" y="150"/>
                  </a:cubicBezTo>
                  <a:cubicBezTo>
                    <a:pt x="2335" y="2107"/>
                    <a:pt x="619" y="3490"/>
                    <a:pt x="52" y="5531"/>
                  </a:cubicBezTo>
                  <a:cubicBezTo>
                    <a:pt x="1" y="5729"/>
                    <a:pt x="131" y="5835"/>
                    <a:pt x="259" y="5835"/>
                  </a:cubicBezTo>
                  <a:cubicBezTo>
                    <a:pt x="343" y="5835"/>
                    <a:pt x="425" y="5790"/>
                    <a:pt x="456" y="5694"/>
                  </a:cubicBezTo>
                  <a:cubicBezTo>
                    <a:pt x="1030" y="3574"/>
                    <a:pt x="2824" y="2185"/>
                    <a:pt x="3639" y="228"/>
                  </a:cubicBezTo>
                  <a:cubicBezTo>
                    <a:pt x="3685" y="88"/>
                    <a:pt x="3568" y="0"/>
                    <a:pt x="3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792;p41">
              <a:extLst>
                <a:ext uri="{FF2B5EF4-FFF2-40B4-BE49-F238E27FC236}">
                  <a16:creationId xmlns:a16="http://schemas.microsoft.com/office/drawing/2014/main" id="{ECEA8378-CF36-1BF8-BCC9-761B33960EF2}"/>
                </a:ext>
              </a:extLst>
            </p:cNvPr>
            <p:cNvSpPr/>
            <p:nvPr/>
          </p:nvSpPr>
          <p:spPr>
            <a:xfrm>
              <a:off x="6998956" y="5705492"/>
              <a:ext cx="93604" cy="98257"/>
            </a:xfrm>
            <a:custGeom>
              <a:avLst/>
              <a:gdLst/>
              <a:ahLst/>
              <a:cxnLst/>
              <a:rect l="l" t="t" r="r" b="b"/>
              <a:pathLst>
                <a:path w="1710" h="1795" extrusionOk="0">
                  <a:moveTo>
                    <a:pt x="816" y="0"/>
                  </a:moveTo>
                  <a:cubicBezTo>
                    <a:pt x="326" y="0"/>
                    <a:pt x="0" y="405"/>
                    <a:pt x="0" y="894"/>
                  </a:cubicBezTo>
                  <a:cubicBezTo>
                    <a:pt x="0" y="1383"/>
                    <a:pt x="326" y="1794"/>
                    <a:pt x="816" y="1794"/>
                  </a:cubicBezTo>
                  <a:cubicBezTo>
                    <a:pt x="1057" y="1794"/>
                    <a:pt x="1220" y="1709"/>
                    <a:pt x="1383" y="1546"/>
                  </a:cubicBezTo>
                  <a:cubicBezTo>
                    <a:pt x="1546" y="1468"/>
                    <a:pt x="1631" y="1383"/>
                    <a:pt x="1709" y="1220"/>
                  </a:cubicBezTo>
                  <a:lnTo>
                    <a:pt x="1709" y="894"/>
                  </a:lnTo>
                  <a:cubicBezTo>
                    <a:pt x="1709" y="405"/>
                    <a:pt x="1305" y="0"/>
                    <a:pt x="816" y="0"/>
                  </a:cubicBez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793;p41">
              <a:extLst>
                <a:ext uri="{FF2B5EF4-FFF2-40B4-BE49-F238E27FC236}">
                  <a16:creationId xmlns:a16="http://schemas.microsoft.com/office/drawing/2014/main" id="{1E9ECE41-29CD-4876-BB70-C4D72FFF405A}"/>
                </a:ext>
              </a:extLst>
            </p:cNvPr>
            <p:cNvSpPr/>
            <p:nvPr/>
          </p:nvSpPr>
          <p:spPr>
            <a:xfrm>
              <a:off x="7083584" y="5754374"/>
              <a:ext cx="102855" cy="102910"/>
            </a:xfrm>
            <a:custGeom>
              <a:avLst/>
              <a:gdLst/>
              <a:ahLst/>
              <a:cxnLst/>
              <a:rect l="l" t="t" r="r" b="b"/>
              <a:pathLst>
                <a:path w="1879" h="1880" extrusionOk="0">
                  <a:moveTo>
                    <a:pt x="900" y="1"/>
                  </a:moveTo>
                  <a:cubicBezTo>
                    <a:pt x="411" y="1"/>
                    <a:pt x="0" y="412"/>
                    <a:pt x="0" y="901"/>
                  </a:cubicBezTo>
                  <a:cubicBezTo>
                    <a:pt x="0" y="1390"/>
                    <a:pt x="411" y="1880"/>
                    <a:pt x="900" y="1880"/>
                  </a:cubicBezTo>
                  <a:cubicBezTo>
                    <a:pt x="1390" y="1880"/>
                    <a:pt x="1879" y="1390"/>
                    <a:pt x="1879" y="901"/>
                  </a:cubicBezTo>
                  <a:cubicBezTo>
                    <a:pt x="1879" y="412"/>
                    <a:pt x="1390" y="1"/>
                    <a:pt x="900" y="1"/>
                  </a:cubicBezTo>
                  <a:close/>
                </a:path>
              </a:pathLst>
            </a:custGeom>
            <a:solidFill>
              <a:srgbClr val="0E81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794;p41">
              <a:extLst>
                <a:ext uri="{FF2B5EF4-FFF2-40B4-BE49-F238E27FC236}">
                  <a16:creationId xmlns:a16="http://schemas.microsoft.com/office/drawing/2014/main" id="{F7D99C8F-C3FD-9097-4710-15CA5688FFD1}"/>
                </a:ext>
              </a:extLst>
            </p:cNvPr>
            <p:cNvSpPr/>
            <p:nvPr/>
          </p:nvSpPr>
          <p:spPr>
            <a:xfrm>
              <a:off x="6972188" y="5857230"/>
              <a:ext cx="102526" cy="102526"/>
            </a:xfrm>
            <a:custGeom>
              <a:avLst/>
              <a:gdLst/>
              <a:ahLst/>
              <a:cxnLst/>
              <a:rect l="l" t="t" r="r" b="b"/>
              <a:pathLst>
                <a:path w="1873" h="1873" extrusionOk="0">
                  <a:moveTo>
                    <a:pt x="979" y="1"/>
                  </a:moveTo>
                  <a:cubicBezTo>
                    <a:pt x="405" y="1"/>
                    <a:pt x="0" y="490"/>
                    <a:pt x="0" y="979"/>
                  </a:cubicBezTo>
                  <a:cubicBezTo>
                    <a:pt x="0" y="1383"/>
                    <a:pt x="326" y="1794"/>
                    <a:pt x="731" y="1873"/>
                  </a:cubicBezTo>
                  <a:lnTo>
                    <a:pt x="979" y="1873"/>
                  </a:lnTo>
                  <a:cubicBezTo>
                    <a:pt x="1468" y="1873"/>
                    <a:pt x="1872" y="1468"/>
                    <a:pt x="1872" y="979"/>
                  </a:cubicBezTo>
                  <a:cubicBezTo>
                    <a:pt x="1872" y="568"/>
                    <a:pt x="1709" y="327"/>
                    <a:pt x="1383" y="164"/>
                  </a:cubicBezTo>
                  <a:cubicBezTo>
                    <a:pt x="1305" y="79"/>
                    <a:pt x="1142" y="1"/>
                    <a:pt x="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795;p41">
              <a:extLst>
                <a:ext uri="{FF2B5EF4-FFF2-40B4-BE49-F238E27FC236}">
                  <a16:creationId xmlns:a16="http://schemas.microsoft.com/office/drawing/2014/main" id="{35B46046-ABB6-0E7F-5B9A-56CC11E47779}"/>
                </a:ext>
              </a:extLst>
            </p:cNvPr>
            <p:cNvSpPr/>
            <p:nvPr/>
          </p:nvSpPr>
          <p:spPr>
            <a:xfrm>
              <a:off x="7025724" y="5803695"/>
              <a:ext cx="62567" cy="62512"/>
            </a:xfrm>
            <a:custGeom>
              <a:avLst/>
              <a:gdLst/>
              <a:ahLst/>
              <a:cxnLst/>
              <a:rect l="l" t="t" r="r" b="b"/>
              <a:pathLst>
                <a:path w="1143" h="1142" extrusionOk="0">
                  <a:moveTo>
                    <a:pt x="568" y="0"/>
                  </a:moveTo>
                  <a:cubicBezTo>
                    <a:pt x="242" y="0"/>
                    <a:pt x="1" y="241"/>
                    <a:pt x="1" y="568"/>
                  </a:cubicBezTo>
                  <a:cubicBezTo>
                    <a:pt x="1" y="815"/>
                    <a:pt x="164" y="1057"/>
                    <a:pt x="405" y="1057"/>
                  </a:cubicBezTo>
                  <a:cubicBezTo>
                    <a:pt x="490" y="1142"/>
                    <a:pt x="490" y="1142"/>
                    <a:pt x="568" y="1142"/>
                  </a:cubicBezTo>
                  <a:cubicBezTo>
                    <a:pt x="894" y="1142"/>
                    <a:pt x="1142" y="815"/>
                    <a:pt x="1142" y="568"/>
                  </a:cubicBezTo>
                  <a:cubicBezTo>
                    <a:pt x="1142" y="326"/>
                    <a:pt x="979" y="78"/>
                    <a:pt x="731" y="0"/>
                  </a:cubicBez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796;p41">
              <a:extLst>
                <a:ext uri="{FF2B5EF4-FFF2-40B4-BE49-F238E27FC236}">
                  <a16:creationId xmlns:a16="http://schemas.microsoft.com/office/drawing/2014/main" id="{167366DD-B962-275F-951E-EBCB1746817C}"/>
                </a:ext>
              </a:extLst>
            </p:cNvPr>
            <p:cNvSpPr/>
            <p:nvPr/>
          </p:nvSpPr>
          <p:spPr>
            <a:xfrm>
              <a:off x="6976458" y="5959701"/>
              <a:ext cx="62512" cy="62567"/>
            </a:xfrm>
            <a:custGeom>
              <a:avLst/>
              <a:gdLst/>
              <a:ahLst/>
              <a:cxnLst/>
              <a:rect l="l" t="t" r="r" b="b"/>
              <a:pathLst>
                <a:path w="1142" h="1143" extrusionOk="0">
                  <a:moveTo>
                    <a:pt x="574" y="1"/>
                  </a:moveTo>
                  <a:cubicBezTo>
                    <a:pt x="248" y="1"/>
                    <a:pt x="0" y="248"/>
                    <a:pt x="0" y="575"/>
                  </a:cubicBezTo>
                  <a:cubicBezTo>
                    <a:pt x="0" y="738"/>
                    <a:pt x="85" y="901"/>
                    <a:pt x="248" y="979"/>
                  </a:cubicBezTo>
                  <a:cubicBezTo>
                    <a:pt x="248" y="1064"/>
                    <a:pt x="327" y="1064"/>
                    <a:pt x="411" y="1142"/>
                  </a:cubicBezTo>
                  <a:lnTo>
                    <a:pt x="653" y="1142"/>
                  </a:lnTo>
                  <a:cubicBezTo>
                    <a:pt x="737" y="1142"/>
                    <a:pt x="737" y="1142"/>
                    <a:pt x="816" y="1064"/>
                  </a:cubicBezTo>
                  <a:cubicBezTo>
                    <a:pt x="979" y="979"/>
                    <a:pt x="1142" y="816"/>
                    <a:pt x="1142" y="575"/>
                  </a:cubicBezTo>
                  <a:cubicBezTo>
                    <a:pt x="1142" y="327"/>
                    <a:pt x="979" y="164"/>
                    <a:pt x="816" y="85"/>
                  </a:cubicBezTo>
                  <a:cubicBezTo>
                    <a:pt x="737" y="1"/>
                    <a:pt x="737" y="1"/>
                    <a:pt x="653" y="1"/>
                  </a:cubicBez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797;p41">
              <a:extLst>
                <a:ext uri="{FF2B5EF4-FFF2-40B4-BE49-F238E27FC236}">
                  <a16:creationId xmlns:a16="http://schemas.microsoft.com/office/drawing/2014/main" id="{BF66BE27-6375-ECB6-16AE-7B9F819E0E1F}"/>
                </a:ext>
              </a:extLst>
            </p:cNvPr>
            <p:cNvSpPr/>
            <p:nvPr/>
          </p:nvSpPr>
          <p:spPr>
            <a:xfrm>
              <a:off x="6896100" y="5526933"/>
              <a:ext cx="178613" cy="193009"/>
            </a:xfrm>
            <a:custGeom>
              <a:avLst/>
              <a:gdLst/>
              <a:ahLst/>
              <a:cxnLst/>
              <a:rect l="l" t="t" r="r" b="b"/>
              <a:pathLst>
                <a:path w="3263" h="3526" extrusionOk="0">
                  <a:moveTo>
                    <a:pt x="1716" y="1"/>
                  </a:moveTo>
                  <a:cubicBezTo>
                    <a:pt x="1227" y="1"/>
                    <a:pt x="816" y="164"/>
                    <a:pt x="490" y="490"/>
                  </a:cubicBezTo>
                  <a:cubicBezTo>
                    <a:pt x="327" y="653"/>
                    <a:pt x="249" y="816"/>
                    <a:pt x="86" y="1057"/>
                  </a:cubicBezTo>
                  <a:cubicBezTo>
                    <a:pt x="1" y="1305"/>
                    <a:pt x="1" y="1547"/>
                    <a:pt x="1" y="1795"/>
                  </a:cubicBezTo>
                  <a:cubicBezTo>
                    <a:pt x="1" y="2036"/>
                    <a:pt x="86" y="2284"/>
                    <a:pt x="164" y="2525"/>
                  </a:cubicBezTo>
                  <a:cubicBezTo>
                    <a:pt x="249" y="2773"/>
                    <a:pt x="412" y="2936"/>
                    <a:pt x="575" y="3099"/>
                  </a:cubicBezTo>
                  <a:cubicBezTo>
                    <a:pt x="843" y="3368"/>
                    <a:pt x="1165" y="3526"/>
                    <a:pt x="1544" y="3526"/>
                  </a:cubicBezTo>
                  <a:cubicBezTo>
                    <a:pt x="1625" y="3526"/>
                    <a:pt x="1708" y="3519"/>
                    <a:pt x="1795" y="3504"/>
                  </a:cubicBezTo>
                  <a:cubicBezTo>
                    <a:pt x="2205" y="3425"/>
                    <a:pt x="2610" y="3177"/>
                    <a:pt x="2858" y="2851"/>
                  </a:cubicBezTo>
                  <a:cubicBezTo>
                    <a:pt x="3021" y="2688"/>
                    <a:pt x="3099" y="2525"/>
                    <a:pt x="3184" y="2362"/>
                  </a:cubicBezTo>
                  <a:cubicBezTo>
                    <a:pt x="3262" y="2121"/>
                    <a:pt x="3262" y="1958"/>
                    <a:pt x="3262" y="1710"/>
                  </a:cubicBezTo>
                  <a:cubicBezTo>
                    <a:pt x="3262" y="1547"/>
                    <a:pt x="3262" y="1305"/>
                    <a:pt x="3184" y="1142"/>
                  </a:cubicBezTo>
                  <a:cubicBezTo>
                    <a:pt x="3099" y="979"/>
                    <a:pt x="3021" y="731"/>
                    <a:pt x="2858" y="568"/>
                  </a:cubicBezTo>
                  <a:cubicBezTo>
                    <a:pt x="2532" y="327"/>
                    <a:pt x="2205" y="79"/>
                    <a:pt x="1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798;p41">
              <a:extLst>
                <a:ext uri="{FF2B5EF4-FFF2-40B4-BE49-F238E27FC236}">
                  <a16:creationId xmlns:a16="http://schemas.microsoft.com/office/drawing/2014/main" id="{0B103526-50BE-9EB4-EA08-73F0F5831155}"/>
                </a:ext>
              </a:extLst>
            </p:cNvPr>
            <p:cNvSpPr/>
            <p:nvPr/>
          </p:nvSpPr>
          <p:spPr>
            <a:xfrm>
              <a:off x="6949690" y="5433056"/>
              <a:ext cx="93932" cy="95630"/>
            </a:xfrm>
            <a:custGeom>
              <a:avLst/>
              <a:gdLst/>
              <a:ahLst/>
              <a:cxnLst/>
              <a:rect l="l" t="t" r="r" b="b"/>
              <a:pathLst>
                <a:path w="1716" h="1747" extrusionOk="0">
                  <a:moveTo>
                    <a:pt x="979" y="0"/>
                  </a:moveTo>
                  <a:cubicBezTo>
                    <a:pt x="737" y="0"/>
                    <a:pt x="489" y="0"/>
                    <a:pt x="326" y="163"/>
                  </a:cubicBezTo>
                  <a:cubicBezTo>
                    <a:pt x="163" y="326"/>
                    <a:pt x="85" y="489"/>
                    <a:pt x="0" y="737"/>
                  </a:cubicBezTo>
                  <a:cubicBezTo>
                    <a:pt x="0" y="979"/>
                    <a:pt x="85" y="1227"/>
                    <a:pt x="163" y="1390"/>
                  </a:cubicBezTo>
                  <a:cubicBezTo>
                    <a:pt x="326" y="1631"/>
                    <a:pt x="489" y="1716"/>
                    <a:pt x="737" y="1716"/>
                  </a:cubicBezTo>
                  <a:cubicBezTo>
                    <a:pt x="802" y="1737"/>
                    <a:pt x="860" y="1746"/>
                    <a:pt x="915" y="1746"/>
                  </a:cubicBezTo>
                  <a:cubicBezTo>
                    <a:pt x="1065" y="1746"/>
                    <a:pt x="1185" y="1672"/>
                    <a:pt x="1305" y="1553"/>
                  </a:cubicBezTo>
                  <a:cubicBezTo>
                    <a:pt x="1468" y="1390"/>
                    <a:pt x="1631" y="1227"/>
                    <a:pt x="1631" y="979"/>
                  </a:cubicBezTo>
                  <a:cubicBezTo>
                    <a:pt x="1716" y="737"/>
                    <a:pt x="1631" y="574"/>
                    <a:pt x="1468" y="326"/>
                  </a:cubicBezTo>
                  <a:cubicBezTo>
                    <a:pt x="1390" y="163"/>
                    <a:pt x="1226" y="85"/>
                    <a:pt x="979" y="0"/>
                  </a:cubicBez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799;p41">
              <a:extLst>
                <a:ext uri="{FF2B5EF4-FFF2-40B4-BE49-F238E27FC236}">
                  <a16:creationId xmlns:a16="http://schemas.microsoft.com/office/drawing/2014/main" id="{E8DE306F-7844-7F10-0130-61AAA3F7BDCB}"/>
                </a:ext>
              </a:extLst>
            </p:cNvPr>
            <p:cNvSpPr/>
            <p:nvPr/>
          </p:nvSpPr>
          <p:spPr>
            <a:xfrm>
              <a:off x="6927521" y="5245574"/>
              <a:ext cx="187536" cy="189287"/>
            </a:xfrm>
            <a:custGeom>
              <a:avLst/>
              <a:gdLst/>
              <a:ahLst/>
              <a:cxnLst/>
              <a:rect l="l" t="t" r="r" b="b"/>
              <a:pathLst>
                <a:path w="3426" h="3458" extrusionOk="0">
                  <a:moveTo>
                    <a:pt x="1631" y="1"/>
                  </a:moveTo>
                  <a:cubicBezTo>
                    <a:pt x="1468" y="1"/>
                    <a:pt x="1384" y="1"/>
                    <a:pt x="1305" y="85"/>
                  </a:cubicBezTo>
                  <a:cubicBezTo>
                    <a:pt x="1142" y="85"/>
                    <a:pt x="1057" y="164"/>
                    <a:pt x="979" y="249"/>
                  </a:cubicBezTo>
                  <a:cubicBezTo>
                    <a:pt x="816" y="327"/>
                    <a:pt x="568" y="490"/>
                    <a:pt x="490" y="653"/>
                  </a:cubicBezTo>
                  <a:cubicBezTo>
                    <a:pt x="327" y="816"/>
                    <a:pt x="164" y="1064"/>
                    <a:pt x="164" y="1305"/>
                  </a:cubicBezTo>
                  <a:cubicBezTo>
                    <a:pt x="1" y="1794"/>
                    <a:pt x="79" y="2284"/>
                    <a:pt x="327" y="2695"/>
                  </a:cubicBezTo>
                  <a:cubicBezTo>
                    <a:pt x="568" y="3099"/>
                    <a:pt x="894" y="3347"/>
                    <a:pt x="1384" y="3425"/>
                  </a:cubicBezTo>
                  <a:cubicBezTo>
                    <a:pt x="1487" y="3447"/>
                    <a:pt x="1596" y="3457"/>
                    <a:pt x="1706" y="3457"/>
                  </a:cubicBezTo>
                  <a:cubicBezTo>
                    <a:pt x="2031" y="3457"/>
                    <a:pt x="2366" y="3364"/>
                    <a:pt x="2610" y="3184"/>
                  </a:cubicBezTo>
                  <a:cubicBezTo>
                    <a:pt x="2936" y="2936"/>
                    <a:pt x="3262" y="2610"/>
                    <a:pt x="3340" y="2121"/>
                  </a:cubicBezTo>
                  <a:cubicBezTo>
                    <a:pt x="3425" y="1958"/>
                    <a:pt x="3425" y="1716"/>
                    <a:pt x="3425" y="1468"/>
                  </a:cubicBezTo>
                  <a:cubicBezTo>
                    <a:pt x="3340" y="1305"/>
                    <a:pt x="3340" y="1064"/>
                    <a:pt x="3177" y="901"/>
                  </a:cubicBezTo>
                  <a:cubicBezTo>
                    <a:pt x="3177" y="816"/>
                    <a:pt x="3099" y="738"/>
                    <a:pt x="3014" y="653"/>
                  </a:cubicBezTo>
                  <a:lnTo>
                    <a:pt x="2773" y="412"/>
                  </a:lnTo>
                  <a:cubicBezTo>
                    <a:pt x="2688" y="249"/>
                    <a:pt x="2447" y="164"/>
                    <a:pt x="2284" y="85"/>
                  </a:cubicBezTo>
                  <a:cubicBezTo>
                    <a:pt x="2036" y="1"/>
                    <a:pt x="1795" y="1"/>
                    <a:pt x="1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00;p41">
              <a:extLst>
                <a:ext uri="{FF2B5EF4-FFF2-40B4-BE49-F238E27FC236}">
                  <a16:creationId xmlns:a16="http://schemas.microsoft.com/office/drawing/2014/main" id="{BA2AC3FB-C860-9235-85A2-E413BC64E2CB}"/>
                </a:ext>
              </a:extLst>
            </p:cNvPr>
            <p:cNvSpPr/>
            <p:nvPr/>
          </p:nvSpPr>
          <p:spPr>
            <a:xfrm>
              <a:off x="7021071" y="5157499"/>
              <a:ext cx="93987" cy="94535"/>
            </a:xfrm>
            <a:custGeom>
              <a:avLst/>
              <a:gdLst/>
              <a:ahLst/>
              <a:cxnLst/>
              <a:rect l="l" t="t" r="r" b="b"/>
              <a:pathLst>
                <a:path w="1717" h="1727" extrusionOk="0">
                  <a:moveTo>
                    <a:pt x="930" y="0"/>
                  </a:moveTo>
                  <a:cubicBezTo>
                    <a:pt x="818" y="0"/>
                    <a:pt x="695" y="21"/>
                    <a:pt x="575" y="64"/>
                  </a:cubicBezTo>
                  <a:cubicBezTo>
                    <a:pt x="412" y="142"/>
                    <a:pt x="249" y="305"/>
                    <a:pt x="86" y="553"/>
                  </a:cubicBezTo>
                  <a:cubicBezTo>
                    <a:pt x="1" y="794"/>
                    <a:pt x="1" y="1042"/>
                    <a:pt x="86" y="1205"/>
                  </a:cubicBezTo>
                  <a:cubicBezTo>
                    <a:pt x="164" y="1447"/>
                    <a:pt x="327" y="1610"/>
                    <a:pt x="575" y="1694"/>
                  </a:cubicBezTo>
                  <a:cubicBezTo>
                    <a:pt x="622" y="1717"/>
                    <a:pt x="676" y="1727"/>
                    <a:pt x="733" y="1727"/>
                  </a:cubicBezTo>
                  <a:cubicBezTo>
                    <a:pt x="871" y="1727"/>
                    <a:pt x="1027" y="1670"/>
                    <a:pt x="1142" y="1610"/>
                  </a:cubicBezTo>
                  <a:cubicBezTo>
                    <a:pt x="1390" y="1531"/>
                    <a:pt x="1553" y="1447"/>
                    <a:pt x="1631" y="1205"/>
                  </a:cubicBezTo>
                  <a:cubicBezTo>
                    <a:pt x="1716" y="1042"/>
                    <a:pt x="1716" y="794"/>
                    <a:pt x="1631" y="631"/>
                  </a:cubicBezTo>
                  <a:cubicBezTo>
                    <a:pt x="1553" y="390"/>
                    <a:pt x="1468" y="227"/>
                    <a:pt x="1227" y="64"/>
                  </a:cubicBezTo>
                  <a:cubicBezTo>
                    <a:pt x="1146" y="21"/>
                    <a:pt x="1043" y="0"/>
                    <a:pt x="930" y="0"/>
                  </a:cubicBez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01;p41">
              <a:extLst>
                <a:ext uri="{FF2B5EF4-FFF2-40B4-BE49-F238E27FC236}">
                  <a16:creationId xmlns:a16="http://schemas.microsoft.com/office/drawing/2014/main" id="{47F31ABD-B0E2-1671-AA23-53FCE2C2E822}"/>
                </a:ext>
              </a:extLst>
            </p:cNvPr>
            <p:cNvSpPr/>
            <p:nvPr/>
          </p:nvSpPr>
          <p:spPr>
            <a:xfrm>
              <a:off x="7047838" y="4986713"/>
              <a:ext cx="187536" cy="187536"/>
            </a:xfrm>
            <a:custGeom>
              <a:avLst/>
              <a:gdLst/>
              <a:ahLst/>
              <a:cxnLst/>
              <a:rect l="l" t="t" r="r" b="b"/>
              <a:pathLst>
                <a:path w="3426" h="3426" extrusionOk="0">
                  <a:moveTo>
                    <a:pt x="1880" y="1"/>
                  </a:moveTo>
                  <a:cubicBezTo>
                    <a:pt x="1632" y="85"/>
                    <a:pt x="1390" y="85"/>
                    <a:pt x="1142" y="248"/>
                  </a:cubicBezTo>
                  <a:cubicBezTo>
                    <a:pt x="901" y="327"/>
                    <a:pt x="653" y="490"/>
                    <a:pt x="490" y="738"/>
                  </a:cubicBezTo>
                  <a:cubicBezTo>
                    <a:pt x="412" y="816"/>
                    <a:pt x="327" y="901"/>
                    <a:pt x="249" y="1064"/>
                  </a:cubicBezTo>
                  <a:cubicBezTo>
                    <a:pt x="164" y="1142"/>
                    <a:pt x="164" y="1305"/>
                    <a:pt x="86" y="1390"/>
                  </a:cubicBezTo>
                  <a:cubicBezTo>
                    <a:pt x="1" y="1631"/>
                    <a:pt x="1" y="1879"/>
                    <a:pt x="86" y="2121"/>
                  </a:cubicBezTo>
                  <a:lnTo>
                    <a:pt x="86" y="2447"/>
                  </a:lnTo>
                  <a:cubicBezTo>
                    <a:pt x="164" y="2610"/>
                    <a:pt x="249" y="2695"/>
                    <a:pt x="249" y="2773"/>
                  </a:cubicBezTo>
                  <a:cubicBezTo>
                    <a:pt x="412" y="2936"/>
                    <a:pt x="575" y="3099"/>
                    <a:pt x="738" y="3184"/>
                  </a:cubicBezTo>
                  <a:cubicBezTo>
                    <a:pt x="979" y="3347"/>
                    <a:pt x="1142" y="3425"/>
                    <a:pt x="1390" y="3425"/>
                  </a:cubicBezTo>
                  <a:lnTo>
                    <a:pt x="2043" y="3425"/>
                  </a:lnTo>
                  <a:cubicBezTo>
                    <a:pt x="2206" y="3347"/>
                    <a:pt x="2369" y="3347"/>
                    <a:pt x="2610" y="3184"/>
                  </a:cubicBezTo>
                  <a:cubicBezTo>
                    <a:pt x="2695" y="3184"/>
                    <a:pt x="2773" y="3099"/>
                    <a:pt x="2773" y="3099"/>
                  </a:cubicBezTo>
                  <a:lnTo>
                    <a:pt x="3021" y="2858"/>
                  </a:lnTo>
                  <a:cubicBezTo>
                    <a:pt x="3184" y="2695"/>
                    <a:pt x="3262" y="2531"/>
                    <a:pt x="3262" y="2368"/>
                  </a:cubicBezTo>
                  <a:cubicBezTo>
                    <a:pt x="3347" y="2205"/>
                    <a:pt x="3426" y="1957"/>
                    <a:pt x="3426" y="1794"/>
                  </a:cubicBezTo>
                  <a:cubicBezTo>
                    <a:pt x="3426" y="1390"/>
                    <a:pt x="3262" y="979"/>
                    <a:pt x="3021" y="575"/>
                  </a:cubicBezTo>
                  <a:cubicBezTo>
                    <a:pt x="2695" y="248"/>
                    <a:pt x="2284" y="1"/>
                    <a:pt x="1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02;p41">
              <a:extLst>
                <a:ext uri="{FF2B5EF4-FFF2-40B4-BE49-F238E27FC236}">
                  <a16:creationId xmlns:a16="http://schemas.microsoft.com/office/drawing/2014/main" id="{39EDD35D-95AE-889F-3986-DEBD701F7BAD}"/>
                </a:ext>
              </a:extLst>
            </p:cNvPr>
            <p:cNvSpPr/>
            <p:nvPr/>
          </p:nvSpPr>
          <p:spPr>
            <a:xfrm>
              <a:off x="7204284" y="4944783"/>
              <a:ext cx="93604" cy="91249"/>
            </a:xfrm>
            <a:custGeom>
              <a:avLst/>
              <a:gdLst/>
              <a:ahLst/>
              <a:cxnLst/>
              <a:rect l="l" t="t" r="r" b="b"/>
              <a:pathLst>
                <a:path w="1710" h="1667" extrusionOk="0">
                  <a:moveTo>
                    <a:pt x="923" y="1"/>
                  </a:moveTo>
                  <a:cubicBezTo>
                    <a:pt x="751" y="1"/>
                    <a:pt x="579" y="59"/>
                    <a:pt x="404" y="114"/>
                  </a:cubicBezTo>
                  <a:cubicBezTo>
                    <a:pt x="326" y="199"/>
                    <a:pt x="241" y="277"/>
                    <a:pt x="163" y="440"/>
                  </a:cubicBezTo>
                  <a:cubicBezTo>
                    <a:pt x="78" y="525"/>
                    <a:pt x="0" y="603"/>
                    <a:pt x="0" y="688"/>
                  </a:cubicBezTo>
                  <a:lnTo>
                    <a:pt x="0" y="1014"/>
                  </a:lnTo>
                  <a:cubicBezTo>
                    <a:pt x="0" y="1177"/>
                    <a:pt x="78" y="1256"/>
                    <a:pt x="163" y="1341"/>
                  </a:cubicBezTo>
                  <a:lnTo>
                    <a:pt x="404" y="1582"/>
                  </a:lnTo>
                  <a:cubicBezTo>
                    <a:pt x="489" y="1582"/>
                    <a:pt x="568" y="1667"/>
                    <a:pt x="731" y="1667"/>
                  </a:cubicBezTo>
                  <a:lnTo>
                    <a:pt x="978" y="1667"/>
                  </a:lnTo>
                  <a:cubicBezTo>
                    <a:pt x="1142" y="1667"/>
                    <a:pt x="1220" y="1582"/>
                    <a:pt x="1305" y="1504"/>
                  </a:cubicBezTo>
                  <a:cubicBezTo>
                    <a:pt x="1468" y="1419"/>
                    <a:pt x="1631" y="1256"/>
                    <a:pt x="1709" y="1014"/>
                  </a:cubicBezTo>
                  <a:lnTo>
                    <a:pt x="1709" y="767"/>
                  </a:lnTo>
                  <a:cubicBezTo>
                    <a:pt x="1709" y="603"/>
                    <a:pt x="1709" y="525"/>
                    <a:pt x="1631" y="440"/>
                  </a:cubicBezTo>
                  <a:cubicBezTo>
                    <a:pt x="1546" y="277"/>
                    <a:pt x="1468" y="199"/>
                    <a:pt x="1383" y="199"/>
                  </a:cubicBezTo>
                  <a:cubicBezTo>
                    <a:pt x="1305" y="114"/>
                    <a:pt x="1220" y="36"/>
                    <a:pt x="1142" y="36"/>
                  </a:cubicBezTo>
                  <a:cubicBezTo>
                    <a:pt x="1068" y="11"/>
                    <a:pt x="996" y="1"/>
                    <a:pt x="923" y="1"/>
                  </a:cubicBez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03;p41">
              <a:extLst>
                <a:ext uri="{FF2B5EF4-FFF2-40B4-BE49-F238E27FC236}">
                  <a16:creationId xmlns:a16="http://schemas.microsoft.com/office/drawing/2014/main" id="{555F4D70-AC67-DD7C-B7E0-B7E9718DF8CA}"/>
                </a:ext>
              </a:extLst>
            </p:cNvPr>
            <p:cNvSpPr/>
            <p:nvPr/>
          </p:nvSpPr>
          <p:spPr>
            <a:xfrm>
              <a:off x="7284587" y="4843899"/>
              <a:ext cx="191806" cy="183212"/>
            </a:xfrm>
            <a:custGeom>
              <a:avLst/>
              <a:gdLst/>
              <a:ahLst/>
              <a:cxnLst/>
              <a:rect l="l" t="t" r="r" b="b"/>
              <a:pathLst>
                <a:path w="3504" h="3347" extrusionOk="0">
                  <a:moveTo>
                    <a:pt x="1795" y="0"/>
                  </a:moveTo>
                  <a:cubicBezTo>
                    <a:pt x="1710" y="0"/>
                    <a:pt x="1547" y="0"/>
                    <a:pt x="1384" y="85"/>
                  </a:cubicBezTo>
                  <a:cubicBezTo>
                    <a:pt x="1220" y="85"/>
                    <a:pt x="1142" y="163"/>
                    <a:pt x="979" y="163"/>
                  </a:cubicBezTo>
                  <a:cubicBezTo>
                    <a:pt x="894" y="248"/>
                    <a:pt x="731" y="327"/>
                    <a:pt x="653" y="411"/>
                  </a:cubicBezTo>
                  <a:cubicBezTo>
                    <a:pt x="568" y="490"/>
                    <a:pt x="405" y="574"/>
                    <a:pt x="405" y="653"/>
                  </a:cubicBezTo>
                  <a:cubicBezTo>
                    <a:pt x="327" y="737"/>
                    <a:pt x="242" y="901"/>
                    <a:pt x="164" y="979"/>
                  </a:cubicBezTo>
                  <a:cubicBezTo>
                    <a:pt x="79" y="1142"/>
                    <a:pt x="1" y="1390"/>
                    <a:pt x="1" y="1631"/>
                  </a:cubicBezTo>
                  <a:cubicBezTo>
                    <a:pt x="1" y="1879"/>
                    <a:pt x="79" y="2042"/>
                    <a:pt x="164" y="2283"/>
                  </a:cubicBezTo>
                  <a:cubicBezTo>
                    <a:pt x="242" y="2446"/>
                    <a:pt x="405" y="2610"/>
                    <a:pt x="568" y="2773"/>
                  </a:cubicBezTo>
                  <a:cubicBezTo>
                    <a:pt x="731" y="2936"/>
                    <a:pt x="894" y="3020"/>
                    <a:pt x="1057" y="3099"/>
                  </a:cubicBezTo>
                  <a:cubicBezTo>
                    <a:pt x="1142" y="3184"/>
                    <a:pt x="1220" y="3184"/>
                    <a:pt x="1384" y="3262"/>
                  </a:cubicBezTo>
                  <a:lnTo>
                    <a:pt x="1631" y="3262"/>
                  </a:lnTo>
                  <a:cubicBezTo>
                    <a:pt x="1671" y="3304"/>
                    <a:pt x="1711" y="3304"/>
                    <a:pt x="1752" y="3304"/>
                  </a:cubicBezTo>
                  <a:cubicBezTo>
                    <a:pt x="1793" y="3304"/>
                    <a:pt x="1834" y="3304"/>
                    <a:pt x="1873" y="3347"/>
                  </a:cubicBezTo>
                  <a:cubicBezTo>
                    <a:pt x="1958" y="3262"/>
                    <a:pt x="2121" y="3262"/>
                    <a:pt x="2199" y="3262"/>
                  </a:cubicBezTo>
                  <a:cubicBezTo>
                    <a:pt x="2284" y="3262"/>
                    <a:pt x="2362" y="3184"/>
                    <a:pt x="2447" y="3184"/>
                  </a:cubicBezTo>
                  <a:lnTo>
                    <a:pt x="2525" y="3099"/>
                  </a:lnTo>
                  <a:cubicBezTo>
                    <a:pt x="2610" y="3099"/>
                    <a:pt x="2610" y="3099"/>
                    <a:pt x="2688" y="3020"/>
                  </a:cubicBezTo>
                  <a:cubicBezTo>
                    <a:pt x="2773" y="3020"/>
                    <a:pt x="2851" y="2936"/>
                    <a:pt x="2851" y="2857"/>
                  </a:cubicBezTo>
                  <a:lnTo>
                    <a:pt x="3099" y="2610"/>
                  </a:lnTo>
                  <a:cubicBezTo>
                    <a:pt x="3177" y="2531"/>
                    <a:pt x="3177" y="2446"/>
                    <a:pt x="3262" y="2368"/>
                  </a:cubicBezTo>
                  <a:cubicBezTo>
                    <a:pt x="3262" y="2283"/>
                    <a:pt x="3340" y="2205"/>
                    <a:pt x="3425" y="2120"/>
                  </a:cubicBezTo>
                  <a:cubicBezTo>
                    <a:pt x="3425" y="1879"/>
                    <a:pt x="3504" y="1716"/>
                    <a:pt x="3504" y="1468"/>
                  </a:cubicBezTo>
                  <a:cubicBezTo>
                    <a:pt x="3504" y="1227"/>
                    <a:pt x="3504" y="979"/>
                    <a:pt x="3340" y="816"/>
                  </a:cubicBezTo>
                  <a:cubicBezTo>
                    <a:pt x="3340" y="737"/>
                    <a:pt x="3262" y="653"/>
                    <a:pt x="3177" y="490"/>
                  </a:cubicBezTo>
                  <a:cubicBezTo>
                    <a:pt x="3099" y="411"/>
                    <a:pt x="3014" y="411"/>
                    <a:pt x="2936" y="327"/>
                  </a:cubicBezTo>
                  <a:cubicBezTo>
                    <a:pt x="2851" y="248"/>
                    <a:pt x="2688" y="163"/>
                    <a:pt x="2610" y="85"/>
                  </a:cubicBezTo>
                  <a:cubicBezTo>
                    <a:pt x="2447" y="85"/>
                    <a:pt x="2362" y="85"/>
                    <a:pt x="21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04;p41">
              <a:extLst>
                <a:ext uri="{FF2B5EF4-FFF2-40B4-BE49-F238E27FC236}">
                  <a16:creationId xmlns:a16="http://schemas.microsoft.com/office/drawing/2014/main" id="{CF1FC424-2EAB-C06E-2EEF-07BB6CEF6CF0}"/>
                </a:ext>
              </a:extLst>
            </p:cNvPr>
            <p:cNvSpPr/>
            <p:nvPr/>
          </p:nvSpPr>
          <p:spPr>
            <a:xfrm>
              <a:off x="7476339" y="4882434"/>
              <a:ext cx="98257" cy="91141"/>
            </a:xfrm>
            <a:custGeom>
              <a:avLst/>
              <a:gdLst/>
              <a:ahLst/>
              <a:cxnLst/>
              <a:rect l="l" t="t" r="r" b="b"/>
              <a:pathLst>
                <a:path w="1795" h="1665" extrusionOk="0">
                  <a:moveTo>
                    <a:pt x="784" y="0"/>
                  </a:moveTo>
                  <a:cubicBezTo>
                    <a:pt x="610" y="0"/>
                    <a:pt x="446" y="77"/>
                    <a:pt x="327" y="197"/>
                  </a:cubicBezTo>
                  <a:cubicBezTo>
                    <a:pt x="164" y="275"/>
                    <a:pt x="164" y="360"/>
                    <a:pt x="85" y="438"/>
                  </a:cubicBezTo>
                  <a:cubicBezTo>
                    <a:pt x="1" y="523"/>
                    <a:pt x="1" y="601"/>
                    <a:pt x="1" y="764"/>
                  </a:cubicBezTo>
                  <a:cubicBezTo>
                    <a:pt x="1" y="1012"/>
                    <a:pt x="85" y="1175"/>
                    <a:pt x="248" y="1338"/>
                  </a:cubicBezTo>
                  <a:cubicBezTo>
                    <a:pt x="411" y="1501"/>
                    <a:pt x="575" y="1579"/>
                    <a:pt x="738" y="1664"/>
                  </a:cubicBezTo>
                  <a:cubicBezTo>
                    <a:pt x="979" y="1664"/>
                    <a:pt x="1142" y="1579"/>
                    <a:pt x="1305" y="1501"/>
                  </a:cubicBezTo>
                  <a:cubicBezTo>
                    <a:pt x="1553" y="1416"/>
                    <a:pt x="1631" y="1175"/>
                    <a:pt x="1716" y="1012"/>
                  </a:cubicBezTo>
                  <a:cubicBezTo>
                    <a:pt x="1794" y="764"/>
                    <a:pt x="1716" y="523"/>
                    <a:pt x="1631" y="360"/>
                  </a:cubicBezTo>
                  <a:cubicBezTo>
                    <a:pt x="1468" y="197"/>
                    <a:pt x="1227" y="33"/>
                    <a:pt x="979" y="33"/>
                  </a:cubicBezTo>
                  <a:cubicBezTo>
                    <a:pt x="914" y="11"/>
                    <a:pt x="848" y="0"/>
                    <a:pt x="784" y="0"/>
                  </a:cubicBez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05;p41">
              <a:extLst>
                <a:ext uri="{FF2B5EF4-FFF2-40B4-BE49-F238E27FC236}">
                  <a16:creationId xmlns:a16="http://schemas.microsoft.com/office/drawing/2014/main" id="{33A0D8A6-CACB-1489-5D8D-3F2E3F81B56C}"/>
                </a:ext>
              </a:extLst>
            </p:cNvPr>
            <p:cNvSpPr/>
            <p:nvPr/>
          </p:nvSpPr>
          <p:spPr>
            <a:xfrm>
              <a:off x="7565619" y="4879917"/>
              <a:ext cx="192134" cy="182883"/>
            </a:xfrm>
            <a:custGeom>
              <a:avLst/>
              <a:gdLst/>
              <a:ahLst/>
              <a:cxnLst/>
              <a:rect l="l" t="t" r="r" b="b"/>
              <a:pathLst>
                <a:path w="3510" h="3341" extrusionOk="0">
                  <a:moveTo>
                    <a:pt x="1469" y="0"/>
                  </a:moveTo>
                  <a:cubicBezTo>
                    <a:pt x="1299" y="0"/>
                    <a:pt x="1135" y="27"/>
                    <a:pt x="979" y="79"/>
                  </a:cubicBezTo>
                  <a:cubicBezTo>
                    <a:pt x="900" y="158"/>
                    <a:pt x="737" y="158"/>
                    <a:pt x="653" y="243"/>
                  </a:cubicBezTo>
                  <a:lnTo>
                    <a:pt x="411" y="484"/>
                  </a:lnTo>
                  <a:cubicBezTo>
                    <a:pt x="248" y="647"/>
                    <a:pt x="163" y="810"/>
                    <a:pt x="85" y="1058"/>
                  </a:cubicBezTo>
                  <a:cubicBezTo>
                    <a:pt x="0" y="1221"/>
                    <a:pt x="0" y="1462"/>
                    <a:pt x="0" y="1710"/>
                  </a:cubicBezTo>
                  <a:cubicBezTo>
                    <a:pt x="85" y="1788"/>
                    <a:pt x="85" y="1873"/>
                    <a:pt x="85" y="2036"/>
                  </a:cubicBezTo>
                  <a:cubicBezTo>
                    <a:pt x="85" y="2115"/>
                    <a:pt x="163" y="2199"/>
                    <a:pt x="163" y="2278"/>
                  </a:cubicBezTo>
                  <a:cubicBezTo>
                    <a:pt x="163" y="2362"/>
                    <a:pt x="248" y="2441"/>
                    <a:pt x="248" y="2526"/>
                  </a:cubicBezTo>
                  <a:cubicBezTo>
                    <a:pt x="326" y="2604"/>
                    <a:pt x="326" y="2689"/>
                    <a:pt x="411" y="2767"/>
                  </a:cubicBezTo>
                  <a:cubicBezTo>
                    <a:pt x="489" y="2852"/>
                    <a:pt x="489" y="2930"/>
                    <a:pt x="574" y="3015"/>
                  </a:cubicBezTo>
                  <a:cubicBezTo>
                    <a:pt x="653" y="3015"/>
                    <a:pt x="737" y="3093"/>
                    <a:pt x="737" y="3178"/>
                  </a:cubicBezTo>
                  <a:cubicBezTo>
                    <a:pt x="816" y="3178"/>
                    <a:pt x="900" y="3256"/>
                    <a:pt x="979" y="3256"/>
                  </a:cubicBezTo>
                  <a:cubicBezTo>
                    <a:pt x="1063" y="3256"/>
                    <a:pt x="1142" y="3341"/>
                    <a:pt x="1227" y="3341"/>
                  </a:cubicBezTo>
                  <a:lnTo>
                    <a:pt x="2120" y="3341"/>
                  </a:lnTo>
                  <a:cubicBezTo>
                    <a:pt x="2205" y="3256"/>
                    <a:pt x="2283" y="3256"/>
                    <a:pt x="2368" y="3256"/>
                  </a:cubicBezTo>
                  <a:cubicBezTo>
                    <a:pt x="2609" y="3178"/>
                    <a:pt x="2772" y="3015"/>
                    <a:pt x="3020" y="2930"/>
                  </a:cubicBezTo>
                  <a:cubicBezTo>
                    <a:pt x="3183" y="2767"/>
                    <a:pt x="3262" y="2604"/>
                    <a:pt x="3347" y="2362"/>
                  </a:cubicBezTo>
                  <a:cubicBezTo>
                    <a:pt x="3425" y="2278"/>
                    <a:pt x="3425" y="2199"/>
                    <a:pt x="3425" y="2036"/>
                  </a:cubicBezTo>
                  <a:cubicBezTo>
                    <a:pt x="3510" y="1952"/>
                    <a:pt x="3510" y="1788"/>
                    <a:pt x="3425" y="1710"/>
                  </a:cubicBezTo>
                  <a:cubicBezTo>
                    <a:pt x="3425" y="1547"/>
                    <a:pt x="3425" y="1462"/>
                    <a:pt x="3347" y="1299"/>
                  </a:cubicBezTo>
                  <a:cubicBezTo>
                    <a:pt x="3347" y="1299"/>
                    <a:pt x="3347" y="1221"/>
                    <a:pt x="3262" y="1136"/>
                  </a:cubicBezTo>
                  <a:cubicBezTo>
                    <a:pt x="3262" y="1058"/>
                    <a:pt x="3262" y="1058"/>
                    <a:pt x="3183" y="973"/>
                  </a:cubicBezTo>
                  <a:cubicBezTo>
                    <a:pt x="3099" y="895"/>
                    <a:pt x="3020" y="732"/>
                    <a:pt x="2936" y="647"/>
                  </a:cubicBezTo>
                  <a:cubicBezTo>
                    <a:pt x="2857" y="569"/>
                    <a:pt x="2772" y="484"/>
                    <a:pt x="2694" y="484"/>
                  </a:cubicBezTo>
                  <a:cubicBezTo>
                    <a:pt x="2694" y="406"/>
                    <a:pt x="2609" y="406"/>
                    <a:pt x="2609" y="406"/>
                  </a:cubicBezTo>
                  <a:cubicBezTo>
                    <a:pt x="2223" y="126"/>
                    <a:pt x="1833" y="0"/>
                    <a:pt x="14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06;p41">
              <a:extLst>
                <a:ext uri="{FF2B5EF4-FFF2-40B4-BE49-F238E27FC236}">
                  <a16:creationId xmlns:a16="http://schemas.microsoft.com/office/drawing/2014/main" id="{E00B422C-E410-6778-FB4F-918D656993BD}"/>
                </a:ext>
              </a:extLst>
            </p:cNvPr>
            <p:cNvSpPr/>
            <p:nvPr/>
          </p:nvSpPr>
          <p:spPr>
            <a:xfrm>
              <a:off x="7708434" y="5028151"/>
              <a:ext cx="93932" cy="96012"/>
            </a:xfrm>
            <a:custGeom>
              <a:avLst/>
              <a:gdLst/>
              <a:ahLst/>
              <a:cxnLst/>
              <a:rect l="l" t="t" r="r" b="b"/>
              <a:pathLst>
                <a:path w="1716" h="1754" extrusionOk="0">
                  <a:moveTo>
                    <a:pt x="818" y="0"/>
                  </a:moveTo>
                  <a:cubicBezTo>
                    <a:pt x="757" y="0"/>
                    <a:pt x="695" y="20"/>
                    <a:pt x="653" y="59"/>
                  </a:cubicBezTo>
                  <a:cubicBezTo>
                    <a:pt x="574" y="59"/>
                    <a:pt x="490" y="144"/>
                    <a:pt x="411" y="222"/>
                  </a:cubicBezTo>
                  <a:cubicBezTo>
                    <a:pt x="248" y="307"/>
                    <a:pt x="248" y="385"/>
                    <a:pt x="163" y="470"/>
                  </a:cubicBezTo>
                  <a:cubicBezTo>
                    <a:pt x="85" y="548"/>
                    <a:pt x="85" y="633"/>
                    <a:pt x="85" y="711"/>
                  </a:cubicBezTo>
                  <a:cubicBezTo>
                    <a:pt x="0" y="959"/>
                    <a:pt x="85" y="1122"/>
                    <a:pt x="163" y="1285"/>
                  </a:cubicBezTo>
                  <a:cubicBezTo>
                    <a:pt x="163" y="1364"/>
                    <a:pt x="248" y="1448"/>
                    <a:pt x="327" y="1527"/>
                  </a:cubicBezTo>
                  <a:cubicBezTo>
                    <a:pt x="411" y="1611"/>
                    <a:pt x="490" y="1611"/>
                    <a:pt x="574" y="1690"/>
                  </a:cubicBezTo>
                  <a:cubicBezTo>
                    <a:pt x="695" y="1732"/>
                    <a:pt x="796" y="1753"/>
                    <a:pt x="898" y="1753"/>
                  </a:cubicBezTo>
                  <a:cubicBezTo>
                    <a:pt x="1000" y="1753"/>
                    <a:pt x="1103" y="1732"/>
                    <a:pt x="1227" y="1690"/>
                  </a:cubicBezTo>
                  <a:cubicBezTo>
                    <a:pt x="1468" y="1611"/>
                    <a:pt x="1631" y="1448"/>
                    <a:pt x="1716" y="1200"/>
                  </a:cubicBezTo>
                  <a:lnTo>
                    <a:pt x="1716" y="874"/>
                  </a:lnTo>
                  <a:cubicBezTo>
                    <a:pt x="1716" y="711"/>
                    <a:pt x="1631" y="633"/>
                    <a:pt x="1553" y="470"/>
                  </a:cubicBezTo>
                  <a:cubicBezTo>
                    <a:pt x="1468" y="222"/>
                    <a:pt x="1227" y="59"/>
                    <a:pt x="979" y="59"/>
                  </a:cubicBezTo>
                  <a:cubicBezTo>
                    <a:pt x="940" y="20"/>
                    <a:pt x="879" y="0"/>
                    <a:pt x="818" y="0"/>
                  </a:cubicBezTo>
                  <a:close/>
                </a:path>
              </a:pathLst>
            </a:custGeom>
            <a:solidFill>
              <a:srgbClr val="0E81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07;p41">
              <a:extLst>
                <a:ext uri="{FF2B5EF4-FFF2-40B4-BE49-F238E27FC236}">
                  <a16:creationId xmlns:a16="http://schemas.microsoft.com/office/drawing/2014/main" id="{E036AC5B-2205-94B4-3487-53A0B3FEEE7E}"/>
                </a:ext>
              </a:extLst>
            </p:cNvPr>
            <p:cNvSpPr/>
            <p:nvPr/>
          </p:nvSpPr>
          <p:spPr>
            <a:xfrm>
              <a:off x="7704165" y="5116335"/>
              <a:ext cx="187481" cy="193721"/>
            </a:xfrm>
            <a:custGeom>
              <a:avLst/>
              <a:gdLst/>
              <a:ahLst/>
              <a:cxnLst/>
              <a:rect l="l" t="t" r="r" b="b"/>
              <a:pathLst>
                <a:path w="3425" h="3539" extrusionOk="0">
                  <a:moveTo>
                    <a:pt x="1957" y="0"/>
                  </a:moveTo>
                  <a:cubicBezTo>
                    <a:pt x="1709" y="0"/>
                    <a:pt x="1546" y="0"/>
                    <a:pt x="1305" y="79"/>
                  </a:cubicBezTo>
                  <a:cubicBezTo>
                    <a:pt x="1057" y="163"/>
                    <a:pt x="894" y="242"/>
                    <a:pt x="731" y="405"/>
                  </a:cubicBezTo>
                  <a:cubicBezTo>
                    <a:pt x="568" y="568"/>
                    <a:pt x="489" y="731"/>
                    <a:pt x="326" y="894"/>
                  </a:cubicBezTo>
                  <a:cubicBezTo>
                    <a:pt x="78" y="1220"/>
                    <a:pt x="0" y="1546"/>
                    <a:pt x="0" y="1957"/>
                  </a:cubicBezTo>
                  <a:cubicBezTo>
                    <a:pt x="78" y="2283"/>
                    <a:pt x="241" y="2610"/>
                    <a:pt x="489" y="2936"/>
                  </a:cubicBezTo>
                  <a:cubicBezTo>
                    <a:pt x="652" y="3099"/>
                    <a:pt x="816" y="3177"/>
                    <a:pt x="1057" y="3340"/>
                  </a:cubicBezTo>
                  <a:cubicBezTo>
                    <a:pt x="1220" y="3425"/>
                    <a:pt x="1383" y="3503"/>
                    <a:pt x="1631" y="3503"/>
                  </a:cubicBezTo>
                  <a:cubicBezTo>
                    <a:pt x="1702" y="3528"/>
                    <a:pt x="1774" y="3538"/>
                    <a:pt x="1844" y="3538"/>
                  </a:cubicBezTo>
                  <a:cubicBezTo>
                    <a:pt x="2011" y="3538"/>
                    <a:pt x="2168" y="3480"/>
                    <a:pt x="2283" y="3425"/>
                  </a:cubicBezTo>
                  <a:cubicBezTo>
                    <a:pt x="2525" y="3340"/>
                    <a:pt x="2688" y="3262"/>
                    <a:pt x="2851" y="3099"/>
                  </a:cubicBezTo>
                  <a:cubicBezTo>
                    <a:pt x="3177" y="2773"/>
                    <a:pt x="3425" y="2199"/>
                    <a:pt x="3340" y="1631"/>
                  </a:cubicBezTo>
                  <a:cubicBezTo>
                    <a:pt x="3262" y="1057"/>
                    <a:pt x="3014" y="568"/>
                    <a:pt x="2609" y="242"/>
                  </a:cubicBezTo>
                  <a:cubicBezTo>
                    <a:pt x="2446" y="79"/>
                    <a:pt x="2198" y="0"/>
                    <a:pt x="1957" y="0"/>
                  </a:cubicBezTo>
                  <a:close/>
                </a:path>
              </a:pathLst>
            </a:custGeom>
            <a:solidFill>
              <a:srgbClr val="F2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08;p41">
              <a:extLst>
                <a:ext uri="{FF2B5EF4-FFF2-40B4-BE49-F238E27FC236}">
                  <a16:creationId xmlns:a16="http://schemas.microsoft.com/office/drawing/2014/main" id="{C2EB850A-7ECF-F176-4B0C-D6283E388CC9}"/>
                </a:ext>
              </a:extLst>
            </p:cNvPr>
            <p:cNvSpPr/>
            <p:nvPr/>
          </p:nvSpPr>
          <p:spPr>
            <a:xfrm>
              <a:off x="7739854" y="5308087"/>
              <a:ext cx="93604" cy="95683"/>
            </a:xfrm>
            <a:custGeom>
              <a:avLst/>
              <a:gdLst/>
              <a:ahLst/>
              <a:cxnLst/>
              <a:rect l="l" t="t" r="r" b="b"/>
              <a:pathLst>
                <a:path w="1710" h="1748" extrusionOk="0">
                  <a:moveTo>
                    <a:pt x="979" y="0"/>
                  </a:moveTo>
                  <a:cubicBezTo>
                    <a:pt x="731" y="0"/>
                    <a:pt x="568" y="85"/>
                    <a:pt x="405" y="163"/>
                  </a:cubicBezTo>
                  <a:cubicBezTo>
                    <a:pt x="242" y="326"/>
                    <a:pt x="79" y="489"/>
                    <a:pt x="79" y="737"/>
                  </a:cubicBezTo>
                  <a:cubicBezTo>
                    <a:pt x="0" y="900"/>
                    <a:pt x="0" y="1142"/>
                    <a:pt x="164" y="1305"/>
                  </a:cubicBezTo>
                  <a:cubicBezTo>
                    <a:pt x="242" y="1468"/>
                    <a:pt x="405" y="1631"/>
                    <a:pt x="653" y="1716"/>
                  </a:cubicBezTo>
                  <a:cubicBezTo>
                    <a:pt x="700" y="1738"/>
                    <a:pt x="754" y="1748"/>
                    <a:pt x="813" y="1748"/>
                  </a:cubicBezTo>
                  <a:cubicBezTo>
                    <a:pt x="957" y="1748"/>
                    <a:pt x="1129" y="1691"/>
                    <a:pt x="1305" y="1631"/>
                  </a:cubicBezTo>
                  <a:cubicBezTo>
                    <a:pt x="1468" y="1553"/>
                    <a:pt x="1631" y="1305"/>
                    <a:pt x="1631" y="1063"/>
                  </a:cubicBezTo>
                  <a:cubicBezTo>
                    <a:pt x="1709" y="816"/>
                    <a:pt x="1631" y="574"/>
                    <a:pt x="1546" y="326"/>
                  </a:cubicBezTo>
                  <a:cubicBezTo>
                    <a:pt x="1383" y="163"/>
                    <a:pt x="1220" y="85"/>
                    <a:pt x="979" y="0"/>
                  </a:cubicBezTo>
                  <a:close/>
                </a:path>
              </a:pathLst>
            </a:custGeom>
            <a:solidFill>
              <a:srgbClr val="0E81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09;p41">
              <a:extLst>
                <a:ext uri="{FF2B5EF4-FFF2-40B4-BE49-F238E27FC236}">
                  <a16:creationId xmlns:a16="http://schemas.microsoft.com/office/drawing/2014/main" id="{D8E3E557-80FB-ACB6-0CC2-AF9435C50A37}"/>
                </a:ext>
              </a:extLst>
            </p:cNvPr>
            <p:cNvSpPr/>
            <p:nvPr/>
          </p:nvSpPr>
          <p:spPr>
            <a:xfrm>
              <a:off x="7645922" y="5397311"/>
              <a:ext cx="187536" cy="191039"/>
            </a:xfrm>
            <a:custGeom>
              <a:avLst/>
              <a:gdLst/>
              <a:ahLst/>
              <a:cxnLst/>
              <a:rect l="l" t="t" r="r" b="b"/>
              <a:pathLst>
                <a:path w="3426" h="3490" extrusionOk="0">
                  <a:moveTo>
                    <a:pt x="1716" y="1"/>
                  </a:moveTo>
                  <a:cubicBezTo>
                    <a:pt x="1469" y="1"/>
                    <a:pt x="1305" y="86"/>
                    <a:pt x="1064" y="164"/>
                  </a:cubicBezTo>
                  <a:cubicBezTo>
                    <a:pt x="738" y="327"/>
                    <a:pt x="412" y="575"/>
                    <a:pt x="164" y="901"/>
                  </a:cubicBezTo>
                  <a:cubicBezTo>
                    <a:pt x="1" y="1306"/>
                    <a:pt x="1" y="1716"/>
                    <a:pt x="86" y="2043"/>
                  </a:cubicBezTo>
                  <a:cubicBezTo>
                    <a:pt x="86" y="2284"/>
                    <a:pt x="164" y="2447"/>
                    <a:pt x="327" y="2695"/>
                  </a:cubicBezTo>
                  <a:cubicBezTo>
                    <a:pt x="412" y="2858"/>
                    <a:pt x="575" y="3021"/>
                    <a:pt x="738" y="3184"/>
                  </a:cubicBezTo>
                  <a:cubicBezTo>
                    <a:pt x="901" y="3262"/>
                    <a:pt x="1142" y="3425"/>
                    <a:pt x="1305" y="3425"/>
                  </a:cubicBezTo>
                  <a:cubicBezTo>
                    <a:pt x="1429" y="3468"/>
                    <a:pt x="1552" y="3489"/>
                    <a:pt x="1663" y="3489"/>
                  </a:cubicBezTo>
                  <a:cubicBezTo>
                    <a:pt x="1775" y="3489"/>
                    <a:pt x="1876" y="3468"/>
                    <a:pt x="1958" y="3425"/>
                  </a:cubicBezTo>
                  <a:cubicBezTo>
                    <a:pt x="2447" y="3262"/>
                    <a:pt x="2858" y="2936"/>
                    <a:pt x="3099" y="2447"/>
                  </a:cubicBezTo>
                  <a:cubicBezTo>
                    <a:pt x="3425" y="1958"/>
                    <a:pt x="3425" y="1390"/>
                    <a:pt x="3262" y="979"/>
                  </a:cubicBezTo>
                  <a:cubicBezTo>
                    <a:pt x="3184" y="738"/>
                    <a:pt x="3099" y="575"/>
                    <a:pt x="2936" y="412"/>
                  </a:cubicBezTo>
                  <a:cubicBezTo>
                    <a:pt x="2773" y="249"/>
                    <a:pt x="2532" y="164"/>
                    <a:pt x="2369" y="86"/>
                  </a:cubicBezTo>
                  <a:cubicBezTo>
                    <a:pt x="2121" y="1"/>
                    <a:pt x="1880" y="1"/>
                    <a:pt x="1716" y="1"/>
                  </a:cubicBezTo>
                  <a:close/>
                </a:path>
              </a:pathLst>
            </a:custGeom>
            <a:solidFill>
              <a:srgbClr val="F2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10;p41">
              <a:extLst>
                <a:ext uri="{FF2B5EF4-FFF2-40B4-BE49-F238E27FC236}">
                  <a16:creationId xmlns:a16="http://schemas.microsoft.com/office/drawing/2014/main" id="{002F953B-C26E-51E5-9F97-6C1028CC34E8}"/>
                </a:ext>
              </a:extLst>
            </p:cNvPr>
            <p:cNvSpPr/>
            <p:nvPr/>
          </p:nvSpPr>
          <p:spPr>
            <a:xfrm>
              <a:off x="7610232" y="5560817"/>
              <a:ext cx="93987" cy="92290"/>
            </a:xfrm>
            <a:custGeom>
              <a:avLst/>
              <a:gdLst/>
              <a:ahLst/>
              <a:cxnLst/>
              <a:rect l="l" t="t" r="r" b="b"/>
              <a:pathLst>
                <a:path w="1717" h="1686" extrusionOk="0">
                  <a:moveTo>
                    <a:pt x="933" y="1"/>
                  </a:moveTo>
                  <a:cubicBezTo>
                    <a:pt x="868" y="1"/>
                    <a:pt x="803" y="11"/>
                    <a:pt x="738" y="34"/>
                  </a:cubicBezTo>
                  <a:cubicBezTo>
                    <a:pt x="653" y="34"/>
                    <a:pt x="575" y="34"/>
                    <a:pt x="490" y="112"/>
                  </a:cubicBezTo>
                  <a:cubicBezTo>
                    <a:pt x="412" y="112"/>
                    <a:pt x="327" y="197"/>
                    <a:pt x="248" y="275"/>
                  </a:cubicBezTo>
                  <a:cubicBezTo>
                    <a:pt x="85" y="438"/>
                    <a:pt x="1" y="686"/>
                    <a:pt x="1" y="849"/>
                  </a:cubicBezTo>
                  <a:cubicBezTo>
                    <a:pt x="1" y="1091"/>
                    <a:pt x="85" y="1254"/>
                    <a:pt x="248" y="1417"/>
                  </a:cubicBezTo>
                  <a:cubicBezTo>
                    <a:pt x="313" y="1551"/>
                    <a:pt x="492" y="1685"/>
                    <a:pt x="687" y="1685"/>
                  </a:cubicBezTo>
                  <a:cubicBezTo>
                    <a:pt x="730" y="1685"/>
                    <a:pt x="773" y="1679"/>
                    <a:pt x="816" y="1665"/>
                  </a:cubicBezTo>
                  <a:cubicBezTo>
                    <a:pt x="1064" y="1665"/>
                    <a:pt x="1227" y="1580"/>
                    <a:pt x="1468" y="1417"/>
                  </a:cubicBezTo>
                  <a:cubicBezTo>
                    <a:pt x="1553" y="1339"/>
                    <a:pt x="1553" y="1176"/>
                    <a:pt x="1631" y="1091"/>
                  </a:cubicBezTo>
                  <a:cubicBezTo>
                    <a:pt x="1631" y="928"/>
                    <a:pt x="1716" y="849"/>
                    <a:pt x="1716" y="765"/>
                  </a:cubicBezTo>
                  <a:cubicBezTo>
                    <a:pt x="1631" y="523"/>
                    <a:pt x="1553" y="275"/>
                    <a:pt x="1390" y="197"/>
                  </a:cubicBezTo>
                  <a:cubicBezTo>
                    <a:pt x="1271" y="78"/>
                    <a:pt x="1107" y="1"/>
                    <a:pt x="933" y="1"/>
                  </a:cubicBezTo>
                  <a:close/>
                </a:path>
              </a:pathLst>
            </a:custGeom>
            <a:solidFill>
              <a:srgbClr val="0E81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11;p41">
              <a:extLst>
                <a:ext uri="{FF2B5EF4-FFF2-40B4-BE49-F238E27FC236}">
                  <a16:creationId xmlns:a16="http://schemas.microsoft.com/office/drawing/2014/main" id="{F94A9C05-DFF8-CFBC-D872-4A41C481F562}"/>
                </a:ext>
              </a:extLst>
            </p:cNvPr>
            <p:cNvSpPr/>
            <p:nvPr/>
          </p:nvSpPr>
          <p:spPr>
            <a:xfrm>
              <a:off x="7454224" y="5609918"/>
              <a:ext cx="191751" cy="183704"/>
            </a:xfrm>
            <a:custGeom>
              <a:avLst/>
              <a:gdLst/>
              <a:ahLst/>
              <a:cxnLst/>
              <a:rect l="l" t="t" r="r" b="b"/>
              <a:pathLst>
                <a:path w="3503" h="3356" extrusionOk="0">
                  <a:moveTo>
                    <a:pt x="1631" y="0"/>
                  </a:moveTo>
                  <a:cubicBezTo>
                    <a:pt x="1336" y="0"/>
                    <a:pt x="1055" y="74"/>
                    <a:pt x="815" y="194"/>
                  </a:cubicBezTo>
                  <a:cubicBezTo>
                    <a:pt x="405" y="442"/>
                    <a:pt x="241" y="768"/>
                    <a:pt x="78" y="1172"/>
                  </a:cubicBezTo>
                  <a:cubicBezTo>
                    <a:pt x="0" y="1583"/>
                    <a:pt x="0" y="1988"/>
                    <a:pt x="163" y="2477"/>
                  </a:cubicBezTo>
                  <a:cubicBezTo>
                    <a:pt x="326" y="2888"/>
                    <a:pt x="731" y="3129"/>
                    <a:pt x="1142" y="3292"/>
                  </a:cubicBezTo>
                  <a:cubicBezTo>
                    <a:pt x="1262" y="3335"/>
                    <a:pt x="1385" y="3356"/>
                    <a:pt x="1507" y="3356"/>
                  </a:cubicBezTo>
                  <a:cubicBezTo>
                    <a:pt x="1629" y="3356"/>
                    <a:pt x="1751" y="3335"/>
                    <a:pt x="1872" y="3292"/>
                  </a:cubicBezTo>
                  <a:cubicBezTo>
                    <a:pt x="1957" y="3292"/>
                    <a:pt x="2120" y="3214"/>
                    <a:pt x="2198" y="3214"/>
                  </a:cubicBezTo>
                  <a:cubicBezTo>
                    <a:pt x="2361" y="3129"/>
                    <a:pt x="2446" y="3051"/>
                    <a:pt x="2609" y="3051"/>
                  </a:cubicBezTo>
                  <a:cubicBezTo>
                    <a:pt x="3014" y="2725"/>
                    <a:pt x="3340" y="2235"/>
                    <a:pt x="3425" y="1825"/>
                  </a:cubicBezTo>
                  <a:cubicBezTo>
                    <a:pt x="3503" y="1335"/>
                    <a:pt x="3340" y="931"/>
                    <a:pt x="3098" y="520"/>
                  </a:cubicBezTo>
                  <a:cubicBezTo>
                    <a:pt x="2772" y="194"/>
                    <a:pt x="2361" y="31"/>
                    <a:pt x="1957" y="31"/>
                  </a:cubicBezTo>
                  <a:cubicBezTo>
                    <a:pt x="1848" y="10"/>
                    <a:pt x="1739" y="0"/>
                    <a:pt x="1631" y="0"/>
                  </a:cubicBezTo>
                  <a:close/>
                </a:path>
              </a:pathLst>
            </a:custGeom>
            <a:solidFill>
              <a:srgbClr val="F2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12;p41">
              <a:extLst>
                <a:ext uri="{FF2B5EF4-FFF2-40B4-BE49-F238E27FC236}">
                  <a16:creationId xmlns:a16="http://schemas.microsoft.com/office/drawing/2014/main" id="{C95E4429-C255-AE57-EB70-E55FEB4507F9}"/>
                </a:ext>
              </a:extLst>
            </p:cNvPr>
            <p:cNvSpPr/>
            <p:nvPr/>
          </p:nvSpPr>
          <p:spPr>
            <a:xfrm>
              <a:off x="7369214" y="5715455"/>
              <a:ext cx="98257" cy="91468"/>
            </a:xfrm>
            <a:custGeom>
              <a:avLst/>
              <a:gdLst/>
              <a:ahLst/>
              <a:cxnLst/>
              <a:rect l="l" t="t" r="r" b="b"/>
              <a:pathLst>
                <a:path w="1795" h="1671" extrusionOk="0">
                  <a:moveTo>
                    <a:pt x="940" y="1"/>
                  </a:moveTo>
                  <a:cubicBezTo>
                    <a:pt x="837" y="1"/>
                    <a:pt x="734" y="20"/>
                    <a:pt x="653" y="60"/>
                  </a:cubicBezTo>
                  <a:cubicBezTo>
                    <a:pt x="412" y="144"/>
                    <a:pt x="249" y="307"/>
                    <a:pt x="164" y="471"/>
                  </a:cubicBezTo>
                  <a:cubicBezTo>
                    <a:pt x="85" y="634"/>
                    <a:pt x="1" y="875"/>
                    <a:pt x="85" y="1123"/>
                  </a:cubicBezTo>
                  <a:cubicBezTo>
                    <a:pt x="164" y="1364"/>
                    <a:pt x="249" y="1527"/>
                    <a:pt x="490" y="1612"/>
                  </a:cubicBezTo>
                  <a:cubicBezTo>
                    <a:pt x="571" y="1651"/>
                    <a:pt x="674" y="1671"/>
                    <a:pt x="787" y="1671"/>
                  </a:cubicBezTo>
                  <a:cubicBezTo>
                    <a:pt x="899" y="1671"/>
                    <a:pt x="1021" y="1651"/>
                    <a:pt x="1142" y="1612"/>
                  </a:cubicBezTo>
                  <a:cubicBezTo>
                    <a:pt x="1390" y="1527"/>
                    <a:pt x="1631" y="1364"/>
                    <a:pt x="1716" y="1201"/>
                  </a:cubicBezTo>
                  <a:cubicBezTo>
                    <a:pt x="1794" y="960"/>
                    <a:pt x="1794" y="712"/>
                    <a:pt x="1716" y="549"/>
                  </a:cubicBezTo>
                  <a:cubicBezTo>
                    <a:pt x="1631" y="307"/>
                    <a:pt x="1468" y="144"/>
                    <a:pt x="1227" y="60"/>
                  </a:cubicBezTo>
                  <a:cubicBezTo>
                    <a:pt x="1145" y="20"/>
                    <a:pt x="1043" y="1"/>
                    <a:pt x="940" y="1"/>
                  </a:cubicBezTo>
                  <a:close/>
                </a:path>
              </a:pathLst>
            </a:custGeom>
            <a:solidFill>
              <a:srgbClr val="0E81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13;p41">
              <a:extLst>
                <a:ext uri="{FF2B5EF4-FFF2-40B4-BE49-F238E27FC236}">
                  <a16:creationId xmlns:a16="http://schemas.microsoft.com/office/drawing/2014/main" id="{3A88C88E-F852-472A-D661-1E575C5AF8B5}"/>
                </a:ext>
              </a:extLst>
            </p:cNvPr>
            <p:cNvSpPr/>
            <p:nvPr/>
          </p:nvSpPr>
          <p:spPr>
            <a:xfrm>
              <a:off x="7181786" y="5704234"/>
              <a:ext cx="196404" cy="183047"/>
            </a:xfrm>
            <a:custGeom>
              <a:avLst/>
              <a:gdLst/>
              <a:ahLst/>
              <a:cxnLst/>
              <a:rect l="l" t="t" r="r" b="b"/>
              <a:pathLst>
                <a:path w="3588" h="3344" extrusionOk="0">
                  <a:moveTo>
                    <a:pt x="1782" y="0"/>
                  </a:moveTo>
                  <a:cubicBezTo>
                    <a:pt x="1706" y="0"/>
                    <a:pt x="1629" y="7"/>
                    <a:pt x="1553" y="23"/>
                  </a:cubicBezTo>
                  <a:cubicBezTo>
                    <a:pt x="1305" y="23"/>
                    <a:pt x="1142" y="102"/>
                    <a:pt x="979" y="265"/>
                  </a:cubicBezTo>
                  <a:cubicBezTo>
                    <a:pt x="900" y="265"/>
                    <a:pt x="815" y="349"/>
                    <a:pt x="737" y="428"/>
                  </a:cubicBezTo>
                  <a:cubicBezTo>
                    <a:pt x="652" y="512"/>
                    <a:pt x="574" y="512"/>
                    <a:pt x="489" y="591"/>
                  </a:cubicBezTo>
                  <a:cubicBezTo>
                    <a:pt x="248" y="917"/>
                    <a:pt x="0" y="1328"/>
                    <a:pt x="85" y="1817"/>
                  </a:cubicBezTo>
                  <a:cubicBezTo>
                    <a:pt x="85" y="2306"/>
                    <a:pt x="248" y="2711"/>
                    <a:pt x="652" y="2959"/>
                  </a:cubicBezTo>
                  <a:cubicBezTo>
                    <a:pt x="737" y="3037"/>
                    <a:pt x="815" y="3122"/>
                    <a:pt x="900" y="3122"/>
                  </a:cubicBezTo>
                  <a:cubicBezTo>
                    <a:pt x="1063" y="3200"/>
                    <a:pt x="1142" y="3200"/>
                    <a:pt x="1305" y="3285"/>
                  </a:cubicBezTo>
                  <a:cubicBezTo>
                    <a:pt x="1386" y="3324"/>
                    <a:pt x="1509" y="3343"/>
                    <a:pt x="1641" y="3343"/>
                  </a:cubicBezTo>
                  <a:cubicBezTo>
                    <a:pt x="1774" y="3343"/>
                    <a:pt x="1918" y="3324"/>
                    <a:pt x="2042" y="3285"/>
                  </a:cubicBezTo>
                  <a:cubicBezTo>
                    <a:pt x="2531" y="3200"/>
                    <a:pt x="3020" y="2959"/>
                    <a:pt x="3262" y="2548"/>
                  </a:cubicBezTo>
                  <a:cubicBezTo>
                    <a:pt x="3509" y="2221"/>
                    <a:pt x="3588" y="1732"/>
                    <a:pt x="3509" y="1328"/>
                  </a:cubicBezTo>
                  <a:cubicBezTo>
                    <a:pt x="3346" y="839"/>
                    <a:pt x="3098" y="512"/>
                    <a:pt x="2694" y="265"/>
                  </a:cubicBezTo>
                  <a:cubicBezTo>
                    <a:pt x="2430" y="132"/>
                    <a:pt x="2109" y="0"/>
                    <a:pt x="1782" y="0"/>
                  </a:cubicBezTo>
                  <a:close/>
                </a:path>
              </a:pathLst>
            </a:custGeom>
            <a:solidFill>
              <a:srgbClr val="F2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14;p41">
              <a:extLst>
                <a:ext uri="{FF2B5EF4-FFF2-40B4-BE49-F238E27FC236}">
                  <a16:creationId xmlns:a16="http://schemas.microsoft.com/office/drawing/2014/main" id="{43CED501-0A30-FA5E-4155-0E6B2DB2E043}"/>
                </a:ext>
              </a:extLst>
            </p:cNvPr>
            <p:cNvSpPr/>
            <p:nvPr/>
          </p:nvSpPr>
          <p:spPr>
            <a:xfrm>
              <a:off x="7074661" y="5772275"/>
              <a:ext cx="17900" cy="17900"/>
            </a:xfrm>
            <a:custGeom>
              <a:avLst/>
              <a:gdLst/>
              <a:ahLst/>
              <a:cxnLst/>
              <a:rect l="l" t="t" r="r" b="b"/>
              <a:pathLst>
                <a:path w="327" h="327" extrusionOk="0">
                  <a:moveTo>
                    <a:pt x="326" y="0"/>
                  </a:moveTo>
                  <a:lnTo>
                    <a:pt x="0" y="326"/>
                  </a:lnTo>
                  <a:cubicBezTo>
                    <a:pt x="163" y="248"/>
                    <a:pt x="248" y="163"/>
                    <a:pt x="326" y="0"/>
                  </a:cubicBezTo>
                  <a:close/>
                </a:path>
              </a:pathLst>
            </a:custGeom>
            <a:solidFill>
              <a:srgbClr val="0A5B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15;p41">
              <a:extLst>
                <a:ext uri="{FF2B5EF4-FFF2-40B4-BE49-F238E27FC236}">
                  <a16:creationId xmlns:a16="http://schemas.microsoft.com/office/drawing/2014/main" id="{B8103A4F-50D8-6E19-7BB4-05D7CB0CA791}"/>
                </a:ext>
              </a:extLst>
            </p:cNvPr>
            <p:cNvSpPr/>
            <p:nvPr/>
          </p:nvSpPr>
          <p:spPr>
            <a:xfrm>
              <a:off x="7083584" y="5754374"/>
              <a:ext cx="102855" cy="102910"/>
            </a:xfrm>
            <a:custGeom>
              <a:avLst/>
              <a:gdLst/>
              <a:ahLst/>
              <a:cxnLst/>
              <a:rect l="l" t="t" r="r" b="b"/>
              <a:pathLst>
                <a:path w="1879" h="1880" extrusionOk="0">
                  <a:moveTo>
                    <a:pt x="900" y="1"/>
                  </a:moveTo>
                  <a:cubicBezTo>
                    <a:pt x="411" y="1"/>
                    <a:pt x="0" y="412"/>
                    <a:pt x="0" y="901"/>
                  </a:cubicBezTo>
                  <a:cubicBezTo>
                    <a:pt x="0" y="1390"/>
                    <a:pt x="411" y="1880"/>
                    <a:pt x="900" y="1880"/>
                  </a:cubicBezTo>
                  <a:cubicBezTo>
                    <a:pt x="1390" y="1880"/>
                    <a:pt x="1879" y="1390"/>
                    <a:pt x="1879" y="901"/>
                  </a:cubicBezTo>
                  <a:cubicBezTo>
                    <a:pt x="1794" y="327"/>
                    <a:pt x="1390" y="1"/>
                    <a:pt x="900" y="1"/>
                  </a:cubicBez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16;p41">
              <a:extLst>
                <a:ext uri="{FF2B5EF4-FFF2-40B4-BE49-F238E27FC236}">
                  <a16:creationId xmlns:a16="http://schemas.microsoft.com/office/drawing/2014/main" id="{02CBCB31-98E0-DA51-3253-0E121463D822}"/>
                </a:ext>
              </a:extLst>
            </p:cNvPr>
            <p:cNvSpPr/>
            <p:nvPr/>
          </p:nvSpPr>
          <p:spPr>
            <a:xfrm>
              <a:off x="7186383" y="5705492"/>
              <a:ext cx="191806" cy="182828"/>
            </a:xfrm>
            <a:custGeom>
              <a:avLst/>
              <a:gdLst/>
              <a:ahLst/>
              <a:cxnLst/>
              <a:rect l="l" t="t" r="r" b="b"/>
              <a:pathLst>
                <a:path w="3504" h="3340" extrusionOk="0">
                  <a:moveTo>
                    <a:pt x="1469" y="0"/>
                  </a:moveTo>
                  <a:cubicBezTo>
                    <a:pt x="1221" y="0"/>
                    <a:pt x="1058" y="79"/>
                    <a:pt x="895" y="242"/>
                  </a:cubicBezTo>
                  <a:cubicBezTo>
                    <a:pt x="816" y="242"/>
                    <a:pt x="731" y="326"/>
                    <a:pt x="653" y="326"/>
                  </a:cubicBezTo>
                  <a:lnTo>
                    <a:pt x="653" y="405"/>
                  </a:lnTo>
                  <a:cubicBezTo>
                    <a:pt x="568" y="489"/>
                    <a:pt x="490" y="489"/>
                    <a:pt x="405" y="568"/>
                  </a:cubicBezTo>
                  <a:cubicBezTo>
                    <a:pt x="242" y="731"/>
                    <a:pt x="164" y="979"/>
                    <a:pt x="79" y="1142"/>
                  </a:cubicBezTo>
                  <a:cubicBezTo>
                    <a:pt x="1" y="1305"/>
                    <a:pt x="1" y="1546"/>
                    <a:pt x="1" y="1709"/>
                  </a:cubicBezTo>
                  <a:lnTo>
                    <a:pt x="1" y="1794"/>
                  </a:lnTo>
                  <a:cubicBezTo>
                    <a:pt x="1" y="2283"/>
                    <a:pt x="164" y="2688"/>
                    <a:pt x="568" y="2936"/>
                  </a:cubicBezTo>
                  <a:cubicBezTo>
                    <a:pt x="653" y="3014"/>
                    <a:pt x="731" y="3099"/>
                    <a:pt x="816" y="3099"/>
                  </a:cubicBezTo>
                  <a:cubicBezTo>
                    <a:pt x="979" y="3177"/>
                    <a:pt x="1058" y="3177"/>
                    <a:pt x="1221" y="3262"/>
                  </a:cubicBezTo>
                  <a:cubicBezTo>
                    <a:pt x="1305" y="3262"/>
                    <a:pt x="1469" y="3340"/>
                    <a:pt x="1632" y="3340"/>
                  </a:cubicBezTo>
                  <a:cubicBezTo>
                    <a:pt x="1710" y="3340"/>
                    <a:pt x="1873" y="3340"/>
                    <a:pt x="1958" y="3262"/>
                  </a:cubicBezTo>
                  <a:cubicBezTo>
                    <a:pt x="2447" y="3177"/>
                    <a:pt x="2936" y="2936"/>
                    <a:pt x="3178" y="2525"/>
                  </a:cubicBezTo>
                  <a:cubicBezTo>
                    <a:pt x="3341" y="2283"/>
                    <a:pt x="3504" y="2035"/>
                    <a:pt x="3504" y="1709"/>
                  </a:cubicBezTo>
                  <a:cubicBezTo>
                    <a:pt x="3504" y="1546"/>
                    <a:pt x="3425" y="1468"/>
                    <a:pt x="3425" y="1305"/>
                  </a:cubicBezTo>
                  <a:cubicBezTo>
                    <a:pt x="3262" y="816"/>
                    <a:pt x="3014" y="489"/>
                    <a:pt x="2610" y="242"/>
                  </a:cubicBezTo>
                  <a:cubicBezTo>
                    <a:pt x="2362" y="79"/>
                    <a:pt x="2036" y="0"/>
                    <a:pt x="1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17;p41">
              <a:extLst>
                <a:ext uri="{FF2B5EF4-FFF2-40B4-BE49-F238E27FC236}">
                  <a16:creationId xmlns:a16="http://schemas.microsoft.com/office/drawing/2014/main" id="{00E71409-D60C-210D-75BC-C872D3781A2E}"/>
                </a:ext>
              </a:extLst>
            </p:cNvPr>
            <p:cNvSpPr/>
            <p:nvPr/>
          </p:nvSpPr>
          <p:spPr>
            <a:xfrm>
              <a:off x="7369214" y="5714415"/>
              <a:ext cx="98257" cy="93604"/>
            </a:xfrm>
            <a:custGeom>
              <a:avLst/>
              <a:gdLst/>
              <a:ahLst/>
              <a:cxnLst/>
              <a:rect l="l" t="t" r="r" b="b"/>
              <a:pathLst>
                <a:path w="1795" h="1710" extrusionOk="0">
                  <a:moveTo>
                    <a:pt x="901" y="0"/>
                  </a:moveTo>
                  <a:cubicBezTo>
                    <a:pt x="816" y="0"/>
                    <a:pt x="738" y="79"/>
                    <a:pt x="653" y="79"/>
                  </a:cubicBezTo>
                  <a:cubicBezTo>
                    <a:pt x="412" y="163"/>
                    <a:pt x="249" y="326"/>
                    <a:pt x="164" y="490"/>
                  </a:cubicBezTo>
                  <a:cubicBezTo>
                    <a:pt x="85" y="653"/>
                    <a:pt x="1" y="731"/>
                    <a:pt x="1" y="894"/>
                  </a:cubicBezTo>
                  <a:cubicBezTo>
                    <a:pt x="1" y="979"/>
                    <a:pt x="85" y="1057"/>
                    <a:pt x="85" y="1142"/>
                  </a:cubicBezTo>
                  <a:cubicBezTo>
                    <a:pt x="164" y="1383"/>
                    <a:pt x="249" y="1546"/>
                    <a:pt x="490" y="1631"/>
                  </a:cubicBezTo>
                  <a:cubicBezTo>
                    <a:pt x="575" y="1631"/>
                    <a:pt x="738" y="1709"/>
                    <a:pt x="901" y="1709"/>
                  </a:cubicBezTo>
                  <a:cubicBezTo>
                    <a:pt x="979" y="1709"/>
                    <a:pt x="1064" y="1709"/>
                    <a:pt x="1142" y="1631"/>
                  </a:cubicBezTo>
                  <a:cubicBezTo>
                    <a:pt x="1390" y="1546"/>
                    <a:pt x="1631" y="1383"/>
                    <a:pt x="1716" y="1220"/>
                  </a:cubicBezTo>
                  <a:cubicBezTo>
                    <a:pt x="1716" y="1057"/>
                    <a:pt x="1794" y="979"/>
                    <a:pt x="1794" y="816"/>
                  </a:cubicBezTo>
                  <a:cubicBezTo>
                    <a:pt x="1794" y="731"/>
                    <a:pt x="1716" y="653"/>
                    <a:pt x="1716" y="568"/>
                  </a:cubicBezTo>
                  <a:cubicBezTo>
                    <a:pt x="1631" y="326"/>
                    <a:pt x="1468" y="163"/>
                    <a:pt x="1227" y="79"/>
                  </a:cubicBezTo>
                  <a:cubicBezTo>
                    <a:pt x="1142" y="79"/>
                    <a:pt x="1064" y="0"/>
                    <a:pt x="901" y="0"/>
                  </a:cubicBez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818;p41">
              <a:extLst>
                <a:ext uri="{FF2B5EF4-FFF2-40B4-BE49-F238E27FC236}">
                  <a16:creationId xmlns:a16="http://schemas.microsoft.com/office/drawing/2014/main" id="{FE3FDD46-DC74-C913-F24E-57DCB6A52D27}"/>
                </a:ext>
              </a:extLst>
            </p:cNvPr>
            <p:cNvSpPr/>
            <p:nvPr/>
          </p:nvSpPr>
          <p:spPr>
            <a:xfrm>
              <a:off x="7373867" y="5776873"/>
              <a:ext cx="55" cy="55"/>
            </a:xfrm>
            <a:custGeom>
              <a:avLst/>
              <a:gdLst/>
              <a:ahLst/>
              <a:cxnLst/>
              <a:rect l="l" t="t" r="r" b="b"/>
              <a:pathLst>
                <a:path w="1" h="1" extrusionOk="0">
                  <a:moveTo>
                    <a:pt x="0" y="1"/>
                  </a:moveTo>
                  <a:lnTo>
                    <a:pt x="0" y="1"/>
                  </a:lnTo>
                  <a:close/>
                </a:path>
              </a:pathLst>
            </a:custGeom>
            <a:solidFill>
              <a:srgbClr val="E9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819;p41">
              <a:extLst>
                <a:ext uri="{FF2B5EF4-FFF2-40B4-BE49-F238E27FC236}">
                  <a16:creationId xmlns:a16="http://schemas.microsoft.com/office/drawing/2014/main" id="{56DBDF42-AB4A-461C-DEB4-D44D063195DB}"/>
                </a:ext>
              </a:extLst>
            </p:cNvPr>
            <p:cNvSpPr/>
            <p:nvPr/>
          </p:nvSpPr>
          <p:spPr>
            <a:xfrm>
              <a:off x="7454224" y="5607290"/>
              <a:ext cx="187481" cy="182883"/>
            </a:xfrm>
            <a:custGeom>
              <a:avLst/>
              <a:gdLst/>
              <a:ahLst/>
              <a:cxnLst/>
              <a:rect l="l" t="t" r="r" b="b"/>
              <a:pathLst>
                <a:path w="3425" h="3341" extrusionOk="0">
                  <a:moveTo>
                    <a:pt x="1709" y="0"/>
                  </a:moveTo>
                  <a:cubicBezTo>
                    <a:pt x="1383" y="0"/>
                    <a:pt x="1057" y="79"/>
                    <a:pt x="815" y="242"/>
                  </a:cubicBezTo>
                  <a:lnTo>
                    <a:pt x="568" y="490"/>
                  </a:lnTo>
                  <a:cubicBezTo>
                    <a:pt x="326" y="653"/>
                    <a:pt x="163" y="894"/>
                    <a:pt x="78" y="1220"/>
                  </a:cubicBezTo>
                  <a:cubicBezTo>
                    <a:pt x="78" y="1383"/>
                    <a:pt x="0" y="1631"/>
                    <a:pt x="0" y="1794"/>
                  </a:cubicBezTo>
                  <a:cubicBezTo>
                    <a:pt x="0" y="2036"/>
                    <a:pt x="78" y="2283"/>
                    <a:pt x="163" y="2525"/>
                  </a:cubicBezTo>
                  <a:cubicBezTo>
                    <a:pt x="326" y="2936"/>
                    <a:pt x="731" y="3177"/>
                    <a:pt x="1142" y="3340"/>
                  </a:cubicBezTo>
                  <a:lnTo>
                    <a:pt x="1872" y="3340"/>
                  </a:lnTo>
                  <a:cubicBezTo>
                    <a:pt x="1957" y="3340"/>
                    <a:pt x="2120" y="3262"/>
                    <a:pt x="2198" y="3262"/>
                  </a:cubicBezTo>
                  <a:cubicBezTo>
                    <a:pt x="2361" y="3177"/>
                    <a:pt x="2446" y="3099"/>
                    <a:pt x="2609" y="3099"/>
                  </a:cubicBezTo>
                  <a:cubicBezTo>
                    <a:pt x="3014" y="2773"/>
                    <a:pt x="3340" y="2283"/>
                    <a:pt x="3425" y="1873"/>
                  </a:cubicBezTo>
                  <a:lnTo>
                    <a:pt x="3425" y="1546"/>
                  </a:lnTo>
                  <a:cubicBezTo>
                    <a:pt x="3425" y="1220"/>
                    <a:pt x="3340" y="894"/>
                    <a:pt x="3098" y="568"/>
                  </a:cubicBezTo>
                  <a:cubicBezTo>
                    <a:pt x="2772" y="242"/>
                    <a:pt x="2361" y="79"/>
                    <a:pt x="1957" y="79"/>
                  </a:cubicBezTo>
                  <a:cubicBezTo>
                    <a:pt x="1872" y="0"/>
                    <a:pt x="1794" y="0"/>
                    <a:pt x="17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820;p41">
              <a:extLst>
                <a:ext uri="{FF2B5EF4-FFF2-40B4-BE49-F238E27FC236}">
                  <a16:creationId xmlns:a16="http://schemas.microsoft.com/office/drawing/2014/main" id="{641D252E-C5E2-1C2D-893D-5B90C2DFF7C5}"/>
                </a:ext>
              </a:extLst>
            </p:cNvPr>
            <p:cNvSpPr/>
            <p:nvPr/>
          </p:nvSpPr>
          <p:spPr>
            <a:xfrm>
              <a:off x="7610232" y="5562678"/>
              <a:ext cx="93987" cy="89279"/>
            </a:xfrm>
            <a:custGeom>
              <a:avLst/>
              <a:gdLst/>
              <a:ahLst/>
              <a:cxnLst/>
              <a:rect l="l" t="t" r="r" b="b"/>
              <a:pathLst>
                <a:path w="1717" h="1631" extrusionOk="0">
                  <a:moveTo>
                    <a:pt x="738" y="0"/>
                  </a:moveTo>
                  <a:cubicBezTo>
                    <a:pt x="653" y="0"/>
                    <a:pt x="575" y="0"/>
                    <a:pt x="490" y="78"/>
                  </a:cubicBezTo>
                  <a:cubicBezTo>
                    <a:pt x="412" y="78"/>
                    <a:pt x="327" y="163"/>
                    <a:pt x="248" y="241"/>
                  </a:cubicBezTo>
                  <a:cubicBezTo>
                    <a:pt x="164" y="241"/>
                    <a:pt x="164" y="326"/>
                    <a:pt x="164" y="326"/>
                  </a:cubicBezTo>
                  <a:cubicBezTo>
                    <a:pt x="85" y="489"/>
                    <a:pt x="1" y="652"/>
                    <a:pt x="1" y="815"/>
                  </a:cubicBezTo>
                  <a:cubicBezTo>
                    <a:pt x="1" y="1057"/>
                    <a:pt x="85" y="1220"/>
                    <a:pt x="248" y="1383"/>
                  </a:cubicBezTo>
                  <a:cubicBezTo>
                    <a:pt x="327" y="1546"/>
                    <a:pt x="575" y="1631"/>
                    <a:pt x="816" y="1631"/>
                  </a:cubicBezTo>
                  <a:cubicBezTo>
                    <a:pt x="1064" y="1631"/>
                    <a:pt x="1227" y="1546"/>
                    <a:pt x="1468" y="1383"/>
                  </a:cubicBezTo>
                  <a:cubicBezTo>
                    <a:pt x="1553" y="1305"/>
                    <a:pt x="1553" y="1142"/>
                    <a:pt x="1631" y="1057"/>
                  </a:cubicBezTo>
                  <a:cubicBezTo>
                    <a:pt x="1631" y="979"/>
                    <a:pt x="1716" y="815"/>
                    <a:pt x="1716" y="731"/>
                  </a:cubicBezTo>
                  <a:cubicBezTo>
                    <a:pt x="1631" y="489"/>
                    <a:pt x="1553" y="241"/>
                    <a:pt x="1390" y="163"/>
                  </a:cubicBezTo>
                  <a:cubicBezTo>
                    <a:pt x="1227" y="0"/>
                    <a:pt x="1064" y="0"/>
                    <a:pt x="901" y="0"/>
                  </a:cubicBez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821;p41">
              <a:extLst>
                <a:ext uri="{FF2B5EF4-FFF2-40B4-BE49-F238E27FC236}">
                  <a16:creationId xmlns:a16="http://schemas.microsoft.com/office/drawing/2014/main" id="{942ACFD0-2009-8514-3CAF-A55A0DBEFD18}"/>
                </a:ext>
              </a:extLst>
            </p:cNvPr>
            <p:cNvSpPr/>
            <p:nvPr/>
          </p:nvSpPr>
          <p:spPr>
            <a:xfrm>
              <a:off x="7713087" y="5027056"/>
              <a:ext cx="89279" cy="98257"/>
            </a:xfrm>
            <a:custGeom>
              <a:avLst/>
              <a:gdLst/>
              <a:ahLst/>
              <a:cxnLst/>
              <a:rect l="l" t="t" r="r" b="b"/>
              <a:pathLst>
                <a:path w="1631" h="1795" extrusionOk="0">
                  <a:moveTo>
                    <a:pt x="731" y="1"/>
                  </a:moveTo>
                  <a:cubicBezTo>
                    <a:pt x="653" y="1"/>
                    <a:pt x="653" y="79"/>
                    <a:pt x="568" y="79"/>
                  </a:cubicBezTo>
                  <a:cubicBezTo>
                    <a:pt x="489" y="79"/>
                    <a:pt x="405" y="164"/>
                    <a:pt x="326" y="242"/>
                  </a:cubicBezTo>
                  <a:cubicBezTo>
                    <a:pt x="163" y="327"/>
                    <a:pt x="163" y="405"/>
                    <a:pt x="78" y="490"/>
                  </a:cubicBezTo>
                  <a:cubicBezTo>
                    <a:pt x="0" y="568"/>
                    <a:pt x="0" y="653"/>
                    <a:pt x="0" y="731"/>
                  </a:cubicBezTo>
                  <a:lnTo>
                    <a:pt x="0" y="979"/>
                  </a:lnTo>
                  <a:cubicBezTo>
                    <a:pt x="0" y="1057"/>
                    <a:pt x="0" y="1220"/>
                    <a:pt x="78" y="1305"/>
                  </a:cubicBezTo>
                  <a:cubicBezTo>
                    <a:pt x="78" y="1384"/>
                    <a:pt x="163" y="1468"/>
                    <a:pt x="242" y="1547"/>
                  </a:cubicBezTo>
                  <a:cubicBezTo>
                    <a:pt x="326" y="1631"/>
                    <a:pt x="405" y="1631"/>
                    <a:pt x="489" y="1710"/>
                  </a:cubicBezTo>
                  <a:cubicBezTo>
                    <a:pt x="653" y="1710"/>
                    <a:pt x="731" y="1794"/>
                    <a:pt x="894" y="1794"/>
                  </a:cubicBezTo>
                  <a:cubicBezTo>
                    <a:pt x="979" y="1794"/>
                    <a:pt x="1057" y="1710"/>
                    <a:pt x="1142" y="1710"/>
                  </a:cubicBezTo>
                  <a:cubicBezTo>
                    <a:pt x="1383" y="1631"/>
                    <a:pt x="1546" y="1468"/>
                    <a:pt x="1631" y="1220"/>
                  </a:cubicBezTo>
                  <a:lnTo>
                    <a:pt x="1631" y="979"/>
                  </a:lnTo>
                  <a:lnTo>
                    <a:pt x="1631" y="894"/>
                  </a:lnTo>
                  <a:cubicBezTo>
                    <a:pt x="1631" y="731"/>
                    <a:pt x="1546" y="653"/>
                    <a:pt x="1468" y="490"/>
                  </a:cubicBezTo>
                  <a:cubicBezTo>
                    <a:pt x="1383" y="242"/>
                    <a:pt x="1142" y="79"/>
                    <a:pt x="894" y="79"/>
                  </a:cubicBezTo>
                  <a:cubicBezTo>
                    <a:pt x="894" y="79"/>
                    <a:pt x="816" y="1"/>
                    <a:pt x="731" y="1"/>
                  </a:cubicBez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822;p41">
              <a:extLst>
                <a:ext uri="{FF2B5EF4-FFF2-40B4-BE49-F238E27FC236}">
                  <a16:creationId xmlns:a16="http://schemas.microsoft.com/office/drawing/2014/main" id="{234A1BE3-99D6-A991-ABA5-3EA7442EFA8F}"/>
                </a:ext>
              </a:extLst>
            </p:cNvPr>
            <p:cNvSpPr/>
            <p:nvPr/>
          </p:nvSpPr>
          <p:spPr>
            <a:xfrm>
              <a:off x="7645922" y="5397311"/>
              <a:ext cx="183266" cy="187536"/>
            </a:xfrm>
            <a:custGeom>
              <a:avLst/>
              <a:gdLst/>
              <a:ahLst/>
              <a:cxnLst/>
              <a:rect l="l" t="t" r="r" b="b"/>
              <a:pathLst>
                <a:path w="3348" h="3426" extrusionOk="0">
                  <a:moveTo>
                    <a:pt x="1716" y="1"/>
                  </a:moveTo>
                  <a:cubicBezTo>
                    <a:pt x="1469" y="1"/>
                    <a:pt x="1305" y="86"/>
                    <a:pt x="1064" y="164"/>
                  </a:cubicBezTo>
                  <a:cubicBezTo>
                    <a:pt x="738" y="327"/>
                    <a:pt x="412" y="575"/>
                    <a:pt x="164" y="901"/>
                  </a:cubicBezTo>
                  <a:cubicBezTo>
                    <a:pt x="86" y="1142"/>
                    <a:pt x="1" y="1390"/>
                    <a:pt x="1" y="1632"/>
                  </a:cubicBezTo>
                  <a:cubicBezTo>
                    <a:pt x="1" y="1795"/>
                    <a:pt x="86" y="1958"/>
                    <a:pt x="86" y="2043"/>
                  </a:cubicBezTo>
                  <a:cubicBezTo>
                    <a:pt x="86" y="2284"/>
                    <a:pt x="164" y="2447"/>
                    <a:pt x="327" y="2695"/>
                  </a:cubicBezTo>
                  <a:cubicBezTo>
                    <a:pt x="412" y="2858"/>
                    <a:pt x="575" y="3021"/>
                    <a:pt x="738" y="3184"/>
                  </a:cubicBezTo>
                  <a:cubicBezTo>
                    <a:pt x="901" y="3262"/>
                    <a:pt x="1142" y="3425"/>
                    <a:pt x="1305" y="3425"/>
                  </a:cubicBezTo>
                  <a:lnTo>
                    <a:pt x="1958" y="3425"/>
                  </a:lnTo>
                  <a:cubicBezTo>
                    <a:pt x="2447" y="3262"/>
                    <a:pt x="2858" y="2936"/>
                    <a:pt x="3099" y="2447"/>
                  </a:cubicBezTo>
                  <a:cubicBezTo>
                    <a:pt x="3262" y="2206"/>
                    <a:pt x="3347" y="1880"/>
                    <a:pt x="3347" y="1553"/>
                  </a:cubicBezTo>
                  <a:cubicBezTo>
                    <a:pt x="3347" y="1390"/>
                    <a:pt x="3347" y="1142"/>
                    <a:pt x="3262" y="979"/>
                  </a:cubicBezTo>
                  <a:cubicBezTo>
                    <a:pt x="3184" y="738"/>
                    <a:pt x="3099" y="575"/>
                    <a:pt x="2936" y="412"/>
                  </a:cubicBezTo>
                  <a:cubicBezTo>
                    <a:pt x="2773" y="249"/>
                    <a:pt x="2532" y="164"/>
                    <a:pt x="2369" y="86"/>
                  </a:cubicBezTo>
                  <a:cubicBezTo>
                    <a:pt x="2206" y="1"/>
                    <a:pt x="1958" y="1"/>
                    <a:pt x="17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823;p41">
              <a:extLst>
                <a:ext uri="{FF2B5EF4-FFF2-40B4-BE49-F238E27FC236}">
                  <a16:creationId xmlns:a16="http://schemas.microsoft.com/office/drawing/2014/main" id="{0E37F5BE-A918-60F1-F5B0-63989F40628C}"/>
                </a:ext>
              </a:extLst>
            </p:cNvPr>
            <p:cNvSpPr/>
            <p:nvPr/>
          </p:nvSpPr>
          <p:spPr>
            <a:xfrm>
              <a:off x="7686319" y="5571601"/>
              <a:ext cx="0" cy="55"/>
            </a:xfrm>
            <a:custGeom>
              <a:avLst/>
              <a:gdLst/>
              <a:ahLst/>
              <a:cxnLst/>
              <a:rect l="l" t="t" r="r" b="b"/>
              <a:pathLst>
                <a:path h="1" extrusionOk="0">
                  <a:moveTo>
                    <a:pt x="0" y="0"/>
                  </a:moveTo>
                  <a:lnTo>
                    <a:pt x="0" y="0"/>
                  </a:lnTo>
                  <a:close/>
                </a:path>
              </a:pathLst>
            </a:custGeom>
            <a:solidFill>
              <a:srgbClr val="0740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824;p41">
              <a:extLst>
                <a:ext uri="{FF2B5EF4-FFF2-40B4-BE49-F238E27FC236}">
                  <a16:creationId xmlns:a16="http://schemas.microsoft.com/office/drawing/2014/main" id="{F4160AB1-6911-988C-2A3F-A392D8AA9A4D}"/>
                </a:ext>
              </a:extLst>
            </p:cNvPr>
            <p:cNvSpPr/>
            <p:nvPr/>
          </p:nvSpPr>
          <p:spPr>
            <a:xfrm>
              <a:off x="7739854" y="5308087"/>
              <a:ext cx="93604" cy="93932"/>
            </a:xfrm>
            <a:custGeom>
              <a:avLst/>
              <a:gdLst/>
              <a:ahLst/>
              <a:cxnLst/>
              <a:rect l="l" t="t" r="r" b="b"/>
              <a:pathLst>
                <a:path w="1710" h="1716" extrusionOk="0">
                  <a:moveTo>
                    <a:pt x="894" y="0"/>
                  </a:moveTo>
                  <a:cubicBezTo>
                    <a:pt x="731" y="0"/>
                    <a:pt x="568" y="85"/>
                    <a:pt x="405" y="163"/>
                  </a:cubicBezTo>
                  <a:cubicBezTo>
                    <a:pt x="242" y="326"/>
                    <a:pt x="79" y="489"/>
                    <a:pt x="79" y="737"/>
                  </a:cubicBezTo>
                  <a:cubicBezTo>
                    <a:pt x="0" y="737"/>
                    <a:pt x="0" y="816"/>
                    <a:pt x="0" y="900"/>
                  </a:cubicBezTo>
                  <a:cubicBezTo>
                    <a:pt x="0" y="1063"/>
                    <a:pt x="79" y="1142"/>
                    <a:pt x="164" y="1305"/>
                  </a:cubicBezTo>
                  <a:cubicBezTo>
                    <a:pt x="242" y="1468"/>
                    <a:pt x="405" y="1631"/>
                    <a:pt x="653" y="1716"/>
                  </a:cubicBezTo>
                  <a:lnTo>
                    <a:pt x="816" y="1716"/>
                  </a:lnTo>
                  <a:cubicBezTo>
                    <a:pt x="979" y="1716"/>
                    <a:pt x="1142" y="1716"/>
                    <a:pt x="1305" y="1631"/>
                  </a:cubicBezTo>
                  <a:cubicBezTo>
                    <a:pt x="1468" y="1553"/>
                    <a:pt x="1631" y="1305"/>
                    <a:pt x="1631" y="1063"/>
                  </a:cubicBezTo>
                  <a:cubicBezTo>
                    <a:pt x="1709" y="979"/>
                    <a:pt x="1709" y="900"/>
                    <a:pt x="1709" y="816"/>
                  </a:cubicBezTo>
                  <a:cubicBezTo>
                    <a:pt x="1709" y="652"/>
                    <a:pt x="1631" y="489"/>
                    <a:pt x="1546" y="326"/>
                  </a:cubicBezTo>
                  <a:cubicBezTo>
                    <a:pt x="1383" y="163"/>
                    <a:pt x="1220" y="85"/>
                    <a:pt x="979" y="0"/>
                  </a:cubicBez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825;p41">
              <a:extLst>
                <a:ext uri="{FF2B5EF4-FFF2-40B4-BE49-F238E27FC236}">
                  <a16:creationId xmlns:a16="http://schemas.microsoft.com/office/drawing/2014/main" id="{BE679F6F-2C1A-195C-3214-2EB4041805FA}"/>
                </a:ext>
              </a:extLst>
            </p:cNvPr>
            <p:cNvSpPr/>
            <p:nvPr/>
          </p:nvSpPr>
          <p:spPr>
            <a:xfrm>
              <a:off x="7704165" y="5116335"/>
              <a:ext cx="182828" cy="191806"/>
            </a:xfrm>
            <a:custGeom>
              <a:avLst/>
              <a:gdLst/>
              <a:ahLst/>
              <a:cxnLst/>
              <a:rect l="l" t="t" r="r" b="b"/>
              <a:pathLst>
                <a:path w="3340" h="3504" extrusionOk="0">
                  <a:moveTo>
                    <a:pt x="1794" y="0"/>
                  </a:moveTo>
                  <a:cubicBezTo>
                    <a:pt x="1631" y="0"/>
                    <a:pt x="1468" y="0"/>
                    <a:pt x="1305" y="79"/>
                  </a:cubicBezTo>
                  <a:cubicBezTo>
                    <a:pt x="1057" y="163"/>
                    <a:pt x="894" y="242"/>
                    <a:pt x="731" y="405"/>
                  </a:cubicBezTo>
                  <a:cubicBezTo>
                    <a:pt x="568" y="568"/>
                    <a:pt x="489" y="731"/>
                    <a:pt x="326" y="894"/>
                  </a:cubicBezTo>
                  <a:cubicBezTo>
                    <a:pt x="163" y="1142"/>
                    <a:pt x="0" y="1468"/>
                    <a:pt x="0" y="1794"/>
                  </a:cubicBezTo>
                  <a:lnTo>
                    <a:pt x="0" y="1957"/>
                  </a:lnTo>
                  <a:cubicBezTo>
                    <a:pt x="78" y="2283"/>
                    <a:pt x="241" y="2610"/>
                    <a:pt x="489" y="2936"/>
                  </a:cubicBezTo>
                  <a:cubicBezTo>
                    <a:pt x="652" y="3099"/>
                    <a:pt x="816" y="3177"/>
                    <a:pt x="1057" y="3340"/>
                  </a:cubicBezTo>
                  <a:cubicBezTo>
                    <a:pt x="1220" y="3425"/>
                    <a:pt x="1383" y="3503"/>
                    <a:pt x="1631" y="3503"/>
                  </a:cubicBezTo>
                  <a:lnTo>
                    <a:pt x="1794" y="3503"/>
                  </a:lnTo>
                  <a:cubicBezTo>
                    <a:pt x="1957" y="3503"/>
                    <a:pt x="2120" y="3503"/>
                    <a:pt x="2283" y="3425"/>
                  </a:cubicBezTo>
                  <a:cubicBezTo>
                    <a:pt x="2525" y="3340"/>
                    <a:pt x="2688" y="3262"/>
                    <a:pt x="2851" y="3099"/>
                  </a:cubicBezTo>
                  <a:cubicBezTo>
                    <a:pt x="3177" y="2773"/>
                    <a:pt x="3340" y="2362"/>
                    <a:pt x="3340" y="1794"/>
                  </a:cubicBezTo>
                  <a:lnTo>
                    <a:pt x="3340" y="1631"/>
                  </a:lnTo>
                  <a:cubicBezTo>
                    <a:pt x="3262" y="1057"/>
                    <a:pt x="3014" y="568"/>
                    <a:pt x="2609" y="242"/>
                  </a:cubicBezTo>
                  <a:cubicBezTo>
                    <a:pt x="2446" y="79"/>
                    <a:pt x="2198" y="0"/>
                    <a:pt x="19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826;p41">
              <a:extLst>
                <a:ext uri="{FF2B5EF4-FFF2-40B4-BE49-F238E27FC236}">
                  <a16:creationId xmlns:a16="http://schemas.microsoft.com/office/drawing/2014/main" id="{56185D51-D7BE-0AC4-4766-F58070D2FFD7}"/>
                </a:ext>
              </a:extLst>
            </p:cNvPr>
            <p:cNvSpPr/>
            <p:nvPr/>
          </p:nvSpPr>
          <p:spPr>
            <a:xfrm>
              <a:off x="6949690" y="6066826"/>
              <a:ext cx="62512" cy="348195"/>
            </a:xfrm>
            <a:custGeom>
              <a:avLst/>
              <a:gdLst/>
              <a:ahLst/>
              <a:cxnLst/>
              <a:rect l="l" t="t" r="r" b="b"/>
              <a:pathLst>
                <a:path w="1142" h="6361" extrusionOk="0">
                  <a:moveTo>
                    <a:pt x="1063" y="0"/>
                  </a:moveTo>
                  <a:cubicBezTo>
                    <a:pt x="816" y="653"/>
                    <a:pt x="737" y="1305"/>
                    <a:pt x="652" y="1957"/>
                  </a:cubicBezTo>
                  <a:cubicBezTo>
                    <a:pt x="489" y="2610"/>
                    <a:pt x="411" y="3262"/>
                    <a:pt x="163" y="3914"/>
                  </a:cubicBezTo>
                  <a:cubicBezTo>
                    <a:pt x="85" y="4403"/>
                    <a:pt x="0" y="4893"/>
                    <a:pt x="0" y="5382"/>
                  </a:cubicBezTo>
                  <a:cubicBezTo>
                    <a:pt x="0" y="5630"/>
                    <a:pt x="85" y="5871"/>
                    <a:pt x="85" y="6197"/>
                  </a:cubicBezTo>
                  <a:cubicBezTo>
                    <a:pt x="85" y="6282"/>
                    <a:pt x="163" y="6360"/>
                    <a:pt x="248" y="6360"/>
                  </a:cubicBezTo>
                  <a:cubicBezTo>
                    <a:pt x="411" y="6360"/>
                    <a:pt x="489" y="6282"/>
                    <a:pt x="489" y="6119"/>
                  </a:cubicBezTo>
                  <a:lnTo>
                    <a:pt x="489" y="6034"/>
                  </a:lnTo>
                  <a:lnTo>
                    <a:pt x="489" y="5382"/>
                  </a:lnTo>
                  <a:cubicBezTo>
                    <a:pt x="489" y="4488"/>
                    <a:pt x="652" y="3588"/>
                    <a:pt x="900" y="2773"/>
                  </a:cubicBezTo>
                  <a:cubicBezTo>
                    <a:pt x="979" y="2284"/>
                    <a:pt x="1063" y="1794"/>
                    <a:pt x="1142" y="1390"/>
                  </a:cubicBezTo>
                  <a:cubicBezTo>
                    <a:pt x="1142" y="901"/>
                    <a:pt x="1142" y="490"/>
                    <a:pt x="1063" y="0"/>
                  </a:cubicBez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827;p41">
              <a:extLst>
                <a:ext uri="{FF2B5EF4-FFF2-40B4-BE49-F238E27FC236}">
                  <a16:creationId xmlns:a16="http://schemas.microsoft.com/office/drawing/2014/main" id="{4CCB0E9E-05D4-1305-FA64-235DD2B0041A}"/>
                </a:ext>
              </a:extLst>
            </p:cNvPr>
            <p:cNvSpPr/>
            <p:nvPr/>
          </p:nvSpPr>
          <p:spPr>
            <a:xfrm>
              <a:off x="6990034" y="6017889"/>
              <a:ext cx="44667" cy="366040"/>
            </a:xfrm>
            <a:custGeom>
              <a:avLst/>
              <a:gdLst/>
              <a:ahLst/>
              <a:cxnLst/>
              <a:rect l="l" t="t" r="r" b="b"/>
              <a:pathLst>
                <a:path w="816" h="6687" extrusionOk="0">
                  <a:moveTo>
                    <a:pt x="568" y="1"/>
                  </a:moveTo>
                  <a:cubicBezTo>
                    <a:pt x="489" y="79"/>
                    <a:pt x="489" y="79"/>
                    <a:pt x="405" y="79"/>
                  </a:cubicBezTo>
                  <a:cubicBezTo>
                    <a:pt x="489" y="79"/>
                    <a:pt x="568" y="164"/>
                    <a:pt x="653" y="242"/>
                  </a:cubicBezTo>
                  <a:cubicBezTo>
                    <a:pt x="653" y="164"/>
                    <a:pt x="568" y="79"/>
                    <a:pt x="568" y="1"/>
                  </a:cubicBezTo>
                  <a:close/>
                  <a:moveTo>
                    <a:pt x="653" y="327"/>
                  </a:moveTo>
                  <a:lnTo>
                    <a:pt x="653" y="405"/>
                  </a:lnTo>
                  <a:cubicBezTo>
                    <a:pt x="568" y="490"/>
                    <a:pt x="489" y="568"/>
                    <a:pt x="489" y="731"/>
                  </a:cubicBezTo>
                  <a:lnTo>
                    <a:pt x="326" y="894"/>
                  </a:lnTo>
                  <a:cubicBezTo>
                    <a:pt x="405" y="1384"/>
                    <a:pt x="405" y="1795"/>
                    <a:pt x="405" y="2284"/>
                  </a:cubicBezTo>
                  <a:cubicBezTo>
                    <a:pt x="326" y="3425"/>
                    <a:pt x="0" y="4567"/>
                    <a:pt x="79" y="5708"/>
                  </a:cubicBezTo>
                  <a:lnTo>
                    <a:pt x="79" y="6439"/>
                  </a:lnTo>
                  <a:cubicBezTo>
                    <a:pt x="79" y="6602"/>
                    <a:pt x="242" y="6687"/>
                    <a:pt x="326" y="6687"/>
                  </a:cubicBezTo>
                  <a:cubicBezTo>
                    <a:pt x="405" y="6687"/>
                    <a:pt x="489" y="6602"/>
                    <a:pt x="489" y="6524"/>
                  </a:cubicBezTo>
                  <a:lnTo>
                    <a:pt x="489" y="6439"/>
                  </a:lnTo>
                  <a:lnTo>
                    <a:pt x="489" y="5708"/>
                  </a:lnTo>
                  <a:cubicBezTo>
                    <a:pt x="489" y="4404"/>
                    <a:pt x="816" y="3014"/>
                    <a:pt x="816" y="1710"/>
                  </a:cubicBezTo>
                  <a:cubicBezTo>
                    <a:pt x="816" y="1221"/>
                    <a:pt x="816" y="816"/>
                    <a:pt x="653" y="3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828;p41">
              <a:extLst>
                <a:ext uri="{FF2B5EF4-FFF2-40B4-BE49-F238E27FC236}">
                  <a16:creationId xmlns:a16="http://schemas.microsoft.com/office/drawing/2014/main" id="{486109D6-AFA6-F9E5-B659-AA10FD9DEFD8}"/>
                </a:ext>
              </a:extLst>
            </p:cNvPr>
            <p:cNvSpPr/>
            <p:nvPr/>
          </p:nvSpPr>
          <p:spPr>
            <a:xfrm>
              <a:off x="6887178" y="6022214"/>
              <a:ext cx="138599" cy="406383"/>
            </a:xfrm>
            <a:custGeom>
              <a:avLst/>
              <a:gdLst/>
              <a:ahLst/>
              <a:cxnLst/>
              <a:rect l="l" t="t" r="r" b="b"/>
              <a:pathLst>
                <a:path w="2532" h="7424" extrusionOk="0">
                  <a:moveTo>
                    <a:pt x="2284" y="0"/>
                  </a:moveTo>
                  <a:cubicBezTo>
                    <a:pt x="2121" y="248"/>
                    <a:pt x="2042" y="489"/>
                    <a:pt x="1958" y="652"/>
                  </a:cubicBezTo>
                  <a:lnTo>
                    <a:pt x="1631" y="1631"/>
                  </a:lnTo>
                  <a:lnTo>
                    <a:pt x="1305" y="2694"/>
                  </a:lnTo>
                  <a:cubicBezTo>
                    <a:pt x="1227" y="3346"/>
                    <a:pt x="1064" y="3999"/>
                    <a:pt x="901" y="4651"/>
                  </a:cubicBezTo>
                  <a:lnTo>
                    <a:pt x="412" y="5871"/>
                  </a:lnTo>
                  <a:lnTo>
                    <a:pt x="1" y="7423"/>
                  </a:lnTo>
                  <a:lnTo>
                    <a:pt x="85" y="7338"/>
                  </a:lnTo>
                  <a:cubicBezTo>
                    <a:pt x="575" y="6771"/>
                    <a:pt x="901" y="5956"/>
                    <a:pt x="1142" y="5218"/>
                  </a:cubicBezTo>
                  <a:cubicBezTo>
                    <a:pt x="1227" y="5055"/>
                    <a:pt x="1227" y="4892"/>
                    <a:pt x="1305" y="4729"/>
                  </a:cubicBezTo>
                  <a:cubicBezTo>
                    <a:pt x="1553" y="4077"/>
                    <a:pt x="1631" y="3425"/>
                    <a:pt x="1794" y="2772"/>
                  </a:cubicBezTo>
                  <a:cubicBezTo>
                    <a:pt x="1879" y="2120"/>
                    <a:pt x="1958" y="1468"/>
                    <a:pt x="2205" y="815"/>
                  </a:cubicBezTo>
                  <a:lnTo>
                    <a:pt x="2368" y="652"/>
                  </a:lnTo>
                  <a:cubicBezTo>
                    <a:pt x="2368" y="489"/>
                    <a:pt x="2447" y="411"/>
                    <a:pt x="2532" y="326"/>
                  </a:cubicBezTo>
                  <a:lnTo>
                    <a:pt x="2532" y="248"/>
                  </a:lnTo>
                  <a:lnTo>
                    <a:pt x="2532" y="163"/>
                  </a:lnTo>
                  <a:cubicBezTo>
                    <a:pt x="2447" y="85"/>
                    <a:pt x="2368" y="0"/>
                    <a:pt x="22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829;p41">
              <a:extLst>
                <a:ext uri="{FF2B5EF4-FFF2-40B4-BE49-F238E27FC236}">
                  <a16:creationId xmlns:a16="http://schemas.microsoft.com/office/drawing/2014/main" id="{35856554-3913-DC1D-D755-2A29C9679A75}"/>
                </a:ext>
              </a:extLst>
            </p:cNvPr>
            <p:cNvSpPr/>
            <p:nvPr/>
          </p:nvSpPr>
          <p:spPr>
            <a:xfrm>
              <a:off x="6994304" y="6022214"/>
              <a:ext cx="17900" cy="35744"/>
            </a:xfrm>
            <a:custGeom>
              <a:avLst/>
              <a:gdLst/>
              <a:ahLst/>
              <a:cxnLst/>
              <a:rect l="l" t="t" r="r" b="b"/>
              <a:pathLst>
                <a:path w="327" h="653" extrusionOk="0">
                  <a:moveTo>
                    <a:pt x="164" y="0"/>
                  </a:moveTo>
                  <a:lnTo>
                    <a:pt x="164" y="85"/>
                  </a:lnTo>
                  <a:lnTo>
                    <a:pt x="85" y="163"/>
                  </a:lnTo>
                  <a:lnTo>
                    <a:pt x="85" y="326"/>
                  </a:lnTo>
                  <a:lnTo>
                    <a:pt x="1" y="652"/>
                  </a:lnTo>
                  <a:cubicBezTo>
                    <a:pt x="85" y="489"/>
                    <a:pt x="164" y="248"/>
                    <a:pt x="327" y="0"/>
                  </a:cubicBezTo>
                  <a:close/>
                </a:path>
              </a:pathLst>
            </a:custGeom>
            <a:solidFill>
              <a:srgbClr val="FE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15628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C243016E-CED6-9AF1-2826-BBBD5045EBBA}"/>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724650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795302A-6729-4AA3-81AA-067917998FC2}"/>
              </a:ext>
            </a:extLst>
          </p:cNvPr>
          <p:cNvSpPr/>
          <p:nvPr/>
        </p:nvSpPr>
        <p:spPr>
          <a:xfrm>
            <a:off x="0" y="600"/>
            <a:ext cx="12191935" cy="6857400"/>
          </a:xfrm>
          <a:prstGeom prst="rect">
            <a:avLst/>
          </a:prstGeom>
          <a:solidFill>
            <a:srgbClr val="DC522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latin typeface="Cairo" panose="00000500000000000000" pitchFamily="2" charset="-78"/>
              <a:cs typeface="Cairo" panose="00000500000000000000" pitchFamily="2" charset="-78"/>
            </a:endParaRPr>
          </a:p>
        </p:txBody>
      </p:sp>
      <p:sp>
        <p:nvSpPr>
          <p:cNvPr id="3" name="مربع نص 2">
            <a:extLst>
              <a:ext uri="{FF2B5EF4-FFF2-40B4-BE49-F238E27FC236}">
                <a16:creationId xmlns:a16="http://schemas.microsoft.com/office/drawing/2014/main" id="{8197C538-F605-4470-B8E7-E81A57470B0C}"/>
              </a:ext>
            </a:extLst>
          </p:cNvPr>
          <p:cNvSpPr txBox="1"/>
          <p:nvPr/>
        </p:nvSpPr>
        <p:spPr>
          <a:xfrm>
            <a:off x="2221761" y="3881539"/>
            <a:ext cx="7748479" cy="646331"/>
          </a:xfrm>
          <a:prstGeom prst="rect">
            <a:avLst/>
          </a:prstGeom>
          <a:noFill/>
        </p:spPr>
        <p:txBody>
          <a:bodyPr wrap="square" rtlCol="0">
            <a:spAutoFit/>
          </a:bodyPr>
          <a:lstStyle/>
          <a:p>
            <a:pPr algn="ctr"/>
            <a:r>
              <a:rPr lang="ar-EG" b="1" dirty="0">
                <a:solidFill>
                  <a:srgbClr val="222222"/>
                </a:solidFill>
                <a:latin typeface="Arial" panose="020B0604020202020204" pitchFamily="34" charset="0"/>
                <a:cs typeface="Arial" panose="020B0604020202020204" pitchFamily="34" charset="0"/>
              </a:rPr>
              <a:t>الخط</a:t>
            </a:r>
            <a:r>
              <a:rPr lang="ar-SA" b="1" dirty="0" err="1">
                <a:solidFill>
                  <a:srgbClr val="222222"/>
                </a:solidFill>
                <a:latin typeface="Arial" panose="020B0604020202020204" pitchFamily="34" charset="0"/>
                <a:cs typeface="Arial" panose="020B0604020202020204" pitchFamily="34" charset="0"/>
              </a:rPr>
              <a:t>وط</a:t>
            </a:r>
            <a:r>
              <a:rPr lang="ar-EG" b="1" dirty="0">
                <a:solidFill>
                  <a:srgbClr val="222222"/>
                </a:solidFill>
                <a:latin typeface="Arial" panose="020B0604020202020204" pitchFamily="34" charset="0"/>
                <a:cs typeface="Arial" panose="020B0604020202020204" pitchFamily="34" charset="0"/>
              </a:rPr>
              <a:t>  المستخدم</a:t>
            </a:r>
            <a:r>
              <a:rPr lang="ar-SA" b="1" dirty="0">
                <a:solidFill>
                  <a:srgbClr val="222222"/>
                </a:solidFill>
                <a:latin typeface="Arial" panose="020B0604020202020204" pitchFamily="34" charset="0"/>
                <a:cs typeface="Arial" panose="020B0604020202020204" pitchFamily="34" charset="0"/>
              </a:rPr>
              <a:t>ة</a:t>
            </a:r>
            <a:r>
              <a:rPr lang="en-GB" b="1" dirty="0">
                <a:solidFill>
                  <a:srgbClr val="222222"/>
                </a:solidFill>
                <a:latin typeface="Arial" panose="020B0604020202020204" pitchFamily="34" charset="0"/>
                <a:cs typeface="Arial" panose="020B0604020202020204" pitchFamily="34" charset="0"/>
              </a:rPr>
              <a:t> </a:t>
            </a:r>
            <a:r>
              <a:rPr lang="en-US" b="1" dirty="0">
                <a:solidFill>
                  <a:srgbClr val="222222"/>
                </a:solidFill>
                <a:latin typeface="Arial" panose="020B0604020202020204" pitchFamily="34" charset="0"/>
                <a:cs typeface="Arial" panose="020B0604020202020204" pitchFamily="34" charset="0"/>
              </a:rPr>
              <a:t> </a:t>
            </a:r>
            <a:r>
              <a:rPr lang="ar-EG" b="1" dirty="0">
                <a:solidFill>
                  <a:srgbClr val="222222"/>
                </a:solidFill>
                <a:latin typeface="Arial" panose="020B0604020202020204" pitchFamily="34" charset="0"/>
                <a:cs typeface="Arial" panose="020B0604020202020204" pitchFamily="34" charset="0"/>
              </a:rPr>
              <a:t> في القالب </a:t>
            </a:r>
            <a:endParaRPr lang="ar-SA" b="1" dirty="0">
              <a:solidFill>
                <a:schemeClr val="accent1">
                  <a:lumMod val="50000"/>
                </a:schemeClr>
              </a:solidFill>
              <a:latin typeface="Arial" panose="020B0604020202020204" pitchFamily="34" charset="0"/>
              <a:cs typeface="Arial" panose="020B0604020202020204" pitchFamily="34" charset="0"/>
            </a:endParaRPr>
          </a:p>
          <a:p>
            <a:pPr algn="ctr"/>
            <a:r>
              <a:rPr lang="en-US" sz="1400" b="1" dirty="0">
                <a:solidFill>
                  <a:schemeClr val="bg1"/>
                </a:solidFill>
                <a:latin typeface="Arial" panose="020B0604020202020204" pitchFamily="34" charset="0"/>
                <a:cs typeface="Arial" panose="020B0604020202020204" pitchFamily="34" charset="0"/>
              </a:rPr>
              <a:t>Harmattan</a:t>
            </a:r>
            <a:r>
              <a:rPr lang="ar-EG" b="1" dirty="0">
                <a:solidFill>
                  <a:srgbClr val="222222"/>
                </a:solidFill>
                <a:latin typeface="Arial" panose="020B0604020202020204" pitchFamily="34" charset="0"/>
                <a:cs typeface="Arial" panose="020B0604020202020204" pitchFamily="34" charset="0"/>
              </a:rPr>
              <a:t>   </a:t>
            </a:r>
            <a:r>
              <a:rPr lang="ar-EG" b="1" dirty="0">
                <a:solidFill>
                  <a:schemeClr val="accent1">
                    <a:lumMod val="5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الرابط</a:t>
            </a:r>
            <a:endParaRPr lang="ar-EG" b="1" dirty="0">
              <a:solidFill>
                <a:schemeClr val="accent1">
                  <a:lumMod val="50000"/>
                </a:schemeClr>
              </a:solidFill>
              <a:latin typeface="Arial" panose="020B0604020202020204" pitchFamily="34" charset="0"/>
              <a:cs typeface="Arial" panose="020B0604020202020204" pitchFamily="34" charset="0"/>
            </a:endParaRPr>
          </a:p>
        </p:txBody>
      </p:sp>
      <p:sp>
        <p:nvSpPr>
          <p:cNvPr id="9" name="مربع نص 8">
            <a:extLst>
              <a:ext uri="{FF2B5EF4-FFF2-40B4-BE49-F238E27FC236}">
                <a16:creationId xmlns:a16="http://schemas.microsoft.com/office/drawing/2014/main" id="{1C4F0F2F-DFC6-49FA-A149-8246FD7A06D5}"/>
              </a:ext>
            </a:extLst>
          </p:cNvPr>
          <p:cNvSpPr txBox="1"/>
          <p:nvPr/>
        </p:nvSpPr>
        <p:spPr>
          <a:xfrm>
            <a:off x="33" y="1366897"/>
            <a:ext cx="12191935" cy="2062103"/>
          </a:xfrm>
          <a:prstGeom prst="rect">
            <a:avLst/>
          </a:prstGeom>
          <a:noFill/>
        </p:spPr>
        <p:txBody>
          <a:bodyPr wrap="square" rtlCol="0">
            <a:spAutoFit/>
          </a:bodyPr>
          <a:lstStyle/>
          <a:p>
            <a:pPr algn="ctr"/>
            <a:r>
              <a:rPr lang="ar-EG" sz="4800" b="1" dirty="0">
                <a:solidFill>
                  <a:schemeClr val="bg1"/>
                </a:solidFill>
                <a:latin typeface="Arial" panose="020B0604020202020204" pitchFamily="34" charset="0"/>
                <a:cs typeface="Arial" panose="020B0604020202020204" pitchFamily="34" charset="0"/>
              </a:rPr>
              <a:t>تم تصميم هذا القالب بواسط</a:t>
            </a:r>
            <a:r>
              <a:rPr lang="ar-SA" sz="4800" b="1" dirty="0">
                <a:solidFill>
                  <a:schemeClr val="bg1"/>
                </a:solidFill>
                <a:latin typeface="Arial" panose="020B0604020202020204" pitchFamily="34" charset="0"/>
                <a:cs typeface="Arial" panose="020B0604020202020204" pitchFamily="34" charset="0"/>
              </a:rPr>
              <a:t>ة موقع انجز</a:t>
            </a:r>
          </a:p>
          <a:p>
            <a:pPr algn="ctr"/>
            <a:r>
              <a:rPr lang="en-GB" sz="4800" b="1" dirty="0">
                <a:solidFill>
                  <a:schemeClr val="bg1"/>
                </a:solidFill>
                <a:latin typeface="Arial" panose="020B0604020202020204" pitchFamily="34" charset="0"/>
                <a:cs typeface="Arial" panose="020B0604020202020204" pitchFamily="34" charset="0"/>
              </a:rPr>
              <a:t> </a:t>
            </a:r>
            <a:r>
              <a:rPr lang="ar-EG" sz="4800" b="1" dirty="0">
                <a:solidFill>
                  <a:schemeClr val="bg1"/>
                </a:solidFill>
                <a:latin typeface="Arial" panose="020B0604020202020204" pitchFamily="34" charset="0"/>
                <a:cs typeface="Arial" panose="020B0604020202020204" pitchFamily="34" charset="0"/>
              </a:rPr>
              <a:t> </a:t>
            </a:r>
            <a:r>
              <a:rPr lang="en-US" sz="8000" b="1" dirty="0">
                <a:solidFill>
                  <a:schemeClr val="bg1"/>
                </a:solidFill>
                <a:latin typeface="Arial" panose="020B0604020202020204" pitchFamily="34" charset="0"/>
                <a:cs typeface="Arial" panose="020B0604020202020204" pitchFamily="34" charset="0"/>
              </a:rPr>
              <a:t>ingez-ppt.com</a:t>
            </a:r>
            <a:endParaRPr lang="en-GB" sz="4800" b="1" dirty="0">
              <a:solidFill>
                <a:schemeClr val="bg1"/>
              </a:solidFill>
              <a:latin typeface="Arial" panose="020B0604020202020204" pitchFamily="34" charset="0"/>
              <a:cs typeface="Arial" panose="020B0604020202020204" pitchFamily="34" charset="0"/>
            </a:endParaRPr>
          </a:p>
        </p:txBody>
      </p:sp>
      <p:grpSp>
        <p:nvGrpSpPr>
          <p:cNvPr id="8" name="مجموعة 7">
            <a:extLst>
              <a:ext uri="{FF2B5EF4-FFF2-40B4-BE49-F238E27FC236}">
                <a16:creationId xmlns:a16="http://schemas.microsoft.com/office/drawing/2014/main" id="{C85F37A0-C0CF-4FD8-1E50-4F83E4F89574}"/>
              </a:ext>
            </a:extLst>
          </p:cNvPr>
          <p:cNvGrpSpPr/>
          <p:nvPr/>
        </p:nvGrpSpPr>
        <p:grpSpPr>
          <a:xfrm>
            <a:off x="2948473" y="4936259"/>
            <a:ext cx="6158205" cy="1432007"/>
            <a:chOff x="2948473" y="5071430"/>
            <a:chExt cx="6158205" cy="1432007"/>
          </a:xfrm>
        </p:grpSpPr>
        <p:sp>
          <p:nvSpPr>
            <p:cNvPr id="6" name="مستطيل: زوايا مستديرة 5">
              <a:extLst>
                <a:ext uri="{FF2B5EF4-FFF2-40B4-BE49-F238E27FC236}">
                  <a16:creationId xmlns:a16="http://schemas.microsoft.com/office/drawing/2014/main" id="{B31B4441-8627-EFB3-067A-4981A56FAE60}"/>
                </a:ext>
              </a:extLst>
            </p:cNvPr>
            <p:cNvSpPr/>
            <p:nvPr/>
          </p:nvSpPr>
          <p:spPr>
            <a:xfrm>
              <a:off x="2948473" y="5146985"/>
              <a:ext cx="6158205" cy="1356452"/>
            </a:xfrm>
            <a:prstGeom prst="roundRect">
              <a:avLst/>
            </a:prstGeom>
            <a:noFill/>
            <a:ln>
              <a:solidFill>
                <a:srgbClr val="FBBC0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ربع نص 6">
              <a:extLst>
                <a:ext uri="{FF2B5EF4-FFF2-40B4-BE49-F238E27FC236}">
                  <a16:creationId xmlns:a16="http://schemas.microsoft.com/office/drawing/2014/main" id="{D0DD99C7-B0F2-42C9-8154-DC9D5C52B44D}"/>
                </a:ext>
              </a:extLst>
            </p:cNvPr>
            <p:cNvSpPr txBox="1"/>
            <p:nvPr/>
          </p:nvSpPr>
          <p:spPr>
            <a:xfrm>
              <a:off x="3327918" y="5071430"/>
              <a:ext cx="4528458" cy="1200329"/>
            </a:xfrm>
            <a:prstGeom prst="rect">
              <a:avLst/>
            </a:prstGeom>
            <a:noFill/>
          </p:spPr>
          <p:txBody>
            <a:bodyPr wrap="square">
              <a:spAutoFit/>
            </a:bodyPr>
            <a:lstStyle/>
            <a:p>
              <a:pPr algn="ctr"/>
              <a:br>
                <a:rPr lang="ar-SA" b="1" i="1" dirty="0">
                  <a:solidFill>
                    <a:srgbClr val="FFD778"/>
                  </a:solidFill>
                  <a:effectLst/>
                  <a:latin typeface="Arial" panose="020B0604020202020204" pitchFamily="34" charset="0"/>
                  <a:cs typeface="Arial" panose="020B0604020202020204" pitchFamily="34" charset="0"/>
                </a:rPr>
              </a:br>
              <a:r>
                <a:rPr lang="ar-SA" b="1" i="1" dirty="0">
                  <a:solidFill>
                    <a:srgbClr val="FFD778"/>
                  </a:solidFill>
                  <a:effectLst/>
                  <a:latin typeface="Arial" panose="020B0604020202020204" pitchFamily="34" charset="0"/>
                  <a:cs typeface="Arial" panose="020B0604020202020204" pitchFamily="34" charset="0"/>
                </a:rPr>
                <a:t>تم تصميم هذا القالب بواسطة موقع انجز </a:t>
              </a:r>
              <a:r>
                <a:rPr lang="en-US" b="1" i="1" dirty="0">
                  <a:solidFill>
                    <a:srgbClr val="FFD778"/>
                  </a:solidFill>
                  <a:effectLst/>
                  <a:latin typeface="Arial" panose="020B0604020202020204" pitchFamily="34" charset="0"/>
                  <a:cs typeface="Arial" panose="020B0604020202020204" pitchFamily="34" charset="0"/>
                </a:rPr>
                <a:t>ingez-ppt </a:t>
              </a:r>
              <a:r>
                <a:rPr lang="ar-SA" b="1" i="1" dirty="0">
                  <a:solidFill>
                    <a:srgbClr val="FFD778"/>
                  </a:solidFill>
                  <a:effectLst/>
                  <a:latin typeface="Arial" panose="020B0604020202020204" pitchFamily="34" charset="0"/>
                  <a:cs typeface="Arial" panose="020B0604020202020204" pitchFamily="34" charset="0"/>
                </a:rPr>
                <a:t> ولا يحق لأي شخص إعادة نشر أو توزيع ملفات القوالب أو إصدارات معدلة في مواقع أخرى بدون إذن خطي من انجز</a:t>
              </a:r>
              <a:endParaRPr lang="ar-SA" dirty="0">
                <a:solidFill>
                  <a:srgbClr val="FFD778"/>
                </a:solidFill>
                <a:latin typeface="Arial" panose="020B0604020202020204" pitchFamily="34" charset="0"/>
                <a:cs typeface="Arial" panose="020B0604020202020204" pitchFamily="34" charset="0"/>
              </a:endParaRPr>
            </a:p>
          </p:txBody>
        </p:sp>
        <p:pic>
          <p:nvPicPr>
            <p:cNvPr id="4" name="رسم 3" descr="تحذير مع تعبئة خالصة">
              <a:extLst>
                <a:ext uri="{FF2B5EF4-FFF2-40B4-BE49-F238E27FC236}">
                  <a16:creationId xmlns:a16="http://schemas.microsoft.com/office/drawing/2014/main" id="{44582D49-F7F7-5862-F39F-DF8242757E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52318" y="5357235"/>
              <a:ext cx="914400" cy="914400"/>
            </a:xfrm>
            <a:prstGeom prst="rect">
              <a:avLst/>
            </a:prstGeom>
          </p:spPr>
        </p:pic>
      </p:grpSp>
    </p:spTree>
    <p:extLst>
      <p:ext uri="{BB962C8B-B14F-4D97-AF65-F5344CB8AC3E}">
        <p14:creationId xmlns:p14="http://schemas.microsoft.com/office/powerpoint/2010/main" val="1487315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مربع نص 48">
            <a:extLst>
              <a:ext uri="{FF2B5EF4-FFF2-40B4-BE49-F238E27FC236}">
                <a16:creationId xmlns:a16="http://schemas.microsoft.com/office/drawing/2014/main" id="{86251D83-2CCD-4DBF-B04F-36B83CA943AE}"/>
              </a:ext>
            </a:extLst>
          </p:cNvPr>
          <p:cNvSpPr txBox="1"/>
          <p:nvPr/>
        </p:nvSpPr>
        <p:spPr>
          <a:xfrm>
            <a:off x="2233914" y="1533208"/>
            <a:ext cx="9370711" cy="2862322"/>
          </a:xfrm>
          <a:prstGeom prst="rect">
            <a:avLst/>
          </a:prstGeom>
          <a:noFill/>
        </p:spPr>
        <p:txBody>
          <a:bodyPr wrap="square">
            <a:spAutoFit/>
          </a:bodyPr>
          <a:lstStyle/>
          <a:p>
            <a:pPr marL="285750" indent="-285750">
              <a:lnSpc>
                <a:spcPct val="150000"/>
              </a:lnSpc>
              <a:buBlip>
                <a:blip r:embed="rId2"/>
              </a:buBlip>
            </a:pPr>
            <a:r>
              <a:rPr lang="ar-SA" sz="2000" dirty="0">
                <a:solidFill>
                  <a:srgbClr val="11516D"/>
                </a:solidFill>
                <a:latin typeface="Harmattan" panose="01000503000000020003" pitchFamily="2" charset="-78"/>
                <a:ea typeface="Harmattan" panose="01000503000000020003" pitchFamily="2" charset="-78"/>
                <a:cs typeface="Harmattan" panose="01000503000000020003" pitchFamily="2" charset="-78"/>
              </a:rPr>
              <a:t>الحمد لله على نعمة الإسلام وعلى نعمة التّوبة بعد العصيان، فمن أعظم نعم الله علينا أن جعل لنا شهراً مُميّزاً عن باقي شهور السّنة نغتسل فيه من الآثام والمعاصي، ونُجدّد عزيمة التّوبة والإيمان .فشهر رمضان فضّله الله عز وجل عن باقي الأزمنة والشّهور، وهو شهرٌ مُقدّسٌ عند جميع المسلمين في كل بقاع العالم، فهو شهر الصّيام والقرآن والبرّ والغفران، وشهر العتق من النّيران، وشهرٌ تُفتح فيه أبواب الجِنان، تتّجه فيه قلوب المسلمين نحو الإيمان والإكثار من قراءة القرآن، ويجتهدون في جميع الطّاعات والعبادات، ويكثر فيه التّكافل والرّحمة، وتُصفّد فيه الشّياطين في البحار، </a:t>
            </a:r>
          </a:p>
          <a:p>
            <a:pPr marL="285750" indent="-285750">
              <a:lnSpc>
                <a:spcPct val="150000"/>
              </a:lnSpc>
              <a:buBlip>
                <a:blip r:embed="rId2"/>
              </a:buBlip>
            </a:pPr>
            <a:r>
              <a:rPr lang="ar-SA" sz="2000" dirty="0">
                <a:solidFill>
                  <a:srgbClr val="11516D"/>
                </a:solidFill>
                <a:latin typeface="Harmattan" panose="01000503000000020003" pitchFamily="2" charset="-78"/>
                <a:ea typeface="Harmattan" panose="01000503000000020003" pitchFamily="2" charset="-78"/>
                <a:cs typeface="Harmattan" panose="01000503000000020003" pitchFamily="2" charset="-78"/>
              </a:rPr>
              <a:t>وهو الشّهر الذي أُنزل فيه القرآن قال تعالى : </a:t>
            </a:r>
          </a:p>
        </p:txBody>
      </p:sp>
      <p:sp>
        <p:nvSpPr>
          <p:cNvPr id="2" name="مربع نص 1">
            <a:extLst>
              <a:ext uri="{FF2B5EF4-FFF2-40B4-BE49-F238E27FC236}">
                <a16:creationId xmlns:a16="http://schemas.microsoft.com/office/drawing/2014/main" id="{FAF666BE-4E4A-4FAA-83C3-79EBD3AEFF8E}"/>
              </a:ext>
            </a:extLst>
          </p:cNvPr>
          <p:cNvSpPr txBox="1"/>
          <p:nvPr/>
        </p:nvSpPr>
        <p:spPr>
          <a:xfrm>
            <a:off x="3003476" y="637246"/>
            <a:ext cx="6185049" cy="769441"/>
          </a:xfrm>
          <a:prstGeom prst="rect">
            <a:avLst/>
          </a:prstGeom>
          <a:noFill/>
        </p:spPr>
        <p:txBody>
          <a:bodyPr wrap="square" rtlCol="1">
            <a:spAutoFit/>
          </a:bodyPr>
          <a:lstStyle/>
          <a:p>
            <a:pPr algn="ctr"/>
            <a:r>
              <a:rPr lang="ar-SA" sz="4400" b="1" dirty="0">
                <a:solidFill>
                  <a:srgbClr val="CC6741"/>
                </a:solidFill>
                <a:latin typeface="Harmattan" panose="01000503000000020003" pitchFamily="2" charset="-78"/>
                <a:ea typeface="Harmattan" panose="01000503000000020003" pitchFamily="2" charset="-78"/>
                <a:cs typeface="Harmattan" panose="01000503000000020003" pitchFamily="2" charset="-78"/>
              </a:rPr>
              <a:t>شهر</a:t>
            </a:r>
            <a:r>
              <a:rPr lang="ar-SA" sz="4400" b="1" dirty="0">
                <a:solidFill>
                  <a:srgbClr val="587E82"/>
                </a:solidFill>
                <a:latin typeface="Harmattan" panose="01000503000000020003" pitchFamily="2" charset="-78"/>
                <a:ea typeface="Harmattan" panose="01000503000000020003" pitchFamily="2" charset="-78"/>
                <a:cs typeface="Harmattan" panose="01000503000000020003" pitchFamily="2" charset="-78"/>
              </a:rPr>
              <a:t> رمضان المبارك</a:t>
            </a:r>
          </a:p>
        </p:txBody>
      </p:sp>
      <p:grpSp>
        <p:nvGrpSpPr>
          <p:cNvPr id="203" name="مجموعة 202">
            <a:extLst>
              <a:ext uri="{FF2B5EF4-FFF2-40B4-BE49-F238E27FC236}">
                <a16:creationId xmlns:a16="http://schemas.microsoft.com/office/drawing/2014/main" id="{C7F5EF65-7343-9BF3-8E3B-94FDD54A6231}"/>
              </a:ext>
            </a:extLst>
          </p:cNvPr>
          <p:cNvGrpSpPr/>
          <p:nvPr/>
        </p:nvGrpSpPr>
        <p:grpSpPr>
          <a:xfrm>
            <a:off x="7244716" y="4611214"/>
            <a:ext cx="953831" cy="1390148"/>
            <a:chOff x="4912203" y="8488680"/>
            <a:chExt cx="2497053" cy="3639294"/>
          </a:xfrm>
          <a:solidFill>
            <a:srgbClr val="CE9474"/>
          </a:solidFill>
        </p:grpSpPr>
        <p:sp>
          <p:nvSpPr>
            <p:cNvPr id="204" name="Google Shape;1679;p51">
              <a:extLst>
                <a:ext uri="{FF2B5EF4-FFF2-40B4-BE49-F238E27FC236}">
                  <a16:creationId xmlns:a16="http://schemas.microsoft.com/office/drawing/2014/main" id="{90F177D5-7006-580F-BEC6-3859127C8AD0}"/>
                </a:ext>
              </a:extLst>
            </p:cNvPr>
            <p:cNvSpPr/>
            <p:nvPr/>
          </p:nvSpPr>
          <p:spPr>
            <a:xfrm>
              <a:off x="5976867" y="9379166"/>
              <a:ext cx="239559" cy="223412"/>
            </a:xfrm>
            <a:custGeom>
              <a:avLst/>
              <a:gdLst/>
              <a:ahLst/>
              <a:cxnLst/>
              <a:rect l="l" t="t" r="r" b="b"/>
              <a:pathLst>
                <a:path w="4243" h="3957" extrusionOk="0">
                  <a:moveTo>
                    <a:pt x="2153" y="0"/>
                  </a:moveTo>
                  <a:cubicBezTo>
                    <a:pt x="2023" y="0"/>
                    <a:pt x="1892" y="13"/>
                    <a:pt x="1762" y="40"/>
                  </a:cubicBezTo>
                  <a:cubicBezTo>
                    <a:pt x="978" y="198"/>
                    <a:pt x="367" y="812"/>
                    <a:pt x="212" y="1598"/>
                  </a:cubicBezTo>
                  <a:cubicBezTo>
                    <a:pt x="1" y="2669"/>
                    <a:pt x="699" y="3709"/>
                    <a:pt x="1771" y="3919"/>
                  </a:cubicBezTo>
                  <a:cubicBezTo>
                    <a:pt x="1899" y="3944"/>
                    <a:pt x="2027" y="3956"/>
                    <a:pt x="2154" y="3956"/>
                  </a:cubicBezTo>
                  <a:cubicBezTo>
                    <a:pt x="2807" y="3956"/>
                    <a:pt x="3429" y="3631"/>
                    <a:pt x="3799" y="3073"/>
                  </a:cubicBezTo>
                  <a:cubicBezTo>
                    <a:pt x="4242" y="2408"/>
                    <a:pt x="4240" y="1540"/>
                    <a:pt x="3795" y="876"/>
                  </a:cubicBezTo>
                  <a:cubicBezTo>
                    <a:pt x="3423" y="322"/>
                    <a:pt x="2804" y="0"/>
                    <a:pt x="215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680;p51">
              <a:extLst>
                <a:ext uri="{FF2B5EF4-FFF2-40B4-BE49-F238E27FC236}">
                  <a16:creationId xmlns:a16="http://schemas.microsoft.com/office/drawing/2014/main" id="{12ADFEBD-097F-8A54-1A01-A7FC483EDFE9}"/>
                </a:ext>
              </a:extLst>
            </p:cNvPr>
            <p:cNvSpPr/>
            <p:nvPr/>
          </p:nvSpPr>
          <p:spPr>
            <a:xfrm>
              <a:off x="5944854" y="9472664"/>
              <a:ext cx="1464402" cy="2655310"/>
            </a:xfrm>
            <a:custGeom>
              <a:avLst/>
              <a:gdLst/>
              <a:ahLst/>
              <a:cxnLst/>
              <a:rect l="l" t="t" r="r" b="b"/>
              <a:pathLst>
                <a:path w="25937" h="47030" extrusionOk="0">
                  <a:moveTo>
                    <a:pt x="1228" y="0"/>
                  </a:moveTo>
                  <a:cubicBezTo>
                    <a:pt x="1186" y="0"/>
                    <a:pt x="1144" y="2"/>
                    <a:pt x="1101" y="7"/>
                  </a:cubicBezTo>
                  <a:cubicBezTo>
                    <a:pt x="462" y="76"/>
                    <a:pt x="1" y="654"/>
                    <a:pt x="74" y="1293"/>
                  </a:cubicBezTo>
                  <a:cubicBezTo>
                    <a:pt x="716" y="6826"/>
                    <a:pt x="4134" y="30959"/>
                    <a:pt x="16342" y="47030"/>
                  </a:cubicBezTo>
                  <a:lnTo>
                    <a:pt x="25936" y="47030"/>
                  </a:lnTo>
                  <a:cubicBezTo>
                    <a:pt x="25936" y="47030"/>
                    <a:pt x="7105" y="27816"/>
                    <a:pt x="2372" y="969"/>
                  </a:cubicBezTo>
                  <a:cubicBezTo>
                    <a:pt x="2273" y="405"/>
                    <a:pt x="1788" y="0"/>
                    <a:pt x="122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681;p51">
              <a:extLst>
                <a:ext uri="{FF2B5EF4-FFF2-40B4-BE49-F238E27FC236}">
                  <a16:creationId xmlns:a16="http://schemas.microsoft.com/office/drawing/2014/main" id="{78971E6F-F219-490B-1CC9-5A3FE8B75102}"/>
                </a:ext>
              </a:extLst>
            </p:cNvPr>
            <p:cNvSpPr/>
            <p:nvPr/>
          </p:nvSpPr>
          <p:spPr>
            <a:xfrm>
              <a:off x="5219966" y="9296510"/>
              <a:ext cx="787672" cy="816636"/>
            </a:xfrm>
            <a:custGeom>
              <a:avLst/>
              <a:gdLst/>
              <a:ahLst/>
              <a:cxnLst/>
              <a:rect l="l" t="t" r="r" b="b"/>
              <a:pathLst>
                <a:path w="13951" h="14464" extrusionOk="0">
                  <a:moveTo>
                    <a:pt x="8763" y="1"/>
                  </a:moveTo>
                  <a:cubicBezTo>
                    <a:pt x="8570" y="1"/>
                    <a:pt x="8370" y="8"/>
                    <a:pt x="8162" y="22"/>
                  </a:cubicBezTo>
                  <a:cubicBezTo>
                    <a:pt x="1068" y="530"/>
                    <a:pt x="359" y="6706"/>
                    <a:pt x="359" y="6706"/>
                  </a:cubicBezTo>
                  <a:cubicBezTo>
                    <a:pt x="915" y="6255"/>
                    <a:pt x="2198" y="5900"/>
                    <a:pt x="2199" y="5900"/>
                  </a:cubicBezTo>
                  <a:lnTo>
                    <a:pt x="2199" y="5900"/>
                  </a:lnTo>
                  <a:cubicBezTo>
                    <a:pt x="0" y="9483"/>
                    <a:pt x="1822" y="14464"/>
                    <a:pt x="1822" y="14464"/>
                  </a:cubicBezTo>
                  <a:cubicBezTo>
                    <a:pt x="2932" y="3772"/>
                    <a:pt x="13206" y="3588"/>
                    <a:pt x="13912" y="3588"/>
                  </a:cubicBezTo>
                  <a:cubicBezTo>
                    <a:pt x="13938" y="3588"/>
                    <a:pt x="13951" y="3588"/>
                    <a:pt x="13951" y="3588"/>
                  </a:cubicBezTo>
                  <a:cubicBezTo>
                    <a:pt x="13951" y="3588"/>
                    <a:pt x="13115" y="1"/>
                    <a:pt x="87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682;p51">
              <a:extLst>
                <a:ext uri="{FF2B5EF4-FFF2-40B4-BE49-F238E27FC236}">
                  <a16:creationId xmlns:a16="http://schemas.microsoft.com/office/drawing/2014/main" id="{CC595C73-C166-5C6A-A301-8E91FFDBCDB9}"/>
                </a:ext>
              </a:extLst>
            </p:cNvPr>
            <p:cNvSpPr/>
            <p:nvPr/>
          </p:nvSpPr>
          <p:spPr>
            <a:xfrm>
              <a:off x="4912203" y="8991457"/>
              <a:ext cx="1111639" cy="640482"/>
            </a:xfrm>
            <a:custGeom>
              <a:avLst/>
              <a:gdLst/>
              <a:ahLst/>
              <a:cxnLst/>
              <a:rect l="l" t="t" r="r" b="b"/>
              <a:pathLst>
                <a:path w="19689" h="11344" extrusionOk="0">
                  <a:moveTo>
                    <a:pt x="9960" y="1"/>
                  </a:moveTo>
                  <a:cubicBezTo>
                    <a:pt x="5265" y="1"/>
                    <a:pt x="2570" y="3037"/>
                    <a:pt x="2570" y="3037"/>
                  </a:cubicBezTo>
                  <a:cubicBezTo>
                    <a:pt x="2668" y="3023"/>
                    <a:pt x="2775" y="3017"/>
                    <a:pt x="2886" y="3017"/>
                  </a:cubicBezTo>
                  <a:cubicBezTo>
                    <a:pt x="3672" y="3017"/>
                    <a:pt x="4695" y="3317"/>
                    <a:pt x="4695" y="3317"/>
                  </a:cubicBezTo>
                  <a:cubicBezTo>
                    <a:pt x="0" y="6126"/>
                    <a:pt x="332" y="11343"/>
                    <a:pt x="332" y="11343"/>
                  </a:cubicBezTo>
                  <a:cubicBezTo>
                    <a:pt x="4250" y="7121"/>
                    <a:pt x="8167" y="5924"/>
                    <a:pt x="11347" y="5924"/>
                  </a:cubicBezTo>
                  <a:cubicBezTo>
                    <a:pt x="15506" y="5924"/>
                    <a:pt x="18406" y="7970"/>
                    <a:pt x="18406" y="7970"/>
                  </a:cubicBezTo>
                  <a:cubicBezTo>
                    <a:pt x="18406" y="7970"/>
                    <a:pt x="19688" y="3177"/>
                    <a:pt x="15150" y="1172"/>
                  </a:cubicBezTo>
                  <a:cubicBezTo>
                    <a:pt x="13224" y="322"/>
                    <a:pt x="11486" y="1"/>
                    <a:pt x="99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683;p51">
              <a:extLst>
                <a:ext uri="{FF2B5EF4-FFF2-40B4-BE49-F238E27FC236}">
                  <a16:creationId xmlns:a16="http://schemas.microsoft.com/office/drawing/2014/main" id="{D89F3E9F-80F9-7AC9-6121-0F94E5FA8FC8}"/>
                </a:ext>
              </a:extLst>
            </p:cNvPr>
            <p:cNvSpPr/>
            <p:nvPr/>
          </p:nvSpPr>
          <p:spPr>
            <a:xfrm>
              <a:off x="5051263" y="8644510"/>
              <a:ext cx="1012045" cy="651604"/>
            </a:xfrm>
            <a:custGeom>
              <a:avLst/>
              <a:gdLst/>
              <a:ahLst/>
              <a:cxnLst/>
              <a:rect l="l" t="t" r="r" b="b"/>
              <a:pathLst>
                <a:path w="17925" h="11541" extrusionOk="0">
                  <a:moveTo>
                    <a:pt x="7276" y="1"/>
                  </a:moveTo>
                  <a:cubicBezTo>
                    <a:pt x="6328" y="1"/>
                    <a:pt x="5726" y="148"/>
                    <a:pt x="5726" y="148"/>
                  </a:cubicBezTo>
                  <a:cubicBezTo>
                    <a:pt x="6350" y="462"/>
                    <a:pt x="7111" y="1403"/>
                    <a:pt x="7111" y="1403"/>
                  </a:cubicBezTo>
                  <a:cubicBezTo>
                    <a:pt x="6925" y="1391"/>
                    <a:pt x="6743" y="1385"/>
                    <a:pt x="6565" y="1385"/>
                  </a:cubicBezTo>
                  <a:cubicBezTo>
                    <a:pt x="2172" y="1385"/>
                    <a:pt x="1" y="4988"/>
                    <a:pt x="1" y="4988"/>
                  </a:cubicBezTo>
                  <a:cubicBezTo>
                    <a:pt x="1372" y="4686"/>
                    <a:pt x="2625" y="4553"/>
                    <a:pt x="3769" y="4553"/>
                  </a:cubicBezTo>
                  <a:cubicBezTo>
                    <a:pt x="12069" y="4553"/>
                    <a:pt x="14626" y="11541"/>
                    <a:pt x="14626" y="11541"/>
                  </a:cubicBezTo>
                  <a:cubicBezTo>
                    <a:pt x="14626" y="11541"/>
                    <a:pt x="17924" y="8742"/>
                    <a:pt x="15666" y="5054"/>
                  </a:cubicBezTo>
                  <a:cubicBezTo>
                    <a:pt x="12996" y="690"/>
                    <a:pt x="9328" y="1"/>
                    <a:pt x="727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684;p51">
              <a:extLst>
                <a:ext uri="{FF2B5EF4-FFF2-40B4-BE49-F238E27FC236}">
                  <a16:creationId xmlns:a16="http://schemas.microsoft.com/office/drawing/2014/main" id="{2F6CBC76-FF5C-85D6-8930-96420F6D65E4}"/>
                </a:ext>
              </a:extLst>
            </p:cNvPr>
            <p:cNvSpPr/>
            <p:nvPr/>
          </p:nvSpPr>
          <p:spPr>
            <a:xfrm>
              <a:off x="5912955" y="9123798"/>
              <a:ext cx="954625" cy="597799"/>
            </a:xfrm>
            <a:custGeom>
              <a:avLst/>
              <a:gdLst/>
              <a:ahLst/>
              <a:cxnLst/>
              <a:rect l="l" t="t" r="r" b="b"/>
              <a:pathLst>
                <a:path w="16908" h="10588" extrusionOk="0">
                  <a:moveTo>
                    <a:pt x="8355" y="0"/>
                  </a:moveTo>
                  <a:cubicBezTo>
                    <a:pt x="7205" y="0"/>
                    <a:pt x="5902" y="255"/>
                    <a:pt x="4453" y="911"/>
                  </a:cubicBezTo>
                  <a:cubicBezTo>
                    <a:pt x="0" y="2928"/>
                    <a:pt x="1063" y="6803"/>
                    <a:pt x="1063" y="6803"/>
                  </a:cubicBezTo>
                  <a:cubicBezTo>
                    <a:pt x="1063" y="6803"/>
                    <a:pt x="3855" y="5225"/>
                    <a:pt x="7414" y="5225"/>
                  </a:cubicBezTo>
                  <a:cubicBezTo>
                    <a:pt x="10439" y="5225"/>
                    <a:pt x="14019" y="6366"/>
                    <a:pt x="16907" y="10587"/>
                  </a:cubicBezTo>
                  <a:cubicBezTo>
                    <a:pt x="16907" y="10587"/>
                    <a:pt x="16136" y="5340"/>
                    <a:pt x="12497" y="3237"/>
                  </a:cubicBezTo>
                  <a:cubicBezTo>
                    <a:pt x="12497" y="3237"/>
                    <a:pt x="13368" y="3036"/>
                    <a:pt x="14070" y="3036"/>
                  </a:cubicBezTo>
                  <a:cubicBezTo>
                    <a:pt x="14225" y="3036"/>
                    <a:pt x="14371" y="3046"/>
                    <a:pt x="14498" y="3070"/>
                  </a:cubicBezTo>
                  <a:cubicBezTo>
                    <a:pt x="14498" y="3070"/>
                    <a:pt x="12348" y="0"/>
                    <a:pt x="83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685;p51">
              <a:extLst>
                <a:ext uri="{FF2B5EF4-FFF2-40B4-BE49-F238E27FC236}">
                  <a16:creationId xmlns:a16="http://schemas.microsoft.com/office/drawing/2014/main" id="{BF2FF72B-AB1A-23CD-CF17-0D02C8344117}"/>
                </a:ext>
              </a:extLst>
            </p:cNvPr>
            <p:cNvSpPr/>
            <p:nvPr/>
          </p:nvSpPr>
          <p:spPr>
            <a:xfrm>
              <a:off x="5802236" y="8735637"/>
              <a:ext cx="1180633" cy="714500"/>
            </a:xfrm>
            <a:custGeom>
              <a:avLst/>
              <a:gdLst/>
              <a:ahLst/>
              <a:cxnLst/>
              <a:rect l="l" t="t" r="r" b="b"/>
              <a:pathLst>
                <a:path w="20911" h="12655" extrusionOk="0">
                  <a:moveTo>
                    <a:pt x="12073" y="0"/>
                  </a:moveTo>
                  <a:cubicBezTo>
                    <a:pt x="9642" y="0"/>
                    <a:pt x="6093" y="825"/>
                    <a:pt x="3036" y="4777"/>
                  </a:cubicBezTo>
                  <a:cubicBezTo>
                    <a:pt x="1" y="8702"/>
                    <a:pt x="2914" y="12655"/>
                    <a:pt x="2914" y="12655"/>
                  </a:cubicBezTo>
                  <a:cubicBezTo>
                    <a:pt x="2914" y="12655"/>
                    <a:pt x="6619" y="5625"/>
                    <a:pt x="15042" y="5625"/>
                  </a:cubicBezTo>
                  <a:cubicBezTo>
                    <a:pt x="16791" y="5625"/>
                    <a:pt x="18745" y="5929"/>
                    <a:pt x="20910" y="6661"/>
                  </a:cubicBezTo>
                  <a:cubicBezTo>
                    <a:pt x="20910" y="6661"/>
                    <a:pt x="18717" y="1917"/>
                    <a:pt x="13251" y="1683"/>
                  </a:cubicBezTo>
                  <a:cubicBezTo>
                    <a:pt x="13251" y="1683"/>
                    <a:pt x="14235" y="706"/>
                    <a:pt x="14986" y="424"/>
                  </a:cubicBezTo>
                  <a:cubicBezTo>
                    <a:pt x="14986" y="424"/>
                    <a:pt x="13817" y="0"/>
                    <a:pt x="120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686;p51">
              <a:extLst>
                <a:ext uri="{FF2B5EF4-FFF2-40B4-BE49-F238E27FC236}">
                  <a16:creationId xmlns:a16="http://schemas.microsoft.com/office/drawing/2014/main" id="{472B1DF2-7CED-03B4-8444-84EC6DDFF5E8}"/>
                </a:ext>
              </a:extLst>
            </p:cNvPr>
            <p:cNvSpPr/>
            <p:nvPr/>
          </p:nvSpPr>
          <p:spPr>
            <a:xfrm>
              <a:off x="5762093" y="8488680"/>
              <a:ext cx="745385" cy="817540"/>
            </a:xfrm>
            <a:custGeom>
              <a:avLst/>
              <a:gdLst/>
              <a:ahLst/>
              <a:cxnLst/>
              <a:rect l="l" t="t" r="r" b="b"/>
              <a:pathLst>
                <a:path w="13202" h="14480" extrusionOk="0">
                  <a:moveTo>
                    <a:pt x="10404" y="1"/>
                  </a:moveTo>
                  <a:cubicBezTo>
                    <a:pt x="8931" y="1"/>
                    <a:pt x="7078" y="387"/>
                    <a:pt x="5359" y="1859"/>
                  </a:cubicBezTo>
                  <a:cubicBezTo>
                    <a:pt x="5359" y="1859"/>
                    <a:pt x="5406" y="651"/>
                    <a:pt x="5717" y="26"/>
                  </a:cubicBezTo>
                  <a:lnTo>
                    <a:pt x="5717" y="26"/>
                  </a:lnTo>
                  <a:cubicBezTo>
                    <a:pt x="5717" y="26"/>
                    <a:pt x="0" y="2460"/>
                    <a:pt x="692" y="9906"/>
                  </a:cubicBezTo>
                  <a:cubicBezTo>
                    <a:pt x="1092" y="14212"/>
                    <a:pt x="5410" y="14480"/>
                    <a:pt x="5410" y="14480"/>
                  </a:cubicBezTo>
                  <a:cubicBezTo>
                    <a:pt x="5410" y="14480"/>
                    <a:pt x="2645" y="5251"/>
                    <a:pt x="13201" y="475"/>
                  </a:cubicBezTo>
                  <a:cubicBezTo>
                    <a:pt x="13201" y="475"/>
                    <a:pt x="12036" y="1"/>
                    <a:pt x="1040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687;p51">
              <a:extLst>
                <a:ext uri="{FF2B5EF4-FFF2-40B4-BE49-F238E27FC236}">
                  <a16:creationId xmlns:a16="http://schemas.microsoft.com/office/drawing/2014/main" id="{495C3812-17C2-5E8C-8F97-D1DF6F4E57A8}"/>
                </a:ext>
              </a:extLst>
            </p:cNvPr>
            <p:cNvSpPr/>
            <p:nvPr/>
          </p:nvSpPr>
          <p:spPr>
            <a:xfrm>
              <a:off x="5788065" y="9433989"/>
              <a:ext cx="239502" cy="223355"/>
            </a:xfrm>
            <a:custGeom>
              <a:avLst/>
              <a:gdLst/>
              <a:ahLst/>
              <a:cxnLst/>
              <a:rect l="l" t="t" r="r" b="b"/>
              <a:pathLst>
                <a:path w="4242" h="3956" extrusionOk="0">
                  <a:moveTo>
                    <a:pt x="2153" y="0"/>
                  </a:moveTo>
                  <a:cubicBezTo>
                    <a:pt x="2024" y="0"/>
                    <a:pt x="1893" y="13"/>
                    <a:pt x="1763" y="39"/>
                  </a:cubicBezTo>
                  <a:cubicBezTo>
                    <a:pt x="978" y="196"/>
                    <a:pt x="366" y="811"/>
                    <a:pt x="211" y="1596"/>
                  </a:cubicBezTo>
                  <a:cubicBezTo>
                    <a:pt x="0" y="2668"/>
                    <a:pt x="699" y="3708"/>
                    <a:pt x="1771" y="3918"/>
                  </a:cubicBezTo>
                  <a:cubicBezTo>
                    <a:pt x="1898" y="3944"/>
                    <a:pt x="2026" y="3956"/>
                    <a:pt x="2153" y="3956"/>
                  </a:cubicBezTo>
                  <a:cubicBezTo>
                    <a:pt x="2806" y="3956"/>
                    <a:pt x="3428" y="3631"/>
                    <a:pt x="3799" y="3073"/>
                  </a:cubicBezTo>
                  <a:cubicBezTo>
                    <a:pt x="4242" y="2407"/>
                    <a:pt x="4240" y="1540"/>
                    <a:pt x="3794" y="876"/>
                  </a:cubicBezTo>
                  <a:cubicBezTo>
                    <a:pt x="3422" y="322"/>
                    <a:pt x="2803" y="0"/>
                    <a:pt x="215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 name="مجموعة 212">
            <a:extLst>
              <a:ext uri="{FF2B5EF4-FFF2-40B4-BE49-F238E27FC236}">
                <a16:creationId xmlns:a16="http://schemas.microsoft.com/office/drawing/2014/main" id="{788A3CA6-001F-CA98-992F-410D1D7C44DD}"/>
              </a:ext>
            </a:extLst>
          </p:cNvPr>
          <p:cNvGrpSpPr/>
          <p:nvPr/>
        </p:nvGrpSpPr>
        <p:grpSpPr>
          <a:xfrm>
            <a:off x="8225107" y="5134562"/>
            <a:ext cx="1484368" cy="875744"/>
            <a:chOff x="8225107" y="3963142"/>
            <a:chExt cx="1484368" cy="875744"/>
          </a:xfrm>
          <a:solidFill>
            <a:srgbClr val="D6A68C"/>
          </a:solidFill>
        </p:grpSpPr>
        <p:sp>
          <p:nvSpPr>
            <p:cNvPr id="214" name="Google Shape;1657;p51">
              <a:extLst>
                <a:ext uri="{FF2B5EF4-FFF2-40B4-BE49-F238E27FC236}">
                  <a16:creationId xmlns:a16="http://schemas.microsoft.com/office/drawing/2014/main" id="{FE07B946-81BE-4A60-850F-020B84BAF9DC}"/>
                </a:ext>
              </a:extLst>
            </p:cNvPr>
            <p:cNvSpPr/>
            <p:nvPr/>
          </p:nvSpPr>
          <p:spPr>
            <a:xfrm>
              <a:off x="8225107" y="4611925"/>
              <a:ext cx="610192" cy="226961"/>
            </a:xfrm>
            <a:custGeom>
              <a:avLst/>
              <a:gdLst/>
              <a:ahLst/>
              <a:cxnLst/>
              <a:rect l="l" t="t" r="r" b="b"/>
              <a:pathLst>
                <a:path w="21804" h="8110" extrusionOk="0">
                  <a:moveTo>
                    <a:pt x="8248" y="0"/>
                  </a:moveTo>
                  <a:cubicBezTo>
                    <a:pt x="7773" y="0"/>
                    <a:pt x="7142" y="100"/>
                    <a:pt x="6309" y="338"/>
                  </a:cubicBezTo>
                  <a:cubicBezTo>
                    <a:pt x="1359" y="1759"/>
                    <a:pt x="0" y="8108"/>
                    <a:pt x="0" y="8108"/>
                  </a:cubicBezTo>
                  <a:lnTo>
                    <a:pt x="21804" y="8109"/>
                  </a:lnTo>
                  <a:cubicBezTo>
                    <a:pt x="21468" y="6235"/>
                    <a:pt x="20384" y="5861"/>
                    <a:pt x="19571" y="5861"/>
                  </a:cubicBezTo>
                  <a:cubicBezTo>
                    <a:pt x="19031" y="5861"/>
                    <a:pt x="18610" y="6027"/>
                    <a:pt x="18610" y="6027"/>
                  </a:cubicBezTo>
                  <a:cubicBezTo>
                    <a:pt x="18090" y="4902"/>
                    <a:pt x="17009" y="4644"/>
                    <a:pt x="16126" y="4644"/>
                  </a:cubicBezTo>
                  <a:cubicBezTo>
                    <a:pt x="15380" y="4644"/>
                    <a:pt x="14775" y="4829"/>
                    <a:pt x="14775" y="4829"/>
                  </a:cubicBezTo>
                  <a:cubicBezTo>
                    <a:pt x="14775" y="4829"/>
                    <a:pt x="15654" y="3231"/>
                    <a:pt x="13418" y="2353"/>
                  </a:cubicBezTo>
                  <a:cubicBezTo>
                    <a:pt x="12715" y="2077"/>
                    <a:pt x="12028" y="1982"/>
                    <a:pt x="11416" y="1982"/>
                  </a:cubicBezTo>
                  <a:cubicBezTo>
                    <a:pt x="10081" y="1982"/>
                    <a:pt x="9105" y="2432"/>
                    <a:pt x="9105" y="2432"/>
                  </a:cubicBezTo>
                  <a:cubicBezTo>
                    <a:pt x="9105" y="2432"/>
                    <a:pt x="10597" y="0"/>
                    <a:pt x="82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658;p51">
              <a:extLst>
                <a:ext uri="{FF2B5EF4-FFF2-40B4-BE49-F238E27FC236}">
                  <a16:creationId xmlns:a16="http://schemas.microsoft.com/office/drawing/2014/main" id="{9371220C-60B4-6A85-9BBD-1A8DD9F5F93A}"/>
                </a:ext>
              </a:extLst>
            </p:cNvPr>
            <p:cNvSpPr/>
            <p:nvPr/>
          </p:nvSpPr>
          <p:spPr>
            <a:xfrm>
              <a:off x="8255891" y="3963142"/>
              <a:ext cx="1453584" cy="563204"/>
            </a:xfrm>
            <a:custGeom>
              <a:avLst/>
              <a:gdLst/>
              <a:ahLst/>
              <a:cxnLst/>
              <a:rect l="l" t="t" r="r" b="b"/>
              <a:pathLst>
                <a:path w="51941" h="20125" extrusionOk="0">
                  <a:moveTo>
                    <a:pt x="10628" y="0"/>
                  </a:moveTo>
                  <a:cubicBezTo>
                    <a:pt x="10628" y="0"/>
                    <a:pt x="10448" y="740"/>
                    <a:pt x="10009" y="2038"/>
                  </a:cubicBezTo>
                  <a:cubicBezTo>
                    <a:pt x="8878" y="5370"/>
                    <a:pt x="6022" y="12392"/>
                    <a:pt x="1" y="20124"/>
                  </a:cubicBezTo>
                  <a:lnTo>
                    <a:pt x="51941" y="20124"/>
                  </a:lnTo>
                  <a:cubicBezTo>
                    <a:pt x="45920" y="12392"/>
                    <a:pt x="43063" y="5370"/>
                    <a:pt x="41933" y="2038"/>
                  </a:cubicBezTo>
                  <a:cubicBezTo>
                    <a:pt x="41493" y="740"/>
                    <a:pt x="41313" y="0"/>
                    <a:pt x="413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659;p51">
              <a:extLst>
                <a:ext uri="{FF2B5EF4-FFF2-40B4-BE49-F238E27FC236}">
                  <a16:creationId xmlns:a16="http://schemas.microsoft.com/office/drawing/2014/main" id="{EF3F09BB-9648-0619-FD89-69B5F22EA812}"/>
                </a:ext>
              </a:extLst>
            </p:cNvPr>
            <p:cNvSpPr/>
            <p:nvPr/>
          </p:nvSpPr>
          <p:spPr>
            <a:xfrm>
              <a:off x="9206103" y="3963170"/>
              <a:ext cx="503372" cy="563120"/>
            </a:xfrm>
            <a:custGeom>
              <a:avLst/>
              <a:gdLst/>
              <a:ahLst/>
              <a:cxnLst/>
              <a:rect l="l" t="t" r="r" b="b"/>
              <a:pathLst>
                <a:path w="17987" h="20122" extrusionOk="0">
                  <a:moveTo>
                    <a:pt x="0" y="0"/>
                  </a:moveTo>
                  <a:lnTo>
                    <a:pt x="13075" y="20122"/>
                  </a:lnTo>
                  <a:lnTo>
                    <a:pt x="17987" y="20122"/>
                  </a:lnTo>
                  <a:cubicBezTo>
                    <a:pt x="11966" y="12391"/>
                    <a:pt x="9109" y="5369"/>
                    <a:pt x="7979" y="2037"/>
                  </a:cubicBezTo>
                  <a:lnTo>
                    <a:pt x="735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660;p51">
              <a:extLst>
                <a:ext uri="{FF2B5EF4-FFF2-40B4-BE49-F238E27FC236}">
                  <a16:creationId xmlns:a16="http://schemas.microsoft.com/office/drawing/2014/main" id="{DCADE1B0-34B5-4C4D-1C87-3FB2E652E78A}"/>
                </a:ext>
              </a:extLst>
            </p:cNvPr>
            <p:cNvSpPr/>
            <p:nvPr/>
          </p:nvSpPr>
          <p:spPr>
            <a:xfrm>
              <a:off x="9189227" y="3988749"/>
              <a:ext cx="288808" cy="850081"/>
            </a:xfrm>
            <a:custGeom>
              <a:avLst/>
              <a:gdLst/>
              <a:ahLst/>
              <a:cxnLst/>
              <a:rect l="l" t="t" r="r" b="b"/>
              <a:pathLst>
                <a:path w="10320" h="30376" extrusionOk="0">
                  <a:moveTo>
                    <a:pt x="5160" y="1"/>
                  </a:moveTo>
                  <a:cubicBezTo>
                    <a:pt x="5160" y="1"/>
                    <a:pt x="5030" y="539"/>
                    <a:pt x="4708" y="1485"/>
                  </a:cubicBezTo>
                  <a:cubicBezTo>
                    <a:pt x="4069" y="3375"/>
                    <a:pt x="2664" y="6897"/>
                    <a:pt x="1" y="11024"/>
                  </a:cubicBezTo>
                  <a:lnTo>
                    <a:pt x="1" y="30376"/>
                  </a:lnTo>
                  <a:lnTo>
                    <a:pt x="10320" y="30376"/>
                  </a:lnTo>
                  <a:lnTo>
                    <a:pt x="10320" y="11024"/>
                  </a:lnTo>
                  <a:cubicBezTo>
                    <a:pt x="7657" y="6897"/>
                    <a:pt x="6252" y="3375"/>
                    <a:pt x="5612" y="1485"/>
                  </a:cubicBezTo>
                  <a:cubicBezTo>
                    <a:pt x="5291" y="539"/>
                    <a:pt x="5160" y="1"/>
                    <a:pt x="51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661;p51">
              <a:extLst>
                <a:ext uri="{FF2B5EF4-FFF2-40B4-BE49-F238E27FC236}">
                  <a16:creationId xmlns:a16="http://schemas.microsoft.com/office/drawing/2014/main" id="{08A48237-7EB8-9717-EB24-645002DEB9E4}"/>
                </a:ext>
              </a:extLst>
            </p:cNvPr>
            <p:cNvSpPr/>
            <p:nvPr/>
          </p:nvSpPr>
          <p:spPr>
            <a:xfrm>
              <a:off x="8440901" y="3988776"/>
              <a:ext cx="892786" cy="850053"/>
            </a:xfrm>
            <a:custGeom>
              <a:avLst/>
              <a:gdLst/>
              <a:ahLst/>
              <a:cxnLst/>
              <a:rect l="l" t="t" r="r" b="b"/>
              <a:pathLst>
                <a:path w="31902" h="30375" extrusionOk="0">
                  <a:moveTo>
                    <a:pt x="7266" y="1"/>
                  </a:moveTo>
                  <a:cubicBezTo>
                    <a:pt x="6166" y="2298"/>
                    <a:pt x="3532" y="7339"/>
                    <a:pt x="0" y="11058"/>
                  </a:cubicBezTo>
                  <a:lnTo>
                    <a:pt x="0" y="30375"/>
                  </a:lnTo>
                  <a:lnTo>
                    <a:pt x="26742" y="30375"/>
                  </a:lnTo>
                  <a:lnTo>
                    <a:pt x="26742" y="11025"/>
                  </a:lnTo>
                  <a:cubicBezTo>
                    <a:pt x="29405" y="6897"/>
                    <a:pt x="30810" y="3376"/>
                    <a:pt x="31450" y="1485"/>
                  </a:cubicBezTo>
                  <a:cubicBezTo>
                    <a:pt x="31771" y="539"/>
                    <a:pt x="31902" y="2"/>
                    <a:pt x="31902" y="2"/>
                  </a:cubicBezTo>
                  <a:lnTo>
                    <a:pt x="726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662;p51">
              <a:extLst>
                <a:ext uri="{FF2B5EF4-FFF2-40B4-BE49-F238E27FC236}">
                  <a16:creationId xmlns:a16="http://schemas.microsoft.com/office/drawing/2014/main" id="{41E360A5-7D67-8F85-CE09-892EC63C106B}"/>
                </a:ext>
              </a:extLst>
            </p:cNvPr>
            <p:cNvSpPr/>
            <p:nvPr/>
          </p:nvSpPr>
          <p:spPr>
            <a:xfrm>
              <a:off x="8440901" y="3988776"/>
              <a:ext cx="892786" cy="582122"/>
            </a:xfrm>
            <a:custGeom>
              <a:avLst/>
              <a:gdLst/>
              <a:ahLst/>
              <a:cxnLst/>
              <a:rect l="l" t="t" r="r" b="b"/>
              <a:pathLst>
                <a:path w="31902" h="20801" extrusionOk="0">
                  <a:moveTo>
                    <a:pt x="7266" y="1"/>
                  </a:moveTo>
                  <a:cubicBezTo>
                    <a:pt x="6166" y="2298"/>
                    <a:pt x="3532" y="7339"/>
                    <a:pt x="0" y="11058"/>
                  </a:cubicBezTo>
                  <a:lnTo>
                    <a:pt x="0" y="20801"/>
                  </a:lnTo>
                  <a:lnTo>
                    <a:pt x="26742" y="20801"/>
                  </a:lnTo>
                  <a:lnTo>
                    <a:pt x="26742" y="11025"/>
                  </a:lnTo>
                  <a:cubicBezTo>
                    <a:pt x="29405" y="6897"/>
                    <a:pt x="30810" y="3376"/>
                    <a:pt x="31450" y="1485"/>
                  </a:cubicBezTo>
                  <a:cubicBezTo>
                    <a:pt x="31771" y="539"/>
                    <a:pt x="31902" y="2"/>
                    <a:pt x="31902" y="2"/>
                  </a:cubicBezTo>
                  <a:lnTo>
                    <a:pt x="726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663;p51">
              <a:extLst>
                <a:ext uri="{FF2B5EF4-FFF2-40B4-BE49-F238E27FC236}">
                  <a16:creationId xmlns:a16="http://schemas.microsoft.com/office/drawing/2014/main" id="{DAFF9623-E2E3-16E1-B510-A803C776B898}"/>
                </a:ext>
              </a:extLst>
            </p:cNvPr>
            <p:cNvSpPr/>
            <p:nvPr/>
          </p:nvSpPr>
          <p:spPr>
            <a:xfrm>
              <a:off x="8737153" y="4611897"/>
              <a:ext cx="183415" cy="226933"/>
            </a:xfrm>
            <a:custGeom>
              <a:avLst/>
              <a:gdLst/>
              <a:ahLst/>
              <a:cxnLst/>
              <a:rect l="l" t="t" r="r" b="b"/>
              <a:pathLst>
                <a:path w="6554" h="8109" extrusionOk="0">
                  <a:moveTo>
                    <a:pt x="1" y="1"/>
                  </a:moveTo>
                  <a:lnTo>
                    <a:pt x="1" y="8109"/>
                  </a:lnTo>
                  <a:lnTo>
                    <a:pt x="6553" y="8109"/>
                  </a:lnTo>
                  <a:lnTo>
                    <a:pt x="65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664;p51">
              <a:extLst>
                <a:ext uri="{FF2B5EF4-FFF2-40B4-BE49-F238E27FC236}">
                  <a16:creationId xmlns:a16="http://schemas.microsoft.com/office/drawing/2014/main" id="{72130AD3-52C9-B357-3E51-724A4EF3CB07}"/>
                </a:ext>
              </a:extLst>
            </p:cNvPr>
            <p:cNvSpPr/>
            <p:nvPr/>
          </p:nvSpPr>
          <p:spPr>
            <a:xfrm>
              <a:off x="8260452" y="3963142"/>
              <a:ext cx="1151622" cy="563204"/>
            </a:xfrm>
            <a:custGeom>
              <a:avLst/>
              <a:gdLst/>
              <a:ahLst/>
              <a:cxnLst/>
              <a:rect l="l" t="t" r="r" b="b"/>
              <a:pathLst>
                <a:path w="41151" h="20125" extrusionOk="0">
                  <a:moveTo>
                    <a:pt x="10465" y="0"/>
                  </a:moveTo>
                  <a:cubicBezTo>
                    <a:pt x="10465" y="0"/>
                    <a:pt x="10288" y="740"/>
                    <a:pt x="9850" y="2038"/>
                  </a:cubicBezTo>
                  <a:cubicBezTo>
                    <a:pt x="8736" y="5318"/>
                    <a:pt x="5946" y="12179"/>
                    <a:pt x="112" y="19770"/>
                  </a:cubicBezTo>
                  <a:cubicBezTo>
                    <a:pt x="0" y="19914"/>
                    <a:pt x="100" y="20124"/>
                    <a:pt x="283" y="20124"/>
                  </a:cubicBezTo>
                  <a:lnTo>
                    <a:pt x="30524" y="20124"/>
                  </a:lnTo>
                  <a:cubicBezTo>
                    <a:pt x="36545" y="12392"/>
                    <a:pt x="39402" y="5368"/>
                    <a:pt x="40532" y="2038"/>
                  </a:cubicBezTo>
                  <a:cubicBezTo>
                    <a:pt x="40970" y="740"/>
                    <a:pt x="41150" y="0"/>
                    <a:pt x="411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665;p51">
              <a:extLst>
                <a:ext uri="{FF2B5EF4-FFF2-40B4-BE49-F238E27FC236}">
                  <a16:creationId xmlns:a16="http://schemas.microsoft.com/office/drawing/2014/main" id="{7CD8A0F7-6B4E-ECCD-1BFB-E38C6CE902A8}"/>
                </a:ext>
              </a:extLst>
            </p:cNvPr>
            <p:cNvSpPr/>
            <p:nvPr/>
          </p:nvSpPr>
          <p:spPr>
            <a:xfrm>
              <a:off x="8462589" y="4050148"/>
              <a:ext cx="222986" cy="409816"/>
            </a:xfrm>
            <a:custGeom>
              <a:avLst/>
              <a:gdLst/>
              <a:ahLst/>
              <a:cxnLst/>
              <a:rect l="l" t="t" r="r" b="b"/>
              <a:pathLst>
                <a:path w="7968" h="14644" extrusionOk="0">
                  <a:moveTo>
                    <a:pt x="7968" y="0"/>
                  </a:moveTo>
                  <a:cubicBezTo>
                    <a:pt x="7907" y="164"/>
                    <a:pt x="7846" y="330"/>
                    <a:pt x="7782" y="493"/>
                  </a:cubicBezTo>
                  <a:cubicBezTo>
                    <a:pt x="7751" y="574"/>
                    <a:pt x="7719" y="655"/>
                    <a:pt x="7687" y="737"/>
                  </a:cubicBezTo>
                  <a:lnTo>
                    <a:pt x="7592" y="981"/>
                  </a:lnTo>
                  <a:cubicBezTo>
                    <a:pt x="7464" y="1308"/>
                    <a:pt x="7333" y="1633"/>
                    <a:pt x="7200" y="1955"/>
                  </a:cubicBezTo>
                  <a:cubicBezTo>
                    <a:pt x="6937" y="2602"/>
                    <a:pt x="6663" y="3246"/>
                    <a:pt x="6381" y="3884"/>
                  </a:cubicBezTo>
                  <a:cubicBezTo>
                    <a:pt x="6312" y="4044"/>
                    <a:pt x="6239" y="4202"/>
                    <a:pt x="6168" y="4361"/>
                  </a:cubicBezTo>
                  <a:cubicBezTo>
                    <a:pt x="6131" y="4440"/>
                    <a:pt x="6097" y="4521"/>
                    <a:pt x="6060" y="4600"/>
                  </a:cubicBezTo>
                  <a:lnTo>
                    <a:pt x="5951" y="4837"/>
                  </a:lnTo>
                  <a:lnTo>
                    <a:pt x="5842" y="5075"/>
                  </a:lnTo>
                  <a:lnTo>
                    <a:pt x="5731" y="5311"/>
                  </a:lnTo>
                  <a:cubicBezTo>
                    <a:pt x="5656" y="5468"/>
                    <a:pt x="5584" y="5628"/>
                    <a:pt x="5507" y="5784"/>
                  </a:cubicBezTo>
                  <a:lnTo>
                    <a:pt x="5279" y="6254"/>
                  </a:lnTo>
                  <a:lnTo>
                    <a:pt x="5047" y="6722"/>
                  </a:lnTo>
                  <a:cubicBezTo>
                    <a:pt x="4969" y="6879"/>
                    <a:pt x="4889" y="7032"/>
                    <a:pt x="4811" y="7188"/>
                  </a:cubicBezTo>
                  <a:cubicBezTo>
                    <a:pt x="4770" y="7265"/>
                    <a:pt x="4731" y="7343"/>
                    <a:pt x="4691" y="7420"/>
                  </a:cubicBezTo>
                  <a:lnTo>
                    <a:pt x="4568" y="7651"/>
                  </a:lnTo>
                  <a:lnTo>
                    <a:pt x="4448" y="7882"/>
                  </a:lnTo>
                  <a:cubicBezTo>
                    <a:pt x="4427" y="7921"/>
                    <a:pt x="4408" y="7960"/>
                    <a:pt x="4387" y="7998"/>
                  </a:cubicBezTo>
                  <a:lnTo>
                    <a:pt x="4324" y="8113"/>
                  </a:lnTo>
                  <a:lnTo>
                    <a:pt x="4075" y="8572"/>
                  </a:lnTo>
                  <a:lnTo>
                    <a:pt x="3820" y="9027"/>
                  </a:lnTo>
                  <a:lnTo>
                    <a:pt x="3756" y="9141"/>
                  </a:lnTo>
                  <a:lnTo>
                    <a:pt x="3724" y="9198"/>
                  </a:lnTo>
                  <a:lnTo>
                    <a:pt x="3692" y="9255"/>
                  </a:lnTo>
                  <a:lnTo>
                    <a:pt x="3560" y="9481"/>
                  </a:lnTo>
                  <a:lnTo>
                    <a:pt x="3429" y="9707"/>
                  </a:lnTo>
                  <a:lnTo>
                    <a:pt x="3364" y="9819"/>
                  </a:lnTo>
                  <a:lnTo>
                    <a:pt x="3296" y="9930"/>
                  </a:lnTo>
                  <a:cubicBezTo>
                    <a:pt x="3205" y="10080"/>
                    <a:pt x="3116" y="10229"/>
                    <a:pt x="3026" y="10378"/>
                  </a:cubicBezTo>
                  <a:lnTo>
                    <a:pt x="2993" y="10434"/>
                  </a:lnTo>
                  <a:lnTo>
                    <a:pt x="2959" y="10489"/>
                  </a:lnTo>
                  <a:lnTo>
                    <a:pt x="2889" y="10599"/>
                  </a:lnTo>
                  <a:lnTo>
                    <a:pt x="2750" y="10821"/>
                  </a:lnTo>
                  <a:lnTo>
                    <a:pt x="2612" y="11042"/>
                  </a:lnTo>
                  <a:lnTo>
                    <a:pt x="2470" y="11261"/>
                  </a:lnTo>
                  <a:lnTo>
                    <a:pt x="2327" y="11479"/>
                  </a:lnTo>
                  <a:lnTo>
                    <a:pt x="2257" y="11589"/>
                  </a:lnTo>
                  <a:cubicBezTo>
                    <a:pt x="2233" y="11626"/>
                    <a:pt x="2210" y="11663"/>
                    <a:pt x="2184" y="11698"/>
                  </a:cubicBezTo>
                  <a:cubicBezTo>
                    <a:pt x="2087" y="11843"/>
                    <a:pt x="1987" y="11985"/>
                    <a:pt x="1891" y="12131"/>
                  </a:cubicBezTo>
                  <a:cubicBezTo>
                    <a:pt x="1795" y="12277"/>
                    <a:pt x="1691" y="12416"/>
                    <a:pt x="1591" y="12559"/>
                  </a:cubicBezTo>
                  <a:lnTo>
                    <a:pt x="1440" y="12773"/>
                  </a:lnTo>
                  <a:lnTo>
                    <a:pt x="1365" y="12880"/>
                  </a:lnTo>
                  <a:lnTo>
                    <a:pt x="1287" y="12985"/>
                  </a:lnTo>
                  <a:lnTo>
                    <a:pt x="975" y="13406"/>
                  </a:lnTo>
                  <a:cubicBezTo>
                    <a:pt x="925" y="13477"/>
                    <a:pt x="870" y="13544"/>
                    <a:pt x="816" y="13613"/>
                  </a:cubicBezTo>
                  <a:lnTo>
                    <a:pt x="655" y="13821"/>
                  </a:lnTo>
                  <a:lnTo>
                    <a:pt x="495" y="14029"/>
                  </a:lnTo>
                  <a:cubicBezTo>
                    <a:pt x="469" y="14064"/>
                    <a:pt x="440" y="14097"/>
                    <a:pt x="413" y="14131"/>
                  </a:cubicBezTo>
                  <a:lnTo>
                    <a:pt x="330" y="14233"/>
                  </a:lnTo>
                  <a:cubicBezTo>
                    <a:pt x="220" y="14369"/>
                    <a:pt x="110" y="14505"/>
                    <a:pt x="1" y="14644"/>
                  </a:cubicBezTo>
                  <a:cubicBezTo>
                    <a:pt x="129" y="14524"/>
                    <a:pt x="256" y="14402"/>
                    <a:pt x="383" y="14280"/>
                  </a:cubicBezTo>
                  <a:lnTo>
                    <a:pt x="477" y="14189"/>
                  </a:lnTo>
                  <a:cubicBezTo>
                    <a:pt x="509" y="14158"/>
                    <a:pt x="541" y="14128"/>
                    <a:pt x="571" y="14096"/>
                  </a:cubicBezTo>
                  <a:lnTo>
                    <a:pt x="754" y="13906"/>
                  </a:lnTo>
                  <a:lnTo>
                    <a:pt x="936" y="13715"/>
                  </a:lnTo>
                  <a:cubicBezTo>
                    <a:pt x="997" y="13651"/>
                    <a:pt x="1059" y="13589"/>
                    <a:pt x="1116" y="13523"/>
                  </a:cubicBezTo>
                  <a:lnTo>
                    <a:pt x="1466" y="13128"/>
                  </a:lnTo>
                  <a:lnTo>
                    <a:pt x="1553" y="13028"/>
                  </a:lnTo>
                  <a:lnTo>
                    <a:pt x="1637" y="12927"/>
                  </a:lnTo>
                  <a:lnTo>
                    <a:pt x="1806" y="12724"/>
                  </a:lnTo>
                  <a:cubicBezTo>
                    <a:pt x="1918" y="12588"/>
                    <a:pt x="2029" y="12451"/>
                    <a:pt x="2137" y="12312"/>
                  </a:cubicBezTo>
                  <a:cubicBezTo>
                    <a:pt x="2245" y="12175"/>
                    <a:pt x="2353" y="12035"/>
                    <a:pt x="2461" y="11895"/>
                  </a:cubicBezTo>
                  <a:cubicBezTo>
                    <a:pt x="2566" y="11753"/>
                    <a:pt x="2670" y="11611"/>
                    <a:pt x="2773" y="11468"/>
                  </a:cubicBezTo>
                  <a:lnTo>
                    <a:pt x="2928" y="11254"/>
                  </a:lnTo>
                  <a:lnTo>
                    <a:pt x="3077" y="11036"/>
                  </a:lnTo>
                  <a:lnTo>
                    <a:pt x="3226" y="10818"/>
                  </a:lnTo>
                  <a:lnTo>
                    <a:pt x="3301" y="10709"/>
                  </a:lnTo>
                  <a:lnTo>
                    <a:pt x="3337" y="10654"/>
                  </a:lnTo>
                  <a:lnTo>
                    <a:pt x="3374" y="10599"/>
                  </a:lnTo>
                  <a:cubicBezTo>
                    <a:pt x="3469" y="10451"/>
                    <a:pt x="3566" y="10304"/>
                    <a:pt x="3661" y="10155"/>
                  </a:cubicBezTo>
                  <a:lnTo>
                    <a:pt x="3732" y="10044"/>
                  </a:lnTo>
                  <a:lnTo>
                    <a:pt x="3802" y="9932"/>
                  </a:lnTo>
                  <a:lnTo>
                    <a:pt x="3940" y="9707"/>
                  </a:lnTo>
                  <a:lnTo>
                    <a:pt x="4079" y="9482"/>
                  </a:lnTo>
                  <a:lnTo>
                    <a:pt x="4112" y="9426"/>
                  </a:lnTo>
                  <a:lnTo>
                    <a:pt x="4145" y="9368"/>
                  </a:lnTo>
                  <a:lnTo>
                    <a:pt x="4212" y="9253"/>
                  </a:lnTo>
                  <a:lnTo>
                    <a:pt x="4478" y="8797"/>
                  </a:lnTo>
                  <a:lnTo>
                    <a:pt x="4733" y="8333"/>
                  </a:lnTo>
                  <a:lnTo>
                    <a:pt x="4797" y="8219"/>
                  </a:lnTo>
                  <a:cubicBezTo>
                    <a:pt x="4817" y="8180"/>
                    <a:pt x="4838" y="8141"/>
                    <a:pt x="4859" y="8102"/>
                  </a:cubicBezTo>
                  <a:lnTo>
                    <a:pt x="4981" y="7869"/>
                  </a:lnTo>
                  <a:lnTo>
                    <a:pt x="5104" y="7635"/>
                  </a:lnTo>
                  <a:cubicBezTo>
                    <a:pt x="5144" y="7557"/>
                    <a:pt x="5183" y="7477"/>
                    <a:pt x="5224" y="7398"/>
                  </a:cubicBezTo>
                  <a:lnTo>
                    <a:pt x="5342" y="7163"/>
                  </a:lnTo>
                  <a:cubicBezTo>
                    <a:pt x="5381" y="7084"/>
                    <a:pt x="5422" y="7006"/>
                    <a:pt x="5459" y="6927"/>
                  </a:cubicBezTo>
                  <a:lnTo>
                    <a:pt x="5686" y="6449"/>
                  </a:lnTo>
                  <a:cubicBezTo>
                    <a:pt x="5762" y="6291"/>
                    <a:pt x="5833" y="6130"/>
                    <a:pt x="5907" y="5970"/>
                  </a:cubicBezTo>
                  <a:cubicBezTo>
                    <a:pt x="5981" y="5810"/>
                    <a:pt x="6050" y="5649"/>
                    <a:pt x="6121" y="5488"/>
                  </a:cubicBezTo>
                  <a:cubicBezTo>
                    <a:pt x="6155" y="5408"/>
                    <a:pt x="6191" y="5326"/>
                    <a:pt x="6225" y="5246"/>
                  </a:cubicBezTo>
                  <a:lnTo>
                    <a:pt x="6327" y="5002"/>
                  </a:lnTo>
                  <a:cubicBezTo>
                    <a:pt x="6394" y="4840"/>
                    <a:pt x="6463" y="4678"/>
                    <a:pt x="6527" y="4514"/>
                  </a:cubicBezTo>
                  <a:cubicBezTo>
                    <a:pt x="6591" y="4351"/>
                    <a:pt x="6658" y="4188"/>
                    <a:pt x="6720" y="4023"/>
                  </a:cubicBezTo>
                  <a:cubicBezTo>
                    <a:pt x="6972" y="3367"/>
                    <a:pt x="7204" y="2703"/>
                    <a:pt x="7415" y="2033"/>
                  </a:cubicBezTo>
                  <a:cubicBezTo>
                    <a:pt x="7469" y="1866"/>
                    <a:pt x="7521" y="1698"/>
                    <a:pt x="7570" y="1530"/>
                  </a:cubicBezTo>
                  <a:cubicBezTo>
                    <a:pt x="7618" y="1361"/>
                    <a:pt x="7669" y="1192"/>
                    <a:pt x="7714" y="1023"/>
                  </a:cubicBezTo>
                  <a:cubicBezTo>
                    <a:pt x="7807" y="684"/>
                    <a:pt x="7895" y="343"/>
                    <a:pt x="79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666;p51">
              <a:extLst>
                <a:ext uri="{FF2B5EF4-FFF2-40B4-BE49-F238E27FC236}">
                  <a16:creationId xmlns:a16="http://schemas.microsoft.com/office/drawing/2014/main" id="{BB0EA7ED-859C-98BC-2DCE-A5BA1D259035}"/>
                </a:ext>
              </a:extLst>
            </p:cNvPr>
            <p:cNvSpPr/>
            <p:nvPr/>
          </p:nvSpPr>
          <p:spPr>
            <a:xfrm>
              <a:off x="8681575" y="4050148"/>
              <a:ext cx="222986" cy="409816"/>
            </a:xfrm>
            <a:custGeom>
              <a:avLst/>
              <a:gdLst/>
              <a:ahLst/>
              <a:cxnLst/>
              <a:rect l="l" t="t" r="r" b="b"/>
              <a:pathLst>
                <a:path w="7968" h="14644" extrusionOk="0">
                  <a:moveTo>
                    <a:pt x="7968" y="0"/>
                  </a:moveTo>
                  <a:lnTo>
                    <a:pt x="7968" y="0"/>
                  </a:lnTo>
                  <a:cubicBezTo>
                    <a:pt x="7906" y="164"/>
                    <a:pt x="7845" y="330"/>
                    <a:pt x="7782" y="493"/>
                  </a:cubicBezTo>
                  <a:cubicBezTo>
                    <a:pt x="7751" y="574"/>
                    <a:pt x="7719" y="655"/>
                    <a:pt x="7687" y="737"/>
                  </a:cubicBezTo>
                  <a:lnTo>
                    <a:pt x="7591" y="981"/>
                  </a:lnTo>
                  <a:cubicBezTo>
                    <a:pt x="7464" y="1307"/>
                    <a:pt x="7333" y="1632"/>
                    <a:pt x="7200" y="1955"/>
                  </a:cubicBezTo>
                  <a:cubicBezTo>
                    <a:pt x="6936" y="2602"/>
                    <a:pt x="6663" y="3245"/>
                    <a:pt x="6381" y="3884"/>
                  </a:cubicBezTo>
                  <a:cubicBezTo>
                    <a:pt x="6312" y="4044"/>
                    <a:pt x="6239" y="4202"/>
                    <a:pt x="6168" y="4361"/>
                  </a:cubicBezTo>
                  <a:cubicBezTo>
                    <a:pt x="6131" y="4440"/>
                    <a:pt x="6098" y="4521"/>
                    <a:pt x="6060" y="4600"/>
                  </a:cubicBezTo>
                  <a:lnTo>
                    <a:pt x="5951" y="4837"/>
                  </a:lnTo>
                  <a:lnTo>
                    <a:pt x="5842" y="5075"/>
                  </a:lnTo>
                  <a:lnTo>
                    <a:pt x="5730" y="5311"/>
                  </a:lnTo>
                  <a:cubicBezTo>
                    <a:pt x="5656" y="5468"/>
                    <a:pt x="5584" y="5628"/>
                    <a:pt x="5507" y="5784"/>
                  </a:cubicBezTo>
                  <a:lnTo>
                    <a:pt x="5278" y="6254"/>
                  </a:lnTo>
                  <a:lnTo>
                    <a:pt x="5047" y="6722"/>
                  </a:lnTo>
                  <a:cubicBezTo>
                    <a:pt x="4969" y="6877"/>
                    <a:pt x="4888" y="7032"/>
                    <a:pt x="4810" y="7188"/>
                  </a:cubicBezTo>
                  <a:cubicBezTo>
                    <a:pt x="4770" y="7265"/>
                    <a:pt x="4731" y="7343"/>
                    <a:pt x="4691" y="7420"/>
                  </a:cubicBezTo>
                  <a:lnTo>
                    <a:pt x="4568" y="7651"/>
                  </a:lnTo>
                  <a:lnTo>
                    <a:pt x="4448" y="7882"/>
                  </a:lnTo>
                  <a:cubicBezTo>
                    <a:pt x="4427" y="7921"/>
                    <a:pt x="4408" y="7959"/>
                    <a:pt x="4387" y="7998"/>
                  </a:cubicBezTo>
                  <a:lnTo>
                    <a:pt x="4324" y="8113"/>
                  </a:lnTo>
                  <a:lnTo>
                    <a:pt x="4075" y="8572"/>
                  </a:lnTo>
                  <a:lnTo>
                    <a:pt x="3820" y="9027"/>
                  </a:lnTo>
                  <a:lnTo>
                    <a:pt x="3756" y="9141"/>
                  </a:lnTo>
                  <a:lnTo>
                    <a:pt x="3724" y="9198"/>
                  </a:lnTo>
                  <a:lnTo>
                    <a:pt x="3690" y="9255"/>
                  </a:lnTo>
                  <a:lnTo>
                    <a:pt x="3560" y="9481"/>
                  </a:lnTo>
                  <a:lnTo>
                    <a:pt x="3429" y="9706"/>
                  </a:lnTo>
                  <a:lnTo>
                    <a:pt x="3363" y="9819"/>
                  </a:lnTo>
                  <a:lnTo>
                    <a:pt x="3296" y="9930"/>
                  </a:lnTo>
                  <a:cubicBezTo>
                    <a:pt x="3205" y="10080"/>
                    <a:pt x="3116" y="10229"/>
                    <a:pt x="3026" y="10378"/>
                  </a:cubicBezTo>
                  <a:lnTo>
                    <a:pt x="2993" y="10434"/>
                  </a:lnTo>
                  <a:lnTo>
                    <a:pt x="2958" y="10489"/>
                  </a:lnTo>
                  <a:lnTo>
                    <a:pt x="2888" y="10599"/>
                  </a:lnTo>
                  <a:lnTo>
                    <a:pt x="2750" y="10821"/>
                  </a:lnTo>
                  <a:lnTo>
                    <a:pt x="2612" y="11042"/>
                  </a:lnTo>
                  <a:lnTo>
                    <a:pt x="2470" y="11261"/>
                  </a:lnTo>
                  <a:lnTo>
                    <a:pt x="2326" y="11479"/>
                  </a:lnTo>
                  <a:lnTo>
                    <a:pt x="2255" y="11589"/>
                  </a:lnTo>
                  <a:cubicBezTo>
                    <a:pt x="2232" y="11626"/>
                    <a:pt x="2209" y="11663"/>
                    <a:pt x="2184" y="11698"/>
                  </a:cubicBezTo>
                  <a:cubicBezTo>
                    <a:pt x="2087" y="11842"/>
                    <a:pt x="1986" y="11985"/>
                    <a:pt x="1890" y="12131"/>
                  </a:cubicBezTo>
                  <a:cubicBezTo>
                    <a:pt x="1795" y="12277"/>
                    <a:pt x="1691" y="12416"/>
                    <a:pt x="1591" y="12559"/>
                  </a:cubicBezTo>
                  <a:lnTo>
                    <a:pt x="1439" y="12772"/>
                  </a:lnTo>
                  <a:lnTo>
                    <a:pt x="1365" y="12880"/>
                  </a:lnTo>
                  <a:lnTo>
                    <a:pt x="1287" y="12985"/>
                  </a:lnTo>
                  <a:lnTo>
                    <a:pt x="975" y="13406"/>
                  </a:lnTo>
                  <a:cubicBezTo>
                    <a:pt x="924" y="13477"/>
                    <a:pt x="869" y="13544"/>
                    <a:pt x="815" y="13613"/>
                  </a:cubicBezTo>
                  <a:lnTo>
                    <a:pt x="655" y="13821"/>
                  </a:lnTo>
                  <a:lnTo>
                    <a:pt x="495" y="14029"/>
                  </a:lnTo>
                  <a:cubicBezTo>
                    <a:pt x="469" y="14064"/>
                    <a:pt x="440" y="14097"/>
                    <a:pt x="413" y="14131"/>
                  </a:cubicBezTo>
                  <a:lnTo>
                    <a:pt x="330" y="14233"/>
                  </a:lnTo>
                  <a:cubicBezTo>
                    <a:pt x="220" y="14369"/>
                    <a:pt x="109" y="14505"/>
                    <a:pt x="1" y="14644"/>
                  </a:cubicBezTo>
                  <a:cubicBezTo>
                    <a:pt x="128" y="14524"/>
                    <a:pt x="255" y="14402"/>
                    <a:pt x="382" y="14280"/>
                  </a:cubicBezTo>
                  <a:lnTo>
                    <a:pt x="477" y="14189"/>
                  </a:lnTo>
                  <a:cubicBezTo>
                    <a:pt x="508" y="14158"/>
                    <a:pt x="540" y="14128"/>
                    <a:pt x="570" y="14096"/>
                  </a:cubicBezTo>
                  <a:lnTo>
                    <a:pt x="753" y="13906"/>
                  </a:lnTo>
                  <a:lnTo>
                    <a:pt x="935" y="13715"/>
                  </a:lnTo>
                  <a:cubicBezTo>
                    <a:pt x="995" y="13651"/>
                    <a:pt x="1057" y="13588"/>
                    <a:pt x="1115" y="13523"/>
                  </a:cubicBezTo>
                  <a:lnTo>
                    <a:pt x="1465" y="13128"/>
                  </a:lnTo>
                  <a:lnTo>
                    <a:pt x="1552" y="13028"/>
                  </a:lnTo>
                  <a:lnTo>
                    <a:pt x="1637" y="12927"/>
                  </a:lnTo>
                  <a:lnTo>
                    <a:pt x="1805" y="12724"/>
                  </a:lnTo>
                  <a:cubicBezTo>
                    <a:pt x="1917" y="12588"/>
                    <a:pt x="2029" y="12451"/>
                    <a:pt x="2137" y="12312"/>
                  </a:cubicBezTo>
                  <a:cubicBezTo>
                    <a:pt x="2245" y="12173"/>
                    <a:pt x="2355" y="12036"/>
                    <a:pt x="2459" y="11895"/>
                  </a:cubicBezTo>
                  <a:cubicBezTo>
                    <a:pt x="2565" y="11753"/>
                    <a:pt x="2668" y="11611"/>
                    <a:pt x="2771" y="11468"/>
                  </a:cubicBezTo>
                  <a:lnTo>
                    <a:pt x="2926" y="11254"/>
                  </a:lnTo>
                  <a:lnTo>
                    <a:pt x="3077" y="11036"/>
                  </a:lnTo>
                  <a:lnTo>
                    <a:pt x="3226" y="10818"/>
                  </a:lnTo>
                  <a:lnTo>
                    <a:pt x="3300" y="10709"/>
                  </a:lnTo>
                  <a:lnTo>
                    <a:pt x="3337" y="10654"/>
                  </a:lnTo>
                  <a:lnTo>
                    <a:pt x="3373" y="10599"/>
                  </a:lnTo>
                  <a:cubicBezTo>
                    <a:pt x="3469" y="10451"/>
                    <a:pt x="3565" y="10304"/>
                    <a:pt x="3659" y="10155"/>
                  </a:cubicBezTo>
                  <a:lnTo>
                    <a:pt x="3732" y="10044"/>
                  </a:lnTo>
                  <a:lnTo>
                    <a:pt x="3801" y="9932"/>
                  </a:lnTo>
                  <a:lnTo>
                    <a:pt x="3939" y="9707"/>
                  </a:lnTo>
                  <a:lnTo>
                    <a:pt x="4077" y="9482"/>
                  </a:lnTo>
                  <a:lnTo>
                    <a:pt x="4112" y="9426"/>
                  </a:lnTo>
                  <a:lnTo>
                    <a:pt x="4145" y="9368"/>
                  </a:lnTo>
                  <a:lnTo>
                    <a:pt x="4211" y="9253"/>
                  </a:lnTo>
                  <a:lnTo>
                    <a:pt x="4476" y="8796"/>
                  </a:lnTo>
                  <a:lnTo>
                    <a:pt x="4731" y="8333"/>
                  </a:lnTo>
                  <a:lnTo>
                    <a:pt x="4795" y="8219"/>
                  </a:lnTo>
                  <a:cubicBezTo>
                    <a:pt x="4816" y="8180"/>
                    <a:pt x="4837" y="8141"/>
                    <a:pt x="4857" y="8102"/>
                  </a:cubicBezTo>
                  <a:lnTo>
                    <a:pt x="4981" y="7868"/>
                  </a:lnTo>
                  <a:lnTo>
                    <a:pt x="5103" y="7635"/>
                  </a:lnTo>
                  <a:cubicBezTo>
                    <a:pt x="5144" y="7557"/>
                    <a:pt x="5183" y="7477"/>
                    <a:pt x="5222" y="7398"/>
                  </a:cubicBezTo>
                  <a:lnTo>
                    <a:pt x="5341" y="7163"/>
                  </a:lnTo>
                  <a:cubicBezTo>
                    <a:pt x="5380" y="7084"/>
                    <a:pt x="5421" y="7006"/>
                    <a:pt x="5458" y="6926"/>
                  </a:cubicBezTo>
                  <a:lnTo>
                    <a:pt x="5686" y="6449"/>
                  </a:lnTo>
                  <a:cubicBezTo>
                    <a:pt x="5760" y="6290"/>
                    <a:pt x="5833" y="6129"/>
                    <a:pt x="5906" y="5970"/>
                  </a:cubicBezTo>
                  <a:cubicBezTo>
                    <a:pt x="5979" y="5810"/>
                    <a:pt x="6048" y="5649"/>
                    <a:pt x="6119" y="5488"/>
                  </a:cubicBezTo>
                  <a:cubicBezTo>
                    <a:pt x="6155" y="5407"/>
                    <a:pt x="6190" y="5326"/>
                    <a:pt x="6225" y="5246"/>
                  </a:cubicBezTo>
                  <a:lnTo>
                    <a:pt x="6326" y="5002"/>
                  </a:lnTo>
                  <a:cubicBezTo>
                    <a:pt x="6394" y="4840"/>
                    <a:pt x="6461" y="4678"/>
                    <a:pt x="6525" y="4514"/>
                  </a:cubicBezTo>
                  <a:cubicBezTo>
                    <a:pt x="6590" y="4351"/>
                    <a:pt x="6656" y="4188"/>
                    <a:pt x="6718" y="4023"/>
                  </a:cubicBezTo>
                  <a:cubicBezTo>
                    <a:pt x="6971" y="3367"/>
                    <a:pt x="7204" y="2703"/>
                    <a:pt x="7415" y="2033"/>
                  </a:cubicBezTo>
                  <a:cubicBezTo>
                    <a:pt x="7467" y="1866"/>
                    <a:pt x="7520" y="1698"/>
                    <a:pt x="7568" y="1530"/>
                  </a:cubicBezTo>
                  <a:cubicBezTo>
                    <a:pt x="7618" y="1361"/>
                    <a:pt x="7667" y="1192"/>
                    <a:pt x="7713" y="1023"/>
                  </a:cubicBezTo>
                  <a:cubicBezTo>
                    <a:pt x="7807" y="684"/>
                    <a:pt x="7894" y="343"/>
                    <a:pt x="79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667;p51">
              <a:extLst>
                <a:ext uri="{FF2B5EF4-FFF2-40B4-BE49-F238E27FC236}">
                  <a16:creationId xmlns:a16="http://schemas.microsoft.com/office/drawing/2014/main" id="{CDF75429-F5A3-6DC8-99E6-C64215A087B0}"/>
                </a:ext>
              </a:extLst>
            </p:cNvPr>
            <p:cNvSpPr/>
            <p:nvPr/>
          </p:nvSpPr>
          <p:spPr>
            <a:xfrm>
              <a:off x="8900532" y="4050148"/>
              <a:ext cx="222986" cy="409816"/>
            </a:xfrm>
            <a:custGeom>
              <a:avLst/>
              <a:gdLst/>
              <a:ahLst/>
              <a:cxnLst/>
              <a:rect l="l" t="t" r="r" b="b"/>
              <a:pathLst>
                <a:path w="7968" h="14644" extrusionOk="0">
                  <a:moveTo>
                    <a:pt x="7967" y="0"/>
                  </a:moveTo>
                  <a:lnTo>
                    <a:pt x="7967" y="0"/>
                  </a:lnTo>
                  <a:cubicBezTo>
                    <a:pt x="7905" y="164"/>
                    <a:pt x="7844" y="330"/>
                    <a:pt x="7781" y="493"/>
                  </a:cubicBezTo>
                  <a:cubicBezTo>
                    <a:pt x="7750" y="574"/>
                    <a:pt x="7718" y="655"/>
                    <a:pt x="7686" y="737"/>
                  </a:cubicBezTo>
                  <a:lnTo>
                    <a:pt x="7591" y="981"/>
                  </a:lnTo>
                  <a:cubicBezTo>
                    <a:pt x="7464" y="1307"/>
                    <a:pt x="7333" y="1632"/>
                    <a:pt x="7200" y="1955"/>
                  </a:cubicBezTo>
                  <a:cubicBezTo>
                    <a:pt x="6936" y="2602"/>
                    <a:pt x="6663" y="3245"/>
                    <a:pt x="6380" y="3884"/>
                  </a:cubicBezTo>
                  <a:cubicBezTo>
                    <a:pt x="6312" y="4044"/>
                    <a:pt x="6238" y="4202"/>
                    <a:pt x="6167" y="4361"/>
                  </a:cubicBezTo>
                  <a:cubicBezTo>
                    <a:pt x="6130" y="4440"/>
                    <a:pt x="6097" y="4521"/>
                    <a:pt x="6059" y="4600"/>
                  </a:cubicBezTo>
                  <a:lnTo>
                    <a:pt x="5950" y="4837"/>
                  </a:lnTo>
                  <a:lnTo>
                    <a:pt x="5841" y="5075"/>
                  </a:lnTo>
                  <a:lnTo>
                    <a:pt x="5730" y="5311"/>
                  </a:lnTo>
                  <a:cubicBezTo>
                    <a:pt x="5655" y="5468"/>
                    <a:pt x="5583" y="5628"/>
                    <a:pt x="5506" y="5784"/>
                  </a:cubicBezTo>
                  <a:lnTo>
                    <a:pt x="5278" y="6254"/>
                  </a:lnTo>
                  <a:lnTo>
                    <a:pt x="5046" y="6722"/>
                  </a:lnTo>
                  <a:cubicBezTo>
                    <a:pt x="4968" y="6877"/>
                    <a:pt x="4888" y="7032"/>
                    <a:pt x="4810" y="7188"/>
                  </a:cubicBezTo>
                  <a:cubicBezTo>
                    <a:pt x="4770" y="7265"/>
                    <a:pt x="4731" y="7343"/>
                    <a:pt x="4690" y="7420"/>
                  </a:cubicBezTo>
                  <a:lnTo>
                    <a:pt x="4568" y="7651"/>
                  </a:lnTo>
                  <a:lnTo>
                    <a:pt x="4447" y="7882"/>
                  </a:lnTo>
                  <a:cubicBezTo>
                    <a:pt x="4427" y="7921"/>
                    <a:pt x="4407" y="7959"/>
                    <a:pt x="4386" y="7998"/>
                  </a:cubicBezTo>
                  <a:lnTo>
                    <a:pt x="4323" y="8113"/>
                  </a:lnTo>
                  <a:lnTo>
                    <a:pt x="4074" y="8572"/>
                  </a:lnTo>
                  <a:lnTo>
                    <a:pt x="3820" y="9027"/>
                  </a:lnTo>
                  <a:lnTo>
                    <a:pt x="3755" y="9141"/>
                  </a:lnTo>
                  <a:lnTo>
                    <a:pt x="3723" y="9198"/>
                  </a:lnTo>
                  <a:lnTo>
                    <a:pt x="3690" y="9255"/>
                  </a:lnTo>
                  <a:lnTo>
                    <a:pt x="3559" y="9481"/>
                  </a:lnTo>
                  <a:lnTo>
                    <a:pt x="3428" y="9706"/>
                  </a:lnTo>
                  <a:lnTo>
                    <a:pt x="3363" y="9819"/>
                  </a:lnTo>
                  <a:lnTo>
                    <a:pt x="3295" y="9930"/>
                  </a:lnTo>
                  <a:cubicBezTo>
                    <a:pt x="3205" y="10080"/>
                    <a:pt x="3115" y="10229"/>
                    <a:pt x="3026" y="10378"/>
                  </a:cubicBezTo>
                  <a:lnTo>
                    <a:pt x="2992" y="10434"/>
                  </a:lnTo>
                  <a:lnTo>
                    <a:pt x="2958" y="10489"/>
                  </a:lnTo>
                  <a:lnTo>
                    <a:pt x="2888" y="10599"/>
                  </a:lnTo>
                  <a:lnTo>
                    <a:pt x="2749" y="10821"/>
                  </a:lnTo>
                  <a:lnTo>
                    <a:pt x="2612" y="11042"/>
                  </a:lnTo>
                  <a:lnTo>
                    <a:pt x="2469" y="11261"/>
                  </a:lnTo>
                  <a:lnTo>
                    <a:pt x="2326" y="11479"/>
                  </a:lnTo>
                  <a:lnTo>
                    <a:pt x="2255" y="11589"/>
                  </a:lnTo>
                  <a:cubicBezTo>
                    <a:pt x="2232" y="11626"/>
                    <a:pt x="2209" y="11663"/>
                    <a:pt x="2184" y="11698"/>
                  </a:cubicBezTo>
                  <a:cubicBezTo>
                    <a:pt x="2086" y="11842"/>
                    <a:pt x="1985" y="11985"/>
                    <a:pt x="1890" y="12131"/>
                  </a:cubicBezTo>
                  <a:cubicBezTo>
                    <a:pt x="1795" y="12277"/>
                    <a:pt x="1690" y="12416"/>
                    <a:pt x="1590" y="12559"/>
                  </a:cubicBezTo>
                  <a:lnTo>
                    <a:pt x="1439" y="12772"/>
                  </a:lnTo>
                  <a:lnTo>
                    <a:pt x="1364" y="12880"/>
                  </a:lnTo>
                  <a:lnTo>
                    <a:pt x="1286" y="12985"/>
                  </a:lnTo>
                  <a:lnTo>
                    <a:pt x="974" y="13406"/>
                  </a:lnTo>
                  <a:cubicBezTo>
                    <a:pt x="924" y="13477"/>
                    <a:pt x="869" y="13544"/>
                    <a:pt x="815" y="13613"/>
                  </a:cubicBezTo>
                  <a:lnTo>
                    <a:pt x="654" y="13821"/>
                  </a:lnTo>
                  <a:lnTo>
                    <a:pt x="495" y="14029"/>
                  </a:lnTo>
                  <a:cubicBezTo>
                    <a:pt x="468" y="14064"/>
                    <a:pt x="440" y="14097"/>
                    <a:pt x="412" y="14131"/>
                  </a:cubicBezTo>
                  <a:lnTo>
                    <a:pt x="330" y="14233"/>
                  </a:lnTo>
                  <a:cubicBezTo>
                    <a:pt x="219" y="14369"/>
                    <a:pt x="108" y="14505"/>
                    <a:pt x="0" y="14644"/>
                  </a:cubicBezTo>
                  <a:cubicBezTo>
                    <a:pt x="128" y="14524"/>
                    <a:pt x="255" y="14402"/>
                    <a:pt x="381" y="14280"/>
                  </a:cubicBezTo>
                  <a:lnTo>
                    <a:pt x="476" y="14189"/>
                  </a:lnTo>
                  <a:cubicBezTo>
                    <a:pt x="507" y="14158"/>
                    <a:pt x="539" y="14128"/>
                    <a:pt x="569" y="14096"/>
                  </a:cubicBezTo>
                  <a:lnTo>
                    <a:pt x="753" y="13906"/>
                  </a:lnTo>
                  <a:lnTo>
                    <a:pt x="934" y="13715"/>
                  </a:lnTo>
                  <a:cubicBezTo>
                    <a:pt x="995" y="13651"/>
                    <a:pt x="1057" y="13588"/>
                    <a:pt x="1114" y="13523"/>
                  </a:cubicBezTo>
                  <a:lnTo>
                    <a:pt x="1464" y="13128"/>
                  </a:lnTo>
                  <a:lnTo>
                    <a:pt x="1551" y="13028"/>
                  </a:lnTo>
                  <a:lnTo>
                    <a:pt x="1636" y="12927"/>
                  </a:lnTo>
                  <a:lnTo>
                    <a:pt x="1805" y="12724"/>
                  </a:lnTo>
                  <a:cubicBezTo>
                    <a:pt x="1916" y="12588"/>
                    <a:pt x="2029" y="12451"/>
                    <a:pt x="2137" y="12312"/>
                  </a:cubicBezTo>
                  <a:cubicBezTo>
                    <a:pt x="2244" y="12173"/>
                    <a:pt x="2352" y="12035"/>
                    <a:pt x="2459" y="11895"/>
                  </a:cubicBezTo>
                  <a:cubicBezTo>
                    <a:pt x="2565" y="11753"/>
                    <a:pt x="2668" y="11611"/>
                    <a:pt x="2771" y="11468"/>
                  </a:cubicBezTo>
                  <a:lnTo>
                    <a:pt x="2926" y="11254"/>
                  </a:lnTo>
                  <a:lnTo>
                    <a:pt x="3076" y="11036"/>
                  </a:lnTo>
                  <a:lnTo>
                    <a:pt x="3225" y="10818"/>
                  </a:lnTo>
                  <a:lnTo>
                    <a:pt x="3300" y="10709"/>
                  </a:lnTo>
                  <a:lnTo>
                    <a:pt x="3337" y="10654"/>
                  </a:lnTo>
                  <a:lnTo>
                    <a:pt x="3372" y="10599"/>
                  </a:lnTo>
                  <a:cubicBezTo>
                    <a:pt x="3469" y="10451"/>
                    <a:pt x="3564" y="10304"/>
                    <a:pt x="3659" y="10155"/>
                  </a:cubicBezTo>
                  <a:lnTo>
                    <a:pt x="3731" y="10044"/>
                  </a:lnTo>
                  <a:lnTo>
                    <a:pt x="3800" y="9932"/>
                  </a:lnTo>
                  <a:lnTo>
                    <a:pt x="3939" y="9707"/>
                  </a:lnTo>
                  <a:lnTo>
                    <a:pt x="4077" y="9482"/>
                  </a:lnTo>
                  <a:lnTo>
                    <a:pt x="4111" y="9426"/>
                  </a:lnTo>
                  <a:lnTo>
                    <a:pt x="4144" y="9368"/>
                  </a:lnTo>
                  <a:lnTo>
                    <a:pt x="4211" y="9253"/>
                  </a:lnTo>
                  <a:lnTo>
                    <a:pt x="4476" y="8796"/>
                  </a:lnTo>
                  <a:lnTo>
                    <a:pt x="4731" y="8333"/>
                  </a:lnTo>
                  <a:lnTo>
                    <a:pt x="4795" y="8219"/>
                  </a:lnTo>
                  <a:cubicBezTo>
                    <a:pt x="4816" y="8180"/>
                    <a:pt x="4836" y="8141"/>
                    <a:pt x="4857" y="8102"/>
                  </a:cubicBezTo>
                  <a:lnTo>
                    <a:pt x="4981" y="7868"/>
                  </a:lnTo>
                  <a:lnTo>
                    <a:pt x="5102" y="7635"/>
                  </a:lnTo>
                  <a:cubicBezTo>
                    <a:pt x="5144" y="7557"/>
                    <a:pt x="5183" y="7477"/>
                    <a:pt x="5222" y="7398"/>
                  </a:cubicBezTo>
                  <a:lnTo>
                    <a:pt x="5341" y="7163"/>
                  </a:lnTo>
                  <a:cubicBezTo>
                    <a:pt x="5380" y="7084"/>
                    <a:pt x="5420" y="7006"/>
                    <a:pt x="5458" y="6926"/>
                  </a:cubicBezTo>
                  <a:lnTo>
                    <a:pt x="5685" y="6449"/>
                  </a:lnTo>
                  <a:cubicBezTo>
                    <a:pt x="5760" y="6290"/>
                    <a:pt x="5832" y="6129"/>
                    <a:pt x="5906" y="5970"/>
                  </a:cubicBezTo>
                  <a:cubicBezTo>
                    <a:pt x="5979" y="5810"/>
                    <a:pt x="6048" y="5649"/>
                    <a:pt x="6119" y="5488"/>
                  </a:cubicBezTo>
                  <a:cubicBezTo>
                    <a:pt x="6154" y="5407"/>
                    <a:pt x="6190" y="5326"/>
                    <a:pt x="6224" y="5246"/>
                  </a:cubicBezTo>
                  <a:lnTo>
                    <a:pt x="6325" y="5002"/>
                  </a:lnTo>
                  <a:cubicBezTo>
                    <a:pt x="6393" y="4840"/>
                    <a:pt x="6461" y="4678"/>
                    <a:pt x="6525" y="4514"/>
                  </a:cubicBezTo>
                  <a:cubicBezTo>
                    <a:pt x="6589" y="4351"/>
                    <a:pt x="6656" y="4188"/>
                    <a:pt x="6718" y="4023"/>
                  </a:cubicBezTo>
                  <a:cubicBezTo>
                    <a:pt x="6970" y="3367"/>
                    <a:pt x="7203" y="2703"/>
                    <a:pt x="7414" y="2033"/>
                  </a:cubicBezTo>
                  <a:cubicBezTo>
                    <a:pt x="7467" y="1866"/>
                    <a:pt x="7520" y="1698"/>
                    <a:pt x="7568" y="1530"/>
                  </a:cubicBezTo>
                  <a:cubicBezTo>
                    <a:pt x="7617" y="1361"/>
                    <a:pt x="7667" y="1192"/>
                    <a:pt x="7713" y="1023"/>
                  </a:cubicBezTo>
                  <a:cubicBezTo>
                    <a:pt x="7807" y="684"/>
                    <a:pt x="7894" y="343"/>
                    <a:pt x="79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668;p51">
              <a:extLst>
                <a:ext uri="{FF2B5EF4-FFF2-40B4-BE49-F238E27FC236}">
                  <a16:creationId xmlns:a16="http://schemas.microsoft.com/office/drawing/2014/main" id="{0C88FB55-0B5E-4E5C-4137-8F09E08B91F0}"/>
                </a:ext>
              </a:extLst>
            </p:cNvPr>
            <p:cNvSpPr/>
            <p:nvPr/>
          </p:nvSpPr>
          <p:spPr>
            <a:xfrm>
              <a:off x="8536023" y="3963170"/>
              <a:ext cx="876024" cy="56950"/>
            </a:xfrm>
            <a:custGeom>
              <a:avLst/>
              <a:gdLst/>
              <a:ahLst/>
              <a:cxnLst/>
              <a:rect l="l" t="t" r="r" b="b"/>
              <a:pathLst>
                <a:path w="31303" h="2035" extrusionOk="0">
                  <a:moveTo>
                    <a:pt x="619" y="0"/>
                  </a:moveTo>
                  <a:cubicBezTo>
                    <a:pt x="619" y="0"/>
                    <a:pt x="441" y="738"/>
                    <a:pt x="1" y="2034"/>
                  </a:cubicBezTo>
                  <a:lnTo>
                    <a:pt x="30686" y="2034"/>
                  </a:lnTo>
                  <a:cubicBezTo>
                    <a:pt x="31124" y="738"/>
                    <a:pt x="31302" y="0"/>
                    <a:pt x="3130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 name="مجموعة 225">
            <a:extLst>
              <a:ext uri="{FF2B5EF4-FFF2-40B4-BE49-F238E27FC236}">
                <a16:creationId xmlns:a16="http://schemas.microsoft.com/office/drawing/2014/main" id="{7ABE1A65-1F94-51BA-258A-EFBFCEE1C1AB}"/>
              </a:ext>
            </a:extLst>
          </p:cNvPr>
          <p:cNvGrpSpPr/>
          <p:nvPr/>
        </p:nvGrpSpPr>
        <p:grpSpPr>
          <a:xfrm>
            <a:off x="2579444" y="5134562"/>
            <a:ext cx="2238543" cy="875688"/>
            <a:chOff x="-1625003" y="3963142"/>
            <a:chExt cx="2238543" cy="875688"/>
          </a:xfrm>
          <a:solidFill>
            <a:srgbClr val="D6A68C"/>
          </a:solidFill>
        </p:grpSpPr>
        <p:sp>
          <p:nvSpPr>
            <p:cNvPr id="227" name="Google Shape;1669;p51">
              <a:extLst>
                <a:ext uri="{FF2B5EF4-FFF2-40B4-BE49-F238E27FC236}">
                  <a16:creationId xmlns:a16="http://schemas.microsoft.com/office/drawing/2014/main" id="{0120F026-0FD0-A6AC-E72C-2B59028EAEE1}"/>
                </a:ext>
              </a:extLst>
            </p:cNvPr>
            <p:cNvSpPr/>
            <p:nvPr/>
          </p:nvSpPr>
          <p:spPr>
            <a:xfrm>
              <a:off x="-1625003" y="3963142"/>
              <a:ext cx="1453584" cy="563204"/>
            </a:xfrm>
            <a:custGeom>
              <a:avLst/>
              <a:gdLst/>
              <a:ahLst/>
              <a:cxnLst/>
              <a:rect l="l" t="t" r="r" b="b"/>
              <a:pathLst>
                <a:path w="51941" h="20125" extrusionOk="0">
                  <a:moveTo>
                    <a:pt x="10628" y="0"/>
                  </a:moveTo>
                  <a:cubicBezTo>
                    <a:pt x="10628" y="0"/>
                    <a:pt x="10447" y="740"/>
                    <a:pt x="10008" y="2038"/>
                  </a:cubicBezTo>
                  <a:cubicBezTo>
                    <a:pt x="8878" y="5370"/>
                    <a:pt x="6021" y="12392"/>
                    <a:pt x="0" y="20124"/>
                  </a:cubicBezTo>
                  <a:lnTo>
                    <a:pt x="51940" y="20124"/>
                  </a:lnTo>
                  <a:cubicBezTo>
                    <a:pt x="45918" y="12392"/>
                    <a:pt x="43062" y="5370"/>
                    <a:pt x="41932" y="2038"/>
                  </a:cubicBezTo>
                  <a:cubicBezTo>
                    <a:pt x="41493" y="740"/>
                    <a:pt x="41313" y="0"/>
                    <a:pt x="413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670;p51">
              <a:extLst>
                <a:ext uri="{FF2B5EF4-FFF2-40B4-BE49-F238E27FC236}">
                  <a16:creationId xmlns:a16="http://schemas.microsoft.com/office/drawing/2014/main" id="{12825F04-40CB-E81D-6617-232D84124D26}"/>
                </a:ext>
              </a:extLst>
            </p:cNvPr>
            <p:cNvSpPr/>
            <p:nvPr/>
          </p:nvSpPr>
          <p:spPr>
            <a:xfrm>
              <a:off x="-1439992" y="3988776"/>
              <a:ext cx="892786" cy="850053"/>
            </a:xfrm>
            <a:custGeom>
              <a:avLst/>
              <a:gdLst/>
              <a:ahLst/>
              <a:cxnLst/>
              <a:rect l="l" t="t" r="r" b="b"/>
              <a:pathLst>
                <a:path w="31902" h="30375" extrusionOk="0">
                  <a:moveTo>
                    <a:pt x="7267" y="1"/>
                  </a:moveTo>
                  <a:cubicBezTo>
                    <a:pt x="6166" y="2298"/>
                    <a:pt x="3531" y="7339"/>
                    <a:pt x="1" y="11058"/>
                  </a:cubicBezTo>
                  <a:lnTo>
                    <a:pt x="1" y="30375"/>
                  </a:lnTo>
                  <a:lnTo>
                    <a:pt x="26742" y="30375"/>
                  </a:lnTo>
                  <a:lnTo>
                    <a:pt x="26742" y="11025"/>
                  </a:lnTo>
                  <a:cubicBezTo>
                    <a:pt x="29404" y="6897"/>
                    <a:pt x="30810" y="3376"/>
                    <a:pt x="31449" y="1485"/>
                  </a:cubicBezTo>
                  <a:cubicBezTo>
                    <a:pt x="31769" y="539"/>
                    <a:pt x="31901" y="2"/>
                    <a:pt x="31901" y="2"/>
                  </a:cubicBezTo>
                  <a:lnTo>
                    <a:pt x="726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671;p51">
              <a:extLst>
                <a:ext uri="{FF2B5EF4-FFF2-40B4-BE49-F238E27FC236}">
                  <a16:creationId xmlns:a16="http://schemas.microsoft.com/office/drawing/2014/main" id="{0F397CF3-7F0E-C206-57F0-44B5C5AD424A}"/>
                </a:ext>
              </a:extLst>
            </p:cNvPr>
            <p:cNvSpPr/>
            <p:nvPr/>
          </p:nvSpPr>
          <p:spPr>
            <a:xfrm>
              <a:off x="-691693" y="3988749"/>
              <a:ext cx="288836" cy="850081"/>
            </a:xfrm>
            <a:custGeom>
              <a:avLst/>
              <a:gdLst/>
              <a:ahLst/>
              <a:cxnLst/>
              <a:rect l="l" t="t" r="r" b="b"/>
              <a:pathLst>
                <a:path w="10321" h="30376" extrusionOk="0">
                  <a:moveTo>
                    <a:pt x="5161" y="1"/>
                  </a:moveTo>
                  <a:cubicBezTo>
                    <a:pt x="5161" y="1"/>
                    <a:pt x="5029" y="539"/>
                    <a:pt x="4709" y="1485"/>
                  </a:cubicBezTo>
                  <a:cubicBezTo>
                    <a:pt x="4070" y="3375"/>
                    <a:pt x="2664" y="6897"/>
                    <a:pt x="0" y="11024"/>
                  </a:cubicBezTo>
                  <a:lnTo>
                    <a:pt x="0" y="30376"/>
                  </a:lnTo>
                  <a:lnTo>
                    <a:pt x="10320" y="30376"/>
                  </a:lnTo>
                  <a:lnTo>
                    <a:pt x="10320" y="11024"/>
                  </a:lnTo>
                  <a:cubicBezTo>
                    <a:pt x="7656" y="6897"/>
                    <a:pt x="6251" y="3375"/>
                    <a:pt x="5613" y="1485"/>
                  </a:cubicBezTo>
                  <a:cubicBezTo>
                    <a:pt x="5292" y="539"/>
                    <a:pt x="5161" y="1"/>
                    <a:pt x="51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672;p51">
              <a:extLst>
                <a:ext uri="{FF2B5EF4-FFF2-40B4-BE49-F238E27FC236}">
                  <a16:creationId xmlns:a16="http://schemas.microsoft.com/office/drawing/2014/main" id="{86C2EF9A-BD8F-A160-AA09-E7AECF64F29D}"/>
                </a:ext>
              </a:extLst>
            </p:cNvPr>
            <p:cNvSpPr/>
            <p:nvPr/>
          </p:nvSpPr>
          <p:spPr>
            <a:xfrm>
              <a:off x="-1143740" y="4611897"/>
              <a:ext cx="183360" cy="226933"/>
            </a:xfrm>
            <a:custGeom>
              <a:avLst/>
              <a:gdLst/>
              <a:ahLst/>
              <a:cxnLst/>
              <a:rect l="l" t="t" r="r" b="b"/>
              <a:pathLst>
                <a:path w="6552" h="8109" extrusionOk="0">
                  <a:moveTo>
                    <a:pt x="0" y="1"/>
                  </a:moveTo>
                  <a:lnTo>
                    <a:pt x="0" y="8109"/>
                  </a:lnTo>
                  <a:lnTo>
                    <a:pt x="6551" y="8109"/>
                  </a:lnTo>
                  <a:lnTo>
                    <a:pt x="655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1673;p51">
              <a:extLst>
                <a:ext uri="{FF2B5EF4-FFF2-40B4-BE49-F238E27FC236}">
                  <a16:creationId xmlns:a16="http://schemas.microsoft.com/office/drawing/2014/main" id="{25703FA3-B862-37CC-B066-D475DFE7269F}"/>
                </a:ext>
              </a:extLst>
            </p:cNvPr>
            <p:cNvSpPr/>
            <p:nvPr/>
          </p:nvSpPr>
          <p:spPr>
            <a:xfrm>
              <a:off x="-1618818" y="3963142"/>
              <a:ext cx="1149971" cy="563204"/>
            </a:xfrm>
            <a:custGeom>
              <a:avLst/>
              <a:gdLst/>
              <a:ahLst/>
              <a:cxnLst/>
              <a:rect l="l" t="t" r="r" b="b"/>
              <a:pathLst>
                <a:path w="41092" h="20125" extrusionOk="0">
                  <a:moveTo>
                    <a:pt x="10407" y="0"/>
                  </a:moveTo>
                  <a:cubicBezTo>
                    <a:pt x="10407" y="0"/>
                    <a:pt x="10229" y="740"/>
                    <a:pt x="9791" y="2038"/>
                  </a:cubicBezTo>
                  <a:cubicBezTo>
                    <a:pt x="8683" y="5300"/>
                    <a:pt x="5918" y="12101"/>
                    <a:pt x="152" y="19641"/>
                  </a:cubicBezTo>
                  <a:cubicBezTo>
                    <a:pt x="0" y="19838"/>
                    <a:pt x="137" y="20124"/>
                    <a:pt x="386" y="20124"/>
                  </a:cubicBezTo>
                  <a:lnTo>
                    <a:pt x="29505" y="20124"/>
                  </a:lnTo>
                  <a:cubicBezTo>
                    <a:pt x="30111" y="20124"/>
                    <a:pt x="30682" y="19842"/>
                    <a:pt x="31050" y="19361"/>
                  </a:cubicBezTo>
                  <a:cubicBezTo>
                    <a:pt x="36672" y="11933"/>
                    <a:pt x="39380" y="5259"/>
                    <a:pt x="40472" y="2038"/>
                  </a:cubicBezTo>
                  <a:cubicBezTo>
                    <a:pt x="40912" y="740"/>
                    <a:pt x="41092" y="0"/>
                    <a:pt x="410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1674;p51">
              <a:extLst>
                <a:ext uri="{FF2B5EF4-FFF2-40B4-BE49-F238E27FC236}">
                  <a16:creationId xmlns:a16="http://schemas.microsoft.com/office/drawing/2014/main" id="{A3A1C66F-23FF-A7D7-D5BC-DE2D5DF2BF10}"/>
                </a:ext>
              </a:extLst>
            </p:cNvPr>
            <p:cNvSpPr/>
            <p:nvPr/>
          </p:nvSpPr>
          <p:spPr>
            <a:xfrm>
              <a:off x="-1418304" y="4050148"/>
              <a:ext cx="222986" cy="409816"/>
            </a:xfrm>
            <a:custGeom>
              <a:avLst/>
              <a:gdLst/>
              <a:ahLst/>
              <a:cxnLst/>
              <a:rect l="l" t="t" r="r" b="b"/>
              <a:pathLst>
                <a:path w="7968" h="14644" extrusionOk="0">
                  <a:moveTo>
                    <a:pt x="7967" y="0"/>
                  </a:moveTo>
                  <a:lnTo>
                    <a:pt x="7967" y="0"/>
                  </a:lnTo>
                  <a:cubicBezTo>
                    <a:pt x="7907" y="164"/>
                    <a:pt x="7846" y="330"/>
                    <a:pt x="7784" y="493"/>
                  </a:cubicBezTo>
                  <a:cubicBezTo>
                    <a:pt x="7753" y="574"/>
                    <a:pt x="7721" y="655"/>
                    <a:pt x="7689" y="737"/>
                  </a:cubicBezTo>
                  <a:lnTo>
                    <a:pt x="7593" y="981"/>
                  </a:lnTo>
                  <a:cubicBezTo>
                    <a:pt x="7466" y="1307"/>
                    <a:pt x="7335" y="1632"/>
                    <a:pt x="7202" y="1955"/>
                  </a:cubicBezTo>
                  <a:cubicBezTo>
                    <a:pt x="6938" y="2602"/>
                    <a:pt x="6665" y="3245"/>
                    <a:pt x="6383" y="3884"/>
                  </a:cubicBezTo>
                  <a:cubicBezTo>
                    <a:pt x="6314" y="4044"/>
                    <a:pt x="6242" y="4202"/>
                    <a:pt x="6170" y="4361"/>
                  </a:cubicBezTo>
                  <a:cubicBezTo>
                    <a:pt x="6134" y="4440"/>
                    <a:pt x="6100" y="4521"/>
                    <a:pt x="6062" y="4600"/>
                  </a:cubicBezTo>
                  <a:lnTo>
                    <a:pt x="5953" y="4837"/>
                  </a:lnTo>
                  <a:lnTo>
                    <a:pt x="5844" y="5075"/>
                  </a:lnTo>
                  <a:lnTo>
                    <a:pt x="5732" y="5311"/>
                  </a:lnTo>
                  <a:cubicBezTo>
                    <a:pt x="5658" y="5468"/>
                    <a:pt x="5586" y="5628"/>
                    <a:pt x="5509" y="5784"/>
                  </a:cubicBezTo>
                  <a:lnTo>
                    <a:pt x="5282" y="6254"/>
                  </a:lnTo>
                  <a:lnTo>
                    <a:pt x="5049" y="6722"/>
                  </a:lnTo>
                  <a:cubicBezTo>
                    <a:pt x="4971" y="6877"/>
                    <a:pt x="4890" y="7032"/>
                    <a:pt x="4812" y="7188"/>
                  </a:cubicBezTo>
                  <a:cubicBezTo>
                    <a:pt x="4772" y="7265"/>
                    <a:pt x="4734" y="7343"/>
                    <a:pt x="4693" y="7420"/>
                  </a:cubicBezTo>
                  <a:lnTo>
                    <a:pt x="4570" y="7651"/>
                  </a:lnTo>
                  <a:lnTo>
                    <a:pt x="4450" y="7882"/>
                  </a:lnTo>
                  <a:cubicBezTo>
                    <a:pt x="4429" y="7921"/>
                    <a:pt x="4410" y="7959"/>
                    <a:pt x="4389" y="7998"/>
                  </a:cubicBezTo>
                  <a:lnTo>
                    <a:pt x="4327" y="8113"/>
                  </a:lnTo>
                  <a:lnTo>
                    <a:pt x="4077" y="8572"/>
                  </a:lnTo>
                  <a:lnTo>
                    <a:pt x="3822" y="9027"/>
                  </a:lnTo>
                  <a:lnTo>
                    <a:pt x="3758" y="9141"/>
                  </a:lnTo>
                  <a:lnTo>
                    <a:pt x="3726" y="9198"/>
                  </a:lnTo>
                  <a:lnTo>
                    <a:pt x="3694" y="9255"/>
                  </a:lnTo>
                  <a:lnTo>
                    <a:pt x="3562" y="9481"/>
                  </a:lnTo>
                  <a:lnTo>
                    <a:pt x="3431" y="9706"/>
                  </a:lnTo>
                  <a:lnTo>
                    <a:pt x="3366" y="9819"/>
                  </a:lnTo>
                  <a:lnTo>
                    <a:pt x="3298" y="9930"/>
                  </a:lnTo>
                  <a:cubicBezTo>
                    <a:pt x="3207" y="10080"/>
                    <a:pt x="3118" y="10229"/>
                    <a:pt x="3028" y="10378"/>
                  </a:cubicBezTo>
                  <a:lnTo>
                    <a:pt x="2995" y="10434"/>
                  </a:lnTo>
                  <a:lnTo>
                    <a:pt x="2961" y="10489"/>
                  </a:lnTo>
                  <a:lnTo>
                    <a:pt x="2891" y="10599"/>
                  </a:lnTo>
                  <a:lnTo>
                    <a:pt x="2752" y="10821"/>
                  </a:lnTo>
                  <a:lnTo>
                    <a:pt x="2614" y="11042"/>
                  </a:lnTo>
                  <a:lnTo>
                    <a:pt x="2471" y="11261"/>
                  </a:lnTo>
                  <a:lnTo>
                    <a:pt x="2328" y="11479"/>
                  </a:lnTo>
                  <a:lnTo>
                    <a:pt x="2256" y="11589"/>
                  </a:lnTo>
                  <a:cubicBezTo>
                    <a:pt x="2232" y="11626"/>
                    <a:pt x="2210" y="11663"/>
                    <a:pt x="2185" y="11698"/>
                  </a:cubicBezTo>
                  <a:cubicBezTo>
                    <a:pt x="2086" y="11842"/>
                    <a:pt x="1986" y="11985"/>
                    <a:pt x="1891" y="12131"/>
                  </a:cubicBezTo>
                  <a:cubicBezTo>
                    <a:pt x="1795" y="12277"/>
                    <a:pt x="1692" y="12416"/>
                    <a:pt x="1592" y="12559"/>
                  </a:cubicBezTo>
                  <a:lnTo>
                    <a:pt x="1440" y="12772"/>
                  </a:lnTo>
                  <a:lnTo>
                    <a:pt x="1365" y="12880"/>
                  </a:lnTo>
                  <a:lnTo>
                    <a:pt x="1287" y="12985"/>
                  </a:lnTo>
                  <a:lnTo>
                    <a:pt x="976" y="13406"/>
                  </a:lnTo>
                  <a:cubicBezTo>
                    <a:pt x="924" y="13477"/>
                    <a:pt x="870" y="13544"/>
                    <a:pt x="816" y="13613"/>
                  </a:cubicBezTo>
                  <a:lnTo>
                    <a:pt x="656" y="13821"/>
                  </a:lnTo>
                  <a:lnTo>
                    <a:pt x="495" y="14029"/>
                  </a:lnTo>
                  <a:cubicBezTo>
                    <a:pt x="470" y="14064"/>
                    <a:pt x="441" y="14097"/>
                    <a:pt x="413" y="14131"/>
                  </a:cubicBezTo>
                  <a:lnTo>
                    <a:pt x="331" y="14233"/>
                  </a:lnTo>
                  <a:cubicBezTo>
                    <a:pt x="220" y="14369"/>
                    <a:pt x="109" y="14505"/>
                    <a:pt x="0" y="14644"/>
                  </a:cubicBezTo>
                  <a:cubicBezTo>
                    <a:pt x="129" y="14524"/>
                    <a:pt x="255" y="14402"/>
                    <a:pt x="382" y="14280"/>
                  </a:cubicBezTo>
                  <a:lnTo>
                    <a:pt x="478" y="14188"/>
                  </a:lnTo>
                  <a:cubicBezTo>
                    <a:pt x="509" y="14158"/>
                    <a:pt x="541" y="14127"/>
                    <a:pt x="571" y="14096"/>
                  </a:cubicBezTo>
                  <a:lnTo>
                    <a:pt x="753" y="13906"/>
                  </a:lnTo>
                  <a:lnTo>
                    <a:pt x="936" y="13715"/>
                  </a:lnTo>
                  <a:cubicBezTo>
                    <a:pt x="996" y="13651"/>
                    <a:pt x="1058" y="13588"/>
                    <a:pt x="1116" y="13523"/>
                  </a:cubicBezTo>
                  <a:lnTo>
                    <a:pt x="1466" y="13128"/>
                  </a:lnTo>
                  <a:lnTo>
                    <a:pt x="1553" y="13028"/>
                  </a:lnTo>
                  <a:lnTo>
                    <a:pt x="1638" y="12927"/>
                  </a:lnTo>
                  <a:lnTo>
                    <a:pt x="1805" y="12724"/>
                  </a:lnTo>
                  <a:cubicBezTo>
                    <a:pt x="1918" y="12588"/>
                    <a:pt x="2030" y="12451"/>
                    <a:pt x="2138" y="12312"/>
                  </a:cubicBezTo>
                  <a:cubicBezTo>
                    <a:pt x="2246" y="12173"/>
                    <a:pt x="2355" y="12036"/>
                    <a:pt x="2460" y="11895"/>
                  </a:cubicBezTo>
                  <a:cubicBezTo>
                    <a:pt x="2566" y="11753"/>
                    <a:pt x="2669" y="11611"/>
                    <a:pt x="2772" y="11468"/>
                  </a:cubicBezTo>
                  <a:lnTo>
                    <a:pt x="2927" y="11254"/>
                  </a:lnTo>
                  <a:lnTo>
                    <a:pt x="3078" y="11036"/>
                  </a:lnTo>
                  <a:lnTo>
                    <a:pt x="3226" y="10818"/>
                  </a:lnTo>
                  <a:lnTo>
                    <a:pt x="3300" y="10709"/>
                  </a:lnTo>
                  <a:lnTo>
                    <a:pt x="3338" y="10654"/>
                  </a:lnTo>
                  <a:lnTo>
                    <a:pt x="3374" y="10599"/>
                  </a:lnTo>
                  <a:cubicBezTo>
                    <a:pt x="3469" y="10451"/>
                    <a:pt x="3565" y="10304"/>
                    <a:pt x="3660" y="10155"/>
                  </a:cubicBezTo>
                  <a:lnTo>
                    <a:pt x="3733" y="10044"/>
                  </a:lnTo>
                  <a:lnTo>
                    <a:pt x="3802" y="9932"/>
                  </a:lnTo>
                  <a:lnTo>
                    <a:pt x="3939" y="9707"/>
                  </a:lnTo>
                  <a:lnTo>
                    <a:pt x="4078" y="9482"/>
                  </a:lnTo>
                  <a:lnTo>
                    <a:pt x="4112" y="9426"/>
                  </a:lnTo>
                  <a:lnTo>
                    <a:pt x="4145" y="9368"/>
                  </a:lnTo>
                  <a:lnTo>
                    <a:pt x="4211" y="9253"/>
                  </a:lnTo>
                  <a:lnTo>
                    <a:pt x="4476" y="8796"/>
                  </a:lnTo>
                  <a:lnTo>
                    <a:pt x="4732" y="8333"/>
                  </a:lnTo>
                  <a:lnTo>
                    <a:pt x="4795" y="8219"/>
                  </a:lnTo>
                  <a:cubicBezTo>
                    <a:pt x="4817" y="8180"/>
                    <a:pt x="4836" y="8141"/>
                    <a:pt x="4857" y="8102"/>
                  </a:cubicBezTo>
                  <a:lnTo>
                    <a:pt x="4981" y="7868"/>
                  </a:lnTo>
                  <a:lnTo>
                    <a:pt x="5103" y="7635"/>
                  </a:lnTo>
                  <a:cubicBezTo>
                    <a:pt x="5144" y="7557"/>
                    <a:pt x="5183" y="7477"/>
                    <a:pt x="5222" y="7398"/>
                  </a:cubicBezTo>
                  <a:lnTo>
                    <a:pt x="5341" y="7163"/>
                  </a:lnTo>
                  <a:cubicBezTo>
                    <a:pt x="5380" y="7084"/>
                    <a:pt x="5420" y="7006"/>
                    <a:pt x="5458" y="6926"/>
                  </a:cubicBezTo>
                  <a:lnTo>
                    <a:pt x="5685" y="6449"/>
                  </a:lnTo>
                  <a:cubicBezTo>
                    <a:pt x="5760" y="6290"/>
                    <a:pt x="5832" y="6129"/>
                    <a:pt x="5906" y="5970"/>
                  </a:cubicBezTo>
                  <a:cubicBezTo>
                    <a:pt x="5979" y="5810"/>
                    <a:pt x="6048" y="5649"/>
                    <a:pt x="6119" y="5488"/>
                  </a:cubicBezTo>
                  <a:cubicBezTo>
                    <a:pt x="6155" y="5407"/>
                    <a:pt x="6190" y="5326"/>
                    <a:pt x="6225" y="5246"/>
                  </a:cubicBezTo>
                  <a:lnTo>
                    <a:pt x="6326" y="5002"/>
                  </a:lnTo>
                  <a:cubicBezTo>
                    <a:pt x="6394" y="4840"/>
                    <a:pt x="6462" y="4678"/>
                    <a:pt x="6526" y="4514"/>
                  </a:cubicBezTo>
                  <a:cubicBezTo>
                    <a:pt x="6591" y="4351"/>
                    <a:pt x="6657" y="4188"/>
                    <a:pt x="6719" y="4023"/>
                  </a:cubicBezTo>
                  <a:cubicBezTo>
                    <a:pt x="6972" y="3367"/>
                    <a:pt x="7203" y="2703"/>
                    <a:pt x="7414" y="2033"/>
                  </a:cubicBezTo>
                  <a:cubicBezTo>
                    <a:pt x="7468" y="1866"/>
                    <a:pt x="7520" y="1698"/>
                    <a:pt x="7569" y="1530"/>
                  </a:cubicBezTo>
                  <a:cubicBezTo>
                    <a:pt x="7617" y="1361"/>
                    <a:pt x="7668" y="1192"/>
                    <a:pt x="7714" y="1023"/>
                  </a:cubicBezTo>
                  <a:cubicBezTo>
                    <a:pt x="7807" y="684"/>
                    <a:pt x="7894" y="343"/>
                    <a:pt x="79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1675;p51">
              <a:extLst>
                <a:ext uri="{FF2B5EF4-FFF2-40B4-BE49-F238E27FC236}">
                  <a16:creationId xmlns:a16="http://schemas.microsoft.com/office/drawing/2014/main" id="{716C318D-9294-EF7B-812F-E1CCC191268C}"/>
                </a:ext>
              </a:extLst>
            </p:cNvPr>
            <p:cNvSpPr/>
            <p:nvPr/>
          </p:nvSpPr>
          <p:spPr>
            <a:xfrm>
              <a:off x="-1199347" y="4050148"/>
              <a:ext cx="222959" cy="409816"/>
            </a:xfrm>
            <a:custGeom>
              <a:avLst/>
              <a:gdLst/>
              <a:ahLst/>
              <a:cxnLst/>
              <a:rect l="l" t="t" r="r" b="b"/>
              <a:pathLst>
                <a:path w="7967" h="14644" extrusionOk="0">
                  <a:moveTo>
                    <a:pt x="7967" y="0"/>
                  </a:moveTo>
                  <a:lnTo>
                    <a:pt x="7967" y="0"/>
                  </a:lnTo>
                  <a:cubicBezTo>
                    <a:pt x="7906" y="164"/>
                    <a:pt x="7845" y="330"/>
                    <a:pt x="7783" y="493"/>
                  </a:cubicBezTo>
                  <a:cubicBezTo>
                    <a:pt x="7752" y="574"/>
                    <a:pt x="7720" y="655"/>
                    <a:pt x="7688" y="737"/>
                  </a:cubicBezTo>
                  <a:lnTo>
                    <a:pt x="7593" y="981"/>
                  </a:lnTo>
                  <a:cubicBezTo>
                    <a:pt x="7466" y="1307"/>
                    <a:pt x="7335" y="1632"/>
                    <a:pt x="7202" y="1955"/>
                  </a:cubicBezTo>
                  <a:cubicBezTo>
                    <a:pt x="6938" y="2602"/>
                    <a:pt x="6665" y="3245"/>
                    <a:pt x="6383" y="3884"/>
                  </a:cubicBezTo>
                  <a:cubicBezTo>
                    <a:pt x="6314" y="4044"/>
                    <a:pt x="6241" y="4202"/>
                    <a:pt x="6169" y="4361"/>
                  </a:cubicBezTo>
                  <a:cubicBezTo>
                    <a:pt x="6134" y="4440"/>
                    <a:pt x="6099" y="4521"/>
                    <a:pt x="6061" y="4600"/>
                  </a:cubicBezTo>
                  <a:lnTo>
                    <a:pt x="5952" y="4837"/>
                  </a:lnTo>
                  <a:lnTo>
                    <a:pt x="5843" y="5075"/>
                  </a:lnTo>
                  <a:lnTo>
                    <a:pt x="5732" y="5311"/>
                  </a:lnTo>
                  <a:cubicBezTo>
                    <a:pt x="5657" y="5468"/>
                    <a:pt x="5585" y="5628"/>
                    <a:pt x="5508" y="5784"/>
                  </a:cubicBezTo>
                  <a:lnTo>
                    <a:pt x="5281" y="6254"/>
                  </a:lnTo>
                  <a:lnTo>
                    <a:pt x="5048" y="6722"/>
                  </a:lnTo>
                  <a:cubicBezTo>
                    <a:pt x="4970" y="6877"/>
                    <a:pt x="4890" y="7032"/>
                    <a:pt x="4812" y="7188"/>
                  </a:cubicBezTo>
                  <a:cubicBezTo>
                    <a:pt x="4772" y="7265"/>
                    <a:pt x="4734" y="7343"/>
                    <a:pt x="4693" y="7420"/>
                  </a:cubicBezTo>
                  <a:lnTo>
                    <a:pt x="4570" y="7651"/>
                  </a:lnTo>
                  <a:lnTo>
                    <a:pt x="4449" y="7882"/>
                  </a:lnTo>
                  <a:cubicBezTo>
                    <a:pt x="4429" y="7921"/>
                    <a:pt x="4409" y="7959"/>
                    <a:pt x="4388" y="7998"/>
                  </a:cubicBezTo>
                  <a:lnTo>
                    <a:pt x="4327" y="8113"/>
                  </a:lnTo>
                  <a:lnTo>
                    <a:pt x="4076" y="8572"/>
                  </a:lnTo>
                  <a:lnTo>
                    <a:pt x="3822" y="9027"/>
                  </a:lnTo>
                  <a:lnTo>
                    <a:pt x="3757" y="9141"/>
                  </a:lnTo>
                  <a:lnTo>
                    <a:pt x="3725" y="9198"/>
                  </a:lnTo>
                  <a:lnTo>
                    <a:pt x="3693" y="9255"/>
                  </a:lnTo>
                  <a:lnTo>
                    <a:pt x="3561" y="9481"/>
                  </a:lnTo>
                  <a:lnTo>
                    <a:pt x="3430" y="9706"/>
                  </a:lnTo>
                  <a:lnTo>
                    <a:pt x="3365" y="9819"/>
                  </a:lnTo>
                  <a:lnTo>
                    <a:pt x="3297" y="9930"/>
                  </a:lnTo>
                  <a:cubicBezTo>
                    <a:pt x="3207" y="10080"/>
                    <a:pt x="3117" y="10229"/>
                    <a:pt x="3028" y="10378"/>
                  </a:cubicBezTo>
                  <a:lnTo>
                    <a:pt x="2995" y="10434"/>
                  </a:lnTo>
                  <a:lnTo>
                    <a:pt x="2960" y="10489"/>
                  </a:lnTo>
                  <a:lnTo>
                    <a:pt x="2890" y="10599"/>
                  </a:lnTo>
                  <a:lnTo>
                    <a:pt x="2751" y="10821"/>
                  </a:lnTo>
                  <a:lnTo>
                    <a:pt x="2614" y="11042"/>
                  </a:lnTo>
                  <a:lnTo>
                    <a:pt x="2470" y="11261"/>
                  </a:lnTo>
                  <a:lnTo>
                    <a:pt x="2328" y="11479"/>
                  </a:lnTo>
                  <a:lnTo>
                    <a:pt x="2256" y="11589"/>
                  </a:lnTo>
                  <a:cubicBezTo>
                    <a:pt x="2232" y="11626"/>
                    <a:pt x="2210" y="11663"/>
                    <a:pt x="2184" y="11698"/>
                  </a:cubicBezTo>
                  <a:cubicBezTo>
                    <a:pt x="2086" y="11842"/>
                    <a:pt x="1986" y="11985"/>
                    <a:pt x="1891" y="12131"/>
                  </a:cubicBezTo>
                  <a:cubicBezTo>
                    <a:pt x="1794" y="12277"/>
                    <a:pt x="1691" y="12416"/>
                    <a:pt x="1591" y="12559"/>
                  </a:cubicBezTo>
                  <a:lnTo>
                    <a:pt x="1440" y="12772"/>
                  </a:lnTo>
                  <a:lnTo>
                    <a:pt x="1364" y="12880"/>
                  </a:lnTo>
                  <a:lnTo>
                    <a:pt x="1286" y="12985"/>
                  </a:lnTo>
                  <a:lnTo>
                    <a:pt x="975" y="13406"/>
                  </a:lnTo>
                  <a:cubicBezTo>
                    <a:pt x="925" y="13477"/>
                    <a:pt x="870" y="13544"/>
                    <a:pt x="816" y="13613"/>
                  </a:cubicBezTo>
                  <a:lnTo>
                    <a:pt x="655" y="13821"/>
                  </a:lnTo>
                  <a:lnTo>
                    <a:pt x="496" y="14029"/>
                  </a:lnTo>
                  <a:cubicBezTo>
                    <a:pt x="469" y="14064"/>
                    <a:pt x="441" y="14097"/>
                    <a:pt x="413" y="14131"/>
                  </a:cubicBezTo>
                  <a:lnTo>
                    <a:pt x="330" y="14233"/>
                  </a:lnTo>
                  <a:cubicBezTo>
                    <a:pt x="219" y="14369"/>
                    <a:pt x="109" y="14505"/>
                    <a:pt x="0" y="14644"/>
                  </a:cubicBezTo>
                  <a:cubicBezTo>
                    <a:pt x="129" y="14524"/>
                    <a:pt x="255" y="14402"/>
                    <a:pt x="382" y="14280"/>
                  </a:cubicBezTo>
                  <a:lnTo>
                    <a:pt x="477" y="14189"/>
                  </a:lnTo>
                  <a:cubicBezTo>
                    <a:pt x="508" y="14158"/>
                    <a:pt x="540" y="14128"/>
                    <a:pt x="570" y="14096"/>
                  </a:cubicBezTo>
                  <a:lnTo>
                    <a:pt x="753" y="13906"/>
                  </a:lnTo>
                  <a:lnTo>
                    <a:pt x="935" y="13715"/>
                  </a:lnTo>
                  <a:cubicBezTo>
                    <a:pt x="996" y="13651"/>
                    <a:pt x="1058" y="13588"/>
                    <a:pt x="1115" y="13523"/>
                  </a:cubicBezTo>
                  <a:lnTo>
                    <a:pt x="1465" y="13128"/>
                  </a:lnTo>
                  <a:lnTo>
                    <a:pt x="1552" y="13028"/>
                  </a:lnTo>
                  <a:lnTo>
                    <a:pt x="1637" y="12927"/>
                  </a:lnTo>
                  <a:lnTo>
                    <a:pt x="1805" y="12724"/>
                  </a:lnTo>
                  <a:cubicBezTo>
                    <a:pt x="1917" y="12588"/>
                    <a:pt x="2030" y="12451"/>
                    <a:pt x="2137" y="12312"/>
                  </a:cubicBezTo>
                  <a:cubicBezTo>
                    <a:pt x="2245" y="12173"/>
                    <a:pt x="2354" y="12036"/>
                    <a:pt x="2460" y="11895"/>
                  </a:cubicBezTo>
                  <a:cubicBezTo>
                    <a:pt x="2565" y="11753"/>
                    <a:pt x="2669" y="11611"/>
                    <a:pt x="2772" y="11468"/>
                  </a:cubicBezTo>
                  <a:lnTo>
                    <a:pt x="2927" y="11254"/>
                  </a:lnTo>
                  <a:lnTo>
                    <a:pt x="3076" y="11036"/>
                  </a:lnTo>
                  <a:lnTo>
                    <a:pt x="3225" y="10818"/>
                  </a:lnTo>
                  <a:lnTo>
                    <a:pt x="3300" y="10709"/>
                  </a:lnTo>
                  <a:lnTo>
                    <a:pt x="3338" y="10654"/>
                  </a:lnTo>
                  <a:lnTo>
                    <a:pt x="3373" y="10599"/>
                  </a:lnTo>
                  <a:cubicBezTo>
                    <a:pt x="3468" y="10451"/>
                    <a:pt x="3565" y="10304"/>
                    <a:pt x="3660" y="10155"/>
                  </a:cubicBezTo>
                  <a:lnTo>
                    <a:pt x="3732" y="10044"/>
                  </a:lnTo>
                  <a:lnTo>
                    <a:pt x="3801" y="9932"/>
                  </a:lnTo>
                  <a:lnTo>
                    <a:pt x="3939" y="9707"/>
                  </a:lnTo>
                  <a:lnTo>
                    <a:pt x="4078" y="9482"/>
                  </a:lnTo>
                  <a:lnTo>
                    <a:pt x="4111" y="9426"/>
                  </a:lnTo>
                  <a:lnTo>
                    <a:pt x="4144" y="9368"/>
                  </a:lnTo>
                  <a:lnTo>
                    <a:pt x="4211" y="9253"/>
                  </a:lnTo>
                  <a:lnTo>
                    <a:pt x="4477" y="8796"/>
                  </a:lnTo>
                  <a:lnTo>
                    <a:pt x="4732" y="8333"/>
                  </a:lnTo>
                  <a:lnTo>
                    <a:pt x="4796" y="8219"/>
                  </a:lnTo>
                  <a:cubicBezTo>
                    <a:pt x="4816" y="8180"/>
                    <a:pt x="4837" y="8141"/>
                    <a:pt x="4858" y="8102"/>
                  </a:cubicBezTo>
                  <a:lnTo>
                    <a:pt x="4981" y="7868"/>
                  </a:lnTo>
                  <a:lnTo>
                    <a:pt x="5103" y="7635"/>
                  </a:lnTo>
                  <a:cubicBezTo>
                    <a:pt x="5145" y="7557"/>
                    <a:pt x="5182" y="7477"/>
                    <a:pt x="5223" y="7398"/>
                  </a:cubicBezTo>
                  <a:lnTo>
                    <a:pt x="5341" y="7163"/>
                  </a:lnTo>
                  <a:cubicBezTo>
                    <a:pt x="5380" y="7084"/>
                    <a:pt x="5421" y="7006"/>
                    <a:pt x="5458" y="6926"/>
                  </a:cubicBezTo>
                  <a:lnTo>
                    <a:pt x="5686" y="6449"/>
                  </a:lnTo>
                  <a:cubicBezTo>
                    <a:pt x="5761" y="6290"/>
                    <a:pt x="5832" y="6129"/>
                    <a:pt x="5906" y="5970"/>
                  </a:cubicBezTo>
                  <a:cubicBezTo>
                    <a:pt x="5980" y="5810"/>
                    <a:pt x="6049" y="5649"/>
                    <a:pt x="6120" y="5488"/>
                  </a:cubicBezTo>
                  <a:cubicBezTo>
                    <a:pt x="6154" y="5407"/>
                    <a:pt x="6190" y="5326"/>
                    <a:pt x="6224" y="5246"/>
                  </a:cubicBezTo>
                  <a:lnTo>
                    <a:pt x="6326" y="5002"/>
                  </a:lnTo>
                  <a:cubicBezTo>
                    <a:pt x="6394" y="4840"/>
                    <a:pt x="6462" y="4678"/>
                    <a:pt x="6526" y="4514"/>
                  </a:cubicBezTo>
                  <a:cubicBezTo>
                    <a:pt x="6590" y="4351"/>
                    <a:pt x="6657" y="4188"/>
                    <a:pt x="6719" y="4023"/>
                  </a:cubicBezTo>
                  <a:cubicBezTo>
                    <a:pt x="6971" y="3367"/>
                    <a:pt x="7203" y="2703"/>
                    <a:pt x="7414" y="2033"/>
                  </a:cubicBezTo>
                  <a:cubicBezTo>
                    <a:pt x="7468" y="1866"/>
                    <a:pt x="7520" y="1698"/>
                    <a:pt x="7569" y="1530"/>
                  </a:cubicBezTo>
                  <a:cubicBezTo>
                    <a:pt x="7617" y="1361"/>
                    <a:pt x="7668" y="1192"/>
                    <a:pt x="7713" y="1023"/>
                  </a:cubicBezTo>
                  <a:cubicBezTo>
                    <a:pt x="7806" y="684"/>
                    <a:pt x="7894" y="343"/>
                    <a:pt x="79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1676;p51">
              <a:extLst>
                <a:ext uri="{FF2B5EF4-FFF2-40B4-BE49-F238E27FC236}">
                  <a16:creationId xmlns:a16="http://schemas.microsoft.com/office/drawing/2014/main" id="{A1AF409F-1288-9F47-6116-CE3C10669F0C}"/>
                </a:ext>
              </a:extLst>
            </p:cNvPr>
            <p:cNvSpPr/>
            <p:nvPr/>
          </p:nvSpPr>
          <p:spPr>
            <a:xfrm>
              <a:off x="-980418" y="4050148"/>
              <a:ext cx="222986" cy="409816"/>
            </a:xfrm>
            <a:custGeom>
              <a:avLst/>
              <a:gdLst/>
              <a:ahLst/>
              <a:cxnLst/>
              <a:rect l="l" t="t" r="r" b="b"/>
              <a:pathLst>
                <a:path w="7968" h="14644" extrusionOk="0">
                  <a:moveTo>
                    <a:pt x="7968" y="0"/>
                  </a:moveTo>
                  <a:cubicBezTo>
                    <a:pt x="7907" y="164"/>
                    <a:pt x="7846" y="330"/>
                    <a:pt x="7784" y="493"/>
                  </a:cubicBezTo>
                  <a:cubicBezTo>
                    <a:pt x="7753" y="574"/>
                    <a:pt x="7721" y="655"/>
                    <a:pt x="7689" y="737"/>
                  </a:cubicBezTo>
                  <a:lnTo>
                    <a:pt x="7594" y="981"/>
                  </a:lnTo>
                  <a:cubicBezTo>
                    <a:pt x="7465" y="1307"/>
                    <a:pt x="7335" y="1632"/>
                    <a:pt x="7202" y="1955"/>
                  </a:cubicBezTo>
                  <a:cubicBezTo>
                    <a:pt x="6938" y="2602"/>
                    <a:pt x="6665" y="3245"/>
                    <a:pt x="6383" y="3884"/>
                  </a:cubicBezTo>
                  <a:cubicBezTo>
                    <a:pt x="6314" y="4044"/>
                    <a:pt x="6241" y="4202"/>
                    <a:pt x="6170" y="4361"/>
                  </a:cubicBezTo>
                  <a:cubicBezTo>
                    <a:pt x="6134" y="4440"/>
                    <a:pt x="6099" y="4521"/>
                    <a:pt x="6062" y="4600"/>
                  </a:cubicBezTo>
                  <a:lnTo>
                    <a:pt x="5953" y="4837"/>
                  </a:lnTo>
                  <a:lnTo>
                    <a:pt x="5844" y="5075"/>
                  </a:lnTo>
                  <a:lnTo>
                    <a:pt x="5733" y="5311"/>
                  </a:lnTo>
                  <a:cubicBezTo>
                    <a:pt x="5658" y="5468"/>
                    <a:pt x="5586" y="5628"/>
                    <a:pt x="5509" y="5784"/>
                  </a:cubicBezTo>
                  <a:lnTo>
                    <a:pt x="5281" y="6254"/>
                  </a:lnTo>
                  <a:lnTo>
                    <a:pt x="5049" y="6722"/>
                  </a:lnTo>
                  <a:cubicBezTo>
                    <a:pt x="4971" y="6877"/>
                    <a:pt x="4890" y="7032"/>
                    <a:pt x="4812" y="7188"/>
                  </a:cubicBezTo>
                  <a:cubicBezTo>
                    <a:pt x="4772" y="7265"/>
                    <a:pt x="4733" y="7343"/>
                    <a:pt x="4693" y="7420"/>
                  </a:cubicBezTo>
                  <a:lnTo>
                    <a:pt x="4570" y="7651"/>
                  </a:lnTo>
                  <a:lnTo>
                    <a:pt x="4450" y="7882"/>
                  </a:lnTo>
                  <a:cubicBezTo>
                    <a:pt x="4429" y="7921"/>
                    <a:pt x="4410" y="7959"/>
                    <a:pt x="4389" y="7998"/>
                  </a:cubicBezTo>
                  <a:lnTo>
                    <a:pt x="4326" y="8113"/>
                  </a:lnTo>
                  <a:lnTo>
                    <a:pt x="4077" y="8572"/>
                  </a:lnTo>
                  <a:lnTo>
                    <a:pt x="3822" y="9027"/>
                  </a:lnTo>
                  <a:lnTo>
                    <a:pt x="3758" y="9141"/>
                  </a:lnTo>
                  <a:lnTo>
                    <a:pt x="3726" y="9198"/>
                  </a:lnTo>
                  <a:lnTo>
                    <a:pt x="3693" y="9255"/>
                  </a:lnTo>
                  <a:lnTo>
                    <a:pt x="3562" y="9481"/>
                  </a:lnTo>
                  <a:lnTo>
                    <a:pt x="3431" y="9706"/>
                  </a:lnTo>
                  <a:lnTo>
                    <a:pt x="3366" y="9819"/>
                  </a:lnTo>
                  <a:lnTo>
                    <a:pt x="3298" y="9930"/>
                  </a:lnTo>
                  <a:cubicBezTo>
                    <a:pt x="3207" y="10080"/>
                    <a:pt x="3118" y="10229"/>
                    <a:pt x="3028" y="10378"/>
                  </a:cubicBezTo>
                  <a:lnTo>
                    <a:pt x="2995" y="10434"/>
                  </a:lnTo>
                  <a:lnTo>
                    <a:pt x="2961" y="10489"/>
                  </a:lnTo>
                  <a:lnTo>
                    <a:pt x="2891" y="10599"/>
                  </a:lnTo>
                  <a:lnTo>
                    <a:pt x="2752" y="10821"/>
                  </a:lnTo>
                  <a:lnTo>
                    <a:pt x="2614" y="11042"/>
                  </a:lnTo>
                  <a:lnTo>
                    <a:pt x="2471" y="11261"/>
                  </a:lnTo>
                  <a:lnTo>
                    <a:pt x="2327" y="11479"/>
                  </a:lnTo>
                  <a:lnTo>
                    <a:pt x="2256" y="11589"/>
                  </a:lnTo>
                  <a:cubicBezTo>
                    <a:pt x="2232" y="11626"/>
                    <a:pt x="2209" y="11663"/>
                    <a:pt x="2185" y="11698"/>
                  </a:cubicBezTo>
                  <a:cubicBezTo>
                    <a:pt x="2086" y="11842"/>
                    <a:pt x="1987" y="11985"/>
                    <a:pt x="1891" y="12131"/>
                  </a:cubicBezTo>
                  <a:cubicBezTo>
                    <a:pt x="1795" y="12277"/>
                    <a:pt x="1692" y="12416"/>
                    <a:pt x="1592" y="12559"/>
                  </a:cubicBezTo>
                  <a:lnTo>
                    <a:pt x="1440" y="12772"/>
                  </a:lnTo>
                  <a:lnTo>
                    <a:pt x="1365" y="12880"/>
                  </a:lnTo>
                  <a:lnTo>
                    <a:pt x="1287" y="12985"/>
                  </a:lnTo>
                  <a:lnTo>
                    <a:pt x="976" y="13406"/>
                  </a:lnTo>
                  <a:cubicBezTo>
                    <a:pt x="925" y="13477"/>
                    <a:pt x="870" y="13544"/>
                    <a:pt x="816" y="13613"/>
                  </a:cubicBezTo>
                  <a:lnTo>
                    <a:pt x="656" y="13821"/>
                  </a:lnTo>
                  <a:lnTo>
                    <a:pt x="496" y="14029"/>
                  </a:lnTo>
                  <a:cubicBezTo>
                    <a:pt x="470" y="14064"/>
                    <a:pt x="441" y="14097"/>
                    <a:pt x="414" y="14131"/>
                  </a:cubicBezTo>
                  <a:lnTo>
                    <a:pt x="331" y="14233"/>
                  </a:lnTo>
                  <a:cubicBezTo>
                    <a:pt x="220" y="14369"/>
                    <a:pt x="110" y="14505"/>
                    <a:pt x="1" y="14644"/>
                  </a:cubicBezTo>
                  <a:cubicBezTo>
                    <a:pt x="129" y="14524"/>
                    <a:pt x="255" y="14402"/>
                    <a:pt x="383" y="14280"/>
                  </a:cubicBezTo>
                  <a:lnTo>
                    <a:pt x="477" y="14188"/>
                  </a:lnTo>
                  <a:cubicBezTo>
                    <a:pt x="509" y="14158"/>
                    <a:pt x="541" y="14127"/>
                    <a:pt x="571" y="14096"/>
                  </a:cubicBezTo>
                  <a:lnTo>
                    <a:pt x="753" y="13906"/>
                  </a:lnTo>
                  <a:lnTo>
                    <a:pt x="936" y="13715"/>
                  </a:lnTo>
                  <a:cubicBezTo>
                    <a:pt x="996" y="13651"/>
                    <a:pt x="1058" y="13588"/>
                    <a:pt x="1116" y="13523"/>
                  </a:cubicBezTo>
                  <a:lnTo>
                    <a:pt x="1466" y="13128"/>
                  </a:lnTo>
                  <a:lnTo>
                    <a:pt x="1553" y="13028"/>
                  </a:lnTo>
                  <a:lnTo>
                    <a:pt x="1637" y="12927"/>
                  </a:lnTo>
                  <a:lnTo>
                    <a:pt x="1805" y="12724"/>
                  </a:lnTo>
                  <a:cubicBezTo>
                    <a:pt x="1918" y="12588"/>
                    <a:pt x="2030" y="12451"/>
                    <a:pt x="2138" y="12312"/>
                  </a:cubicBezTo>
                  <a:cubicBezTo>
                    <a:pt x="2246" y="12173"/>
                    <a:pt x="2355" y="12036"/>
                    <a:pt x="2460" y="11895"/>
                  </a:cubicBezTo>
                  <a:cubicBezTo>
                    <a:pt x="2566" y="11753"/>
                    <a:pt x="2669" y="11611"/>
                    <a:pt x="2772" y="11468"/>
                  </a:cubicBezTo>
                  <a:lnTo>
                    <a:pt x="2927" y="11254"/>
                  </a:lnTo>
                  <a:lnTo>
                    <a:pt x="3077" y="11036"/>
                  </a:lnTo>
                  <a:lnTo>
                    <a:pt x="3226" y="10818"/>
                  </a:lnTo>
                  <a:lnTo>
                    <a:pt x="3300" y="10709"/>
                  </a:lnTo>
                  <a:lnTo>
                    <a:pt x="3338" y="10654"/>
                  </a:lnTo>
                  <a:lnTo>
                    <a:pt x="3374" y="10599"/>
                  </a:lnTo>
                  <a:cubicBezTo>
                    <a:pt x="3469" y="10451"/>
                    <a:pt x="3565" y="10304"/>
                    <a:pt x="3661" y="10155"/>
                  </a:cubicBezTo>
                  <a:lnTo>
                    <a:pt x="3732" y="10044"/>
                  </a:lnTo>
                  <a:lnTo>
                    <a:pt x="3802" y="9932"/>
                  </a:lnTo>
                  <a:lnTo>
                    <a:pt x="3939" y="9707"/>
                  </a:lnTo>
                  <a:lnTo>
                    <a:pt x="4078" y="9482"/>
                  </a:lnTo>
                  <a:lnTo>
                    <a:pt x="4111" y="9426"/>
                  </a:lnTo>
                  <a:lnTo>
                    <a:pt x="4145" y="9368"/>
                  </a:lnTo>
                  <a:lnTo>
                    <a:pt x="4211" y="9253"/>
                  </a:lnTo>
                  <a:lnTo>
                    <a:pt x="4477" y="8796"/>
                  </a:lnTo>
                  <a:lnTo>
                    <a:pt x="4732" y="8333"/>
                  </a:lnTo>
                  <a:lnTo>
                    <a:pt x="4796" y="8219"/>
                  </a:lnTo>
                  <a:cubicBezTo>
                    <a:pt x="4817" y="8180"/>
                    <a:pt x="4838" y="8141"/>
                    <a:pt x="4858" y="8102"/>
                  </a:cubicBezTo>
                  <a:lnTo>
                    <a:pt x="4981" y="7868"/>
                  </a:lnTo>
                  <a:lnTo>
                    <a:pt x="5104" y="7635"/>
                  </a:lnTo>
                  <a:cubicBezTo>
                    <a:pt x="5145" y="7557"/>
                    <a:pt x="5183" y="7477"/>
                    <a:pt x="5223" y="7398"/>
                  </a:cubicBezTo>
                  <a:lnTo>
                    <a:pt x="5341" y="7163"/>
                  </a:lnTo>
                  <a:cubicBezTo>
                    <a:pt x="5380" y="7084"/>
                    <a:pt x="5422" y="7006"/>
                    <a:pt x="5458" y="6926"/>
                  </a:cubicBezTo>
                  <a:lnTo>
                    <a:pt x="5687" y="6449"/>
                  </a:lnTo>
                  <a:cubicBezTo>
                    <a:pt x="5761" y="6290"/>
                    <a:pt x="5834" y="6129"/>
                    <a:pt x="5907" y="5970"/>
                  </a:cubicBezTo>
                  <a:cubicBezTo>
                    <a:pt x="5980" y="5810"/>
                    <a:pt x="6049" y="5649"/>
                    <a:pt x="6120" y="5488"/>
                  </a:cubicBezTo>
                  <a:cubicBezTo>
                    <a:pt x="6155" y="5407"/>
                    <a:pt x="6190" y="5326"/>
                    <a:pt x="6225" y="5246"/>
                  </a:cubicBezTo>
                  <a:lnTo>
                    <a:pt x="6327" y="5002"/>
                  </a:lnTo>
                  <a:cubicBezTo>
                    <a:pt x="6393" y="4840"/>
                    <a:pt x="6462" y="4678"/>
                    <a:pt x="6527" y="4514"/>
                  </a:cubicBezTo>
                  <a:cubicBezTo>
                    <a:pt x="6591" y="4351"/>
                    <a:pt x="6657" y="4188"/>
                    <a:pt x="6719" y="4023"/>
                  </a:cubicBezTo>
                  <a:cubicBezTo>
                    <a:pt x="6972" y="3367"/>
                    <a:pt x="7203" y="2703"/>
                    <a:pt x="7415" y="2033"/>
                  </a:cubicBezTo>
                  <a:cubicBezTo>
                    <a:pt x="7468" y="1866"/>
                    <a:pt x="7520" y="1698"/>
                    <a:pt x="7569" y="1530"/>
                  </a:cubicBezTo>
                  <a:cubicBezTo>
                    <a:pt x="7618" y="1361"/>
                    <a:pt x="7668" y="1192"/>
                    <a:pt x="7714" y="1023"/>
                  </a:cubicBezTo>
                  <a:cubicBezTo>
                    <a:pt x="7807" y="684"/>
                    <a:pt x="7894" y="343"/>
                    <a:pt x="796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1677;p51">
              <a:extLst>
                <a:ext uri="{FF2B5EF4-FFF2-40B4-BE49-F238E27FC236}">
                  <a16:creationId xmlns:a16="http://schemas.microsoft.com/office/drawing/2014/main" id="{5D774B28-96B5-4DA2-2557-8DE17FBA8537}"/>
                </a:ext>
              </a:extLst>
            </p:cNvPr>
            <p:cNvSpPr/>
            <p:nvPr/>
          </p:nvSpPr>
          <p:spPr>
            <a:xfrm>
              <a:off x="-1344871" y="3963170"/>
              <a:ext cx="875996" cy="56950"/>
            </a:xfrm>
            <a:custGeom>
              <a:avLst/>
              <a:gdLst/>
              <a:ahLst/>
              <a:cxnLst/>
              <a:rect l="l" t="t" r="r" b="b"/>
              <a:pathLst>
                <a:path w="31302" h="2035" extrusionOk="0">
                  <a:moveTo>
                    <a:pt x="618" y="0"/>
                  </a:moveTo>
                  <a:cubicBezTo>
                    <a:pt x="618" y="0"/>
                    <a:pt x="440" y="738"/>
                    <a:pt x="0" y="2034"/>
                  </a:cubicBezTo>
                  <a:lnTo>
                    <a:pt x="30684" y="2034"/>
                  </a:lnTo>
                  <a:cubicBezTo>
                    <a:pt x="31124" y="738"/>
                    <a:pt x="31301" y="0"/>
                    <a:pt x="313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1678;p51">
              <a:extLst>
                <a:ext uri="{FF2B5EF4-FFF2-40B4-BE49-F238E27FC236}">
                  <a16:creationId xmlns:a16="http://schemas.microsoft.com/office/drawing/2014/main" id="{F1AA3EC5-B265-3FB1-5ACF-92A27A0E2C6F}"/>
                </a:ext>
              </a:extLst>
            </p:cNvPr>
            <p:cNvSpPr/>
            <p:nvPr/>
          </p:nvSpPr>
          <p:spPr>
            <a:xfrm>
              <a:off x="-936873" y="4663894"/>
              <a:ext cx="464808" cy="174936"/>
            </a:xfrm>
            <a:custGeom>
              <a:avLst/>
              <a:gdLst/>
              <a:ahLst/>
              <a:cxnLst/>
              <a:rect l="l" t="t" r="r" b="b"/>
              <a:pathLst>
                <a:path w="16609" h="6251" extrusionOk="0">
                  <a:moveTo>
                    <a:pt x="11936" y="0"/>
                  </a:moveTo>
                  <a:cubicBezTo>
                    <a:pt x="10028" y="0"/>
                    <a:pt x="8928" y="1747"/>
                    <a:pt x="8928" y="1747"/>
                  </a:cubicBezTo>
                  <a:cubicBezTo>
                    <a:pt x="8537" y="1582"/>
                    <a:pt x="8187" y="1514"/>
                    <a:pt x="7875" y="1514"/>
                  </a:cubicBezTo>
                  <a:cubicBezTo>
                    <a:pt x="6485" y="1514"/>
                    <a:pt x="5856" y="2853"/>
                    <a:pt x="5856" y="2853"/>
                  </a:cubicBezTo>
                  <a:cubicBezTo>
                    <a:pt x="5586" y="2751"/>
                    <a:pt x="5345" y="2709"/>
                    <a:pt x="5131" y="2709"/>
                  </a:cubicBezTo>
                  <a:cubicBezTo>
                    <a:pt x="4044" y="2709"/>
                    <a:pt x="3644" y="3795"/>
                    <a:pt x="3644" y="3795"/>
                  </a:cubicBezTo>
                  <a:cubicBezTo>
                    <a:pt x="3644" y="3795"/>
                    <a:pt x="3403" y="3465"/>
                    <a:pt x="2697" y="3465"/>
                  </a:cubicBezTo>
                  <a:cubicBezTo>
                    <a:pt x="2437" y="3465"/>
                    <a:pt x="2116" y="3510"/>
                    <a:pt x="1720" y="3630"/>
                  </a:cubicBezTo>
                  <a:cubicBezTo>
                    <a:pt x="246" y="4081"/>
                    <a:pt x="0" y="6251"/>
                    <a:pt x="0" y="6251"/>
                  </a:cubicBezTo>
                  <a:lnTo>
                    <a:pt x="12405" y="6251"/>
                  </a:lnTo>
                  <a:cubicBezTo>
                    <a:pt x="15438" y="6251"/>
                    <a:pt x="16609" y="2261"/>
                    <a:pt x="14031" y="666"/>
                  </a:cubicBezTo>
                  <a:cubicBezTo>
                    <a:pt x="13995" y="644"/>
                    <a:pt x="13960" y="622"/>
                    <a:pt x="13923" y="600"/>
                  </a:cubicBezTo>
                  <a:cubicBezTo>
                    <a:pt x="13190" y="166"/>
                    <a:pt x="12524" y="0"/>
                    <a:pt x="119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1688;p51">
              <a:extLst>
                <a:ext uri="{FF2B5EF4-FFF2-40B4-BE49-F238E27FC236}">
                  <a16:creationId xmlns:a16="http://schemas.microsoft.com/office/drawing/2014/main" id="{2ECFE439-FF5A-4622-4B46-4E3BE9BA43DA}"/>
                </a:ext>
              </a:extLst>
            </p:cNvPr>
            <p:cNvSpPr/>
            <p:nvPr/>
          </p:nvSpPr>
          <p:spPr>
            <a:xfrm>
              <a:off x="122594" y="4656281"/>
              <a:ext cx="490946" cy="182547"/>
            </a:xfrm>
            <a:custGeom>
              <a:avLst/>
              <a:gdLst/>
              <a:ahLst/>
              <a:cxnLst/>
              <a:rect l="l" t="t" r="r" b="b"/>
              <a:pathLst>
                <a:path w="17543" h="6523" extrusionOk="0">
                  <a:moveTo>
                    <a:pt x="6637" y="0"/>
                  </a:moveTo>
                  <a:cubicBezTo>
                    <a:pt x="6255" y="0"/>
                    <a:pt x="5747" y="80"/>
                    <a:pt x="5077" y="272"/>
                  </a:cubicBezTo>
                  <a:cubicBezTo>
                    <a:pt x="1093" y="1415"/>
                    <a:pt x="0" y="6523"/>
                    <a:pt x="0" y="6523"/>
                  </a:cubicBezTo>
                  <a:lnTo>
                    <a:pt x="17543" y="6523"/>
                  </a:lnTo>
                  <a:cubicBezTo>
                    <a:pt x="17273" y="5016"/>
                    <a:pt x="16400" y="4715"/>
                    <a:pt x="15746" y="4715"/>
                  </a:cubicBezTo>
                  <a:cubicBezTo>
                    <a:pt x="15310" y="4715"/>
                    <a:pt x="14972" y="4848"/>
                    <a:pt x="14972" y="4848"/>
                  </a:cubicBezTo>
                  <a:cubicBezTo>
                    <a:pt x="14554" y="3943"/>
                    <a:pt x="13684" y="3736"/>
                    <a:pt x="12974" y="3736"/>
                  </a:cubicBezTo>
                  <a:cubicBezTo>
                    <a:pt x="12374" y="3736"/>
                    <a:pt x="11888" y="3884"/>
                    <a:pt x="11888" y="3884"/>
                  </a:cubicBezTo>
                  <a:cubicBezTo>
                    <a:pt x="11888" y="3884"/>
                    <a:pt x="12595" y="2599"/>
                    <a:pt x="10796" y="1892"/>
                  </a:cubicBezTo>
                  <a:cubicBezTo>
                    <a:pt x="10230" y="1670"/>
                    <a:pt x="9677" y="1594"/>
                    <a:pt x="9185" y="1594"/>
                  </a:cubicBezTo>
                  <a:cubicBezTo>
                    <a:pt x="8111" y="1594"/>
                    <a:pt x="7326" y="1957"/>
                    <a:pt x="7326" y="1957"/>
                  </a:cubicBezTo>
                  <a:cubicBezTo>
                    <a:pt x="7326" y="1957"/>
                    <a:pt x="8526" y="0"/>
                    <a:pt x="663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1689;p51">
              <a:extLst>
                <a:ext uri="{FF2B5EF4-FFF2-40B4-BE49-F238E27FC236}">
                  <a16:creationId xmlns:a16="http://schemas.microsoft.com/office/drawing/2014/main" id="{49BE792E-45BE-69AF-4B6A-3C45BA8843A1}"/>
                </a:ext>
              </a:extLst>
            </p:cNvPr>
            <p:cNvSpPr/>
            <p:nvPr/>
          </p:nvSpPr>
          <p:spPr>
            <a:xfrm>
              <a:off x="-433445" y="4476840"/>
              <a:ext cx="227828" cy="361989"/>
            </a:xfrm>
            <a:custGeom>
              <a:avLst/>
              <a:gdLst/>
              <a:ahLst/>
              <a:cxnLst/>
              <a:rect l="l" t="t" r="r" b="b"/>
              <a:pathLst>
                <a:path w="8141" h="12935" extrusionOk="0">
                  <a:moveTo>
                    <a:pt x="6442" y="0"/>
                  </a:moveTo>
                  <a:lnTo>
                    <a:pt x="2225" y="8468"/>
                  </a:lnTo>
                  <a:lnTo>
                    <a:pt x="0" y="12935"/>
                  </a:lnTo>
                  <a:lnTo>
                    <a:pt x="2117" y="12935"/>
                  </a:lnTo>
                  <a:lnTo>
                    <a:pt x="2835" y="11493"/>
                  </a:lnTo>
                  <a:lnTo>
                    <a:pt x="8140" y="843"/>
                  </a:lnTo>
                  <a:lnTo>
                    <a:pt x="644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1690;p51">
              <a:extLst>
                <a:ext uri="{FF2B5EF4-FFF2-40B4-BE49-F238E27FC236}">
                  <a16:creationId xmlns:a16="http://schemas.microsoft.com/office/drawing/2014/main" id="{70793DF9-CA99-96B5-8DDE-EEBC207CD0ED}"/>
                </a:ext>
              </a:extLst>
            </p:cNvPr>
            <p:cNvSpPr/>
            <p:nvPr/>
          </p:nvSpPr>
          <p:spPr>
            <a:xfrm>
              <a:off x="-371178" y="4476868"/>
              <a:ext cx="165561" cy="321607"/>
            </a:xfrm>
            <a:custGeom>
              <a:avLst/>
              <a:gdLst/>
              <a:ahLst/>
              <a:cxnLst/>
              <a:rect l="l" t="t" r="r" b="b"/>
              <a:pathLst>
                <a:path w="5916" h="11492" extrusionOk="0">
                  <a:moveTo>
                    <a:pt x="4217" y="0"/>
                  </a:moveTo>
                  <a:lnTo>
                    <a:pt x="1" y="8467"/>
                  </a:lnTo>
                  <a:cubicBezTo>
                    <a:pt x="183" y="8376"/>
                    <a:pt x="354" y="8305"/>
                    <a:pt x="446" y="8305"/>
                  </a:cubicBezTo>
                  <a:cubicBezTo>
                    <a:pt x="702" y="8305"/>
                    <a:pt x="234" y="9283"/>
                    <a:pt x="298" y="9304"/>
                  </a:cubicBezTo>
                  <a:cubicBezTo>
                    <a:pt x="300" y="9304"/>
                    <a:pt x="301" y="9305"/>
                    <a:pt x="303" y="9305"/>
                  </a:cubicBezTo>
                  <a:cubicBezTo>
                    <a:pt x="360" y="9305"/>
                    <a:pt x="564" y="9074"/>
                    <a:pt x="731" y="9074"/>
                  </a:cubicBezTo>
                  <a:cubicBezTo>
                    <a:pt x="784" y="9074"/>
                    <a:pt x="832" y="9096"/>
                    <a:pt x="872" y="9156"/>
                  </a:cubicBezTo>
                  <a:cubicBezTo>
                    <a:pt x="951" y="9274"/>
                    <a:pt x="797" y="10359"/>
                    <a:pt x="610" y="11492"/>
                  </a:cubicBezTo>
                  <a:lnTo>
                    <a:pt x="5915" y="842"/>
                  </a:lnTo>
                  <a:lnTo>
                    <a:pt x="421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1691;p51">
              <a:extLst>
                <a:ext uri="{FF2B5EF4-FFF2-40B4-BE49-F238E27FC236}">
                  <a16:creationId xmlns:a16="http://schemas.microsoft.com/office/drawing/2014/main" id="{84DFF7B0-2737-45AA-74B8-D02315423F2B}"/>
                </a:ext>
              </a:extLst>
            </p:cNvPr>
            <p:cNvSpPr/>
            <p:nvPr/>
          </p:nvSpPr>
          <p:spPr>
            <a:xfrm>
              <a:off x="-257921" y="4462119"/>
              <a:ext cx="55691" cy="53005"/>
            </a:xfrm>
            <a:custGeom>
              <a:avLst/>
              <a:gdLst/>
              <a:ahLst/>
              <a:cxnLst/>
              <a:rect l="l" t="t" r="r" b="b"/>
              <a:pathLst>
                <a:path w="1990" h="1894" extrusionOk="0">
                  <a:moveTo>
                    <a:pt x="1020" y="0"/>
                  </a:moveTo>
                  <a:cubicBezTo>
                    <a:pt x="672" y="0"/>
                    <a:pt x="336" y="193"/>
                    <a:pt x="171" y="527"/>
                  </a:cubicBezTo>
                  <a:cubicBezTo>
                    <a:pt x="1" y="869"/>
                    <a:pt x="54" y="1281"/>
                    <a:pt x="306" y="1569"/>
                  </a:cubicBezTo>
                  <a:cubicBezTo>
                    <a:pt x="488" y="1779"/>
                    <a:pt x="751" y="1894"/>
                    <a:pt x="1019" y="1894"/>
                  </a:cubicBezTo>
                  <a:cubicBezTo>
                    <a:pt x="1120" y="1894"/>
                    <a:pt x="1222" y="1878"/>
                    <a:pt x="1321" y="1844"/>
                  </a:cubicBezTo>
                  <a:cubicBezTo>
                    <a:pt x="1684" y="1723"/>
                    <a:pt x="1937" y="1393"/>
                    <a:pt x="1964" y="1013"/>
                  </a:cubicBezTo>
                  <a:cubicBezTo>
                    <a:pt x="1990" y="630"/>
                    <a:pt x="1783" y="270"/>
                    <a:pt x="1440" y="99"/>
                  </a:cubicBezTo>
                  <a:cubicBezTo>
                    <a:pt x="1305" y="32"/>
                    <a:pt x="1162" y="0"/>
                    <a:pt x="10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1692;p51">
              <a:extLst>
                <a:ext uri="{FF2B5EF4-FFF2-40B4-BE49-F238E27FC236}">
                  <a16:creationId xmlns:a16="http://schemas.microsoft.com/office/drawing/2014/main" id="{773D277F-FAF1-B48D-C0FF-FB102BE1A1F3}"/>
                </a:ext>
              </a:extLst>
            </p:cNvPr>
            <p:cNvSpPr/>
            <p:nvPr/>
          </p:nvSpPr>
          <p:spPr>
            <a:xfrm>
              <a:off x="-103807" y="4476840"/>
              <a:ext cx="227801" cy="361989"/>
            </a:xfrm>
            <a:custGeom>
              <a:avLst/>
              <a:gdLst/>
              <a:ahLst/>
              <a:cxnLst/>
              <a:rect l="l" t="t" r="r" b="b"/>
              <a:pathLst>
                <a:path w="8140" h="12935" extrusionOk="0">
                  <a:moveTo>
                    <a:pt x="6443" y="0"/>
                  </a:moveTo>
                  <a:lnTo>
                    <a:pt x="2101" y="8717"/>
                  </a:lnTo>
                  <a:lnTo>
                    <a:pt x="1" y="12935"/>
                  </a:lnTo>
                  <a:lnTo>
                    <a:pt x="2116" y="12935"/>
                  </a:lnTo>
                  <a:lnTo>
                    <a:pt x="2770" y="11624"/>
                  </a:lnTo>
                  <a:lnTo>
                    <a:pt x="8140" y="843"/>
                  </a:lnTo>
                  <a:lnTo>
                    <a:pt x="644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1693;p51">
              <a:extLst>
                <a:ext uri="{FF2B5EF4-FFF2-40B4-BE49-F238E27FC236}">
                  <a16:creationId xmlns:a16="http://schemas.microsoft.com/office/drawing/2014/main" id="{B190545F-2FDD-49FE-1041-619D1AC1C0EB}"/>
                </a:ext>
              </a:extLst>
            </p:cNvPr>
            <p:cNvSpPr/>
            <p:nvPr/>
          </p:nvSpPr>
          <p:spPr>
            <a:xfrm>
              <a:off x="-45038" y="4476868"/>
              <a:ext cx="169059" cy="325273"/>
            </a:xfrm>
            <a:custGeom>
              <a:avLst/>
              <a:gdLst/>
              <a:ahLst/>
              <a:cxnLst/>
              <a:rect l="l" t="t" r="r" b="b"/>
              <a:pathLst>
                <a:path w="6041" h="11623" extrusionOk="0">
                  <a:moveTo>
                    <a:pt x="4343" y="0"/>
                  </a:moveTo>
                  <a:lnTo>
                    <a:pt x="0" y="8716"/>
                  </a:lnTo>
                  <a:cubicBezTo>
                    <a:pt x="79" y="8700"/>
                    <a:pt x="159" y="8692"/>
                    <a:pt x="238" y="8692"/>
                  </a:cubicBezTo>
                  <a:cubicBezTo>
                    <a:pt x="303" y="8692"/>
                    <a:pt x="368" y="8697"/>
                    <a:pt x="432" y="8708"/>
                  </a:cubicBezTo>
                  <a:cubicBezTo>
                    <a:pt x="1050" y="8815"/>
                    <a:pt x="326" y="10261"/>
                    <a:pt x="475" y="10411"/>
                  </a:cubicBezTo>
                  <a:cubicBezTo>
                    <a:pt x="488" y="10424"/>
                    <a:pt x="503" y="10430"/>
                    <a:pt x="519" y="10430"/>
                  </a:cubicBezTo>
                  <a:cubicBezTo>
                    <a:pt x="685" y="10430"/>
                    <a:pt x="1008" y="9832"/>
                    <a:pt x="1121" y="9832"/>
                  </a:cubicBezTo>
                  <a:cubicBezTo>
                    <a:pt x="1126" y="9832"/>
                    <a:pt x="1131" y="9834"/>
                    <a:pt x="1135" y="9836"/>
                  </a:cubicBezTo>
                  <a:cubicBezTo>
                    <a:pt x="1181" y="9864"/>
                    <a:pt x="950" y="10688"/>
                    <a:pt x="670" y="11623"/>
                  </a:cubicBezTo>
                  <a:lnTo>
                    <a:pt x="6041" y="842"/>
                  </a:lnTo>
                  <a:lnTo>
                    <a:pt x="434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1694;p51">
              <a:extLst>
                <a:ext uri="{FF2B5EF4-FFF2-40B4-BE49-F238E27FC236}">
                  <a16:creationId xmlns:a16="http://schemas.microsoft.com/office/drawing/2014/main" id="{0963B7E7-48AE-1D3B-6F88-E0644AE3896B}"/>
                </a:ext>
              </a:extLst>
            </p:cNvPr>
            <p:cNvSpPr/>
            <p:nvPr/>
          </p:nvSpPr>
          <p:spPr>
            <a:xfrm>
              <a:off x="71746" y="4462119"/>
              <a:ext cx="55663" cy="53005"/>
            </a:xfrm>
            <a:custGeom>
              <a:avLst/>
              <a:gdLst/>
              <a:ahLst/>
              <a:cxnLst/>
              <a:rect l="l" t="t" r="r" b="b"/>
              <a:pathLst>
                <a:path w="1989" h="1894" extrusionOk="0">
                  <a:moveTo>
                    <a:pt x="1020" y="0"/>
                  </a:moveTo>
                  <a:cubicBezTo>
                    <a:pt x="671" y="0"/>
                    <a:pt x="336" y="193"/>
                    <a:pt x="170" y="527"/>
                  </a:cubicBezTo>
                  <a:cubicBezTo>
                    <a:pt x="0" y="869"/>
                    <a:pt x="54" y="1281"/>
                    <a:pt x="305" y="1569"/>
                  </a:cubicBezTo>
                  <a:cubicBezTo>
                    <a:pt x="488" y="1779"/>
                    <a:pt x="750" y="1894"/>
                    <a:pt x="1018" y="1894"/>
                  </a:cubicBezTo>
                  <a:cubicBezTo>
                    <a:pt x="1119" y="1894"/>
                    <a:pt x="1221" y="1878"/>
                    <a:pt x="1319" y="1844"/>
                  </a:cubicBezTo>
                  <a:cubicBezTo>
                    <a:pt x="1683" y="1723"/>
                    <a:pt x="1937" y="1393"/>
                    <a:pt x="1963" y="1013"/>
                  </a:cubicBezTo>
                  <a:cubicBezTo>
                    <a:pt x="1988" y="630"/>
                    <a:pt x="1783" y="270"/>
                    <a:pt x="1440" y="99"/>
                  </a:cubicBezTo>
                  <a:cubicBezTo>
                    <a:pt x="1305" y="32"/>
                    <a:pt x="1161" y="0"/>
                    <a:pt x="10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1695;p51">
              <a:extLst>
                <a:ext uri="{FF2B5EF4-FFF2-40B4-BE49-F238E27FC236}">
                  <a16:creationId xmlns:a16="http://schemas.microsoft.com/office/drawing/2014/main" id="{2C27771A-A725-1557-5E7D-1D2254EF7B35}"/>
                </a:ext>
              </a:extLst>
            </p:cNvPr>
            <p:cNvSpPr/>
            <p:nvPr/>
          </p:nvSpPr>
          <p:spPr>
            <a:xfrm>
              <a:off x="-475395" y="4123834"/>
              <a:ext cx="587524" cy="525984"/>
            </a:xfrm>
            <a:custGeom>
              <a:avLst/>
              <a:gdLst/>
              <a:ahLst/>
              <a:cxnLst/>
              <a:rect l="l" t="t" r="r" b="b"/>
              <a:pathLst>
                <a:path w="20994" h="18795" extrusionOk="0">
                  <a:moveTo>
                    <a:pt x="11254" y="1"/>
                  </a:moveTo>
                  <a:cubicBezTo>
                    <a:pt x="5411" y="1"/>
                    <a:pt x="1278" y="2417"/>
                    <a:pt x="1278" y="2417"/>
                  </a:cubicBezTo>
                  <a:lnTo>
                    <a:pt x="1278" y="2424"/>
                  </a:lnTo>
                  <a:cubicBezTo>
                    <a:pt x="1069" y="2468"/>
                    <a:pt x="873" y="2764"/>
                    <a:pt x="699" y="3258"/>
                  </a:cubicBezTo>
                  <a:cubicBezTo>
                    <a:pt x="463" y="3927"/>
                    <a:pt x="270" y="4958"/>
                    <a:pt x="148" y="6209"/>
                  </a:cubicBezTo>
                  <a:cubicBezTo>
                    <a:pt x="121" y="6483"/>
                    <a:pt x="97" y="6767"/>
                    <a:pt x="78" y="7060"/>
                  </a:cubicBezTo>
                  <a:cubicBezTo>
                    <a:pt x="33" y="7716"/>
                    <a:pt x="6" y="8417"/>
                    <a:pt x="2" y="9148"/>
                  </a:cubicBezTo>
                  <a:cubicBezTo>
                    <a:pt x="1" y="9231"/>
                    <a:pt x="1" y="9313"/>
                    <a:pt x="1" y="9397"/>
                  </a:cubicBezTo>
                  <a:cubicBezTo>
                    <a:pt x="1" y="13154"/>
                    <a:pt x="568" y="16218"/>
                    <a:pt x="1278" y="16372"/>
                  </a:cubicBezTo>
                  <a:lnTo>
                    <a:pt x="1278" y="16378"/>
                  </a:lnTo>
                  <a:cubicBezTo>
                    <a:pt x="1278" y="16378"/>
                    <a:pt x="5412" y="18794"/>
                    <a:pt x="11254" y="18794"/>
                  </a:cubicBezTo>
                  <a:cubicBezTo>
                    <a:pt x="12369" y="18794"/>
                    <a:pt x="13546" y="18706"/>
                    <a:pt x="14769" y="18496"/>
                  </a:cubicBezTo>
                  <a:cubicBezTo>
                    <a:pt x="15163" y="18430"/>
                    <a:pt x="15560" y="18350"/>
                    <a:pt x="15962" y="18255"/>
                  </a:cubicBezTo>
                  <a:cubicBezTo>
                    <a:pt x="16474" y="18136"/>
                    <a:pt x="16993" y="17995"/>
                    <a:pt x="17517" y="17830"/>
                  </a:cubicBezTo>
                  <a:cubicBezTo>
                    <a:pt x="17985" y="17682"/>
                    <a:pt x="18457" y="17514"/>
                    <a:pt x="18930" y="17325"/>
                  </a:cubicBezTo>
                  <a:cubicBezTo>
                    <a:pt x="19319" y="17170"/>
                    <a:pt x="19711" y="17003"/>
                    <a:pt x="20104" y="16818"/>
                  </a:cubicBezTo>
                  <a:cubicBezTo>
                    <a:pt x="20399" y="16680"/>
                    <a:pt x="20696" y="16533"/>
                    <a:pt x="20993" y="16378"/>
                  </a:cubicBezTo>
                  <a:lnTo>
                    <a:pt x="20993" y="2417"/>
                  </a:lnTo>
                  <a:cubicBezTo>
                    <a:pt x="20695" y="2262"/>
                    <a:pt x="20399" y="2115"/>
                    <a:pt x="20104" y="1977"/>
                  </a:cubicBezTo>
                  <a:cubicBezTo>
                    <a:pt x="19711" y="1793"/>
                    <a:pt x="19319" y="1625"/>
                    <a:pt x="18931" y="1470"/>
                  </a:cubicBezTo>
                  <a:cubicBezTo>
                    <a:pt x="17967" y="1086"/>
                    <a:pt x="16974" y="775"/>
                    <a:pt x="15962" y="540"/>
                  </a:cubicBezTo>
                  <a:cubicBezTo>
                    <a:pt x="14310" y="155"/>
                    <a:pt x="12727" y="1"/>
                    <a:pt x="1125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1696;p51">
              <a:extLst>
                <a:ext uri="{FF2B5EF4-FFF2-40B4-BE49-F238E27FC236}">
                  <a16:creationId xmlns:a16="http://schemas.microsoft.com/office/drawing/2014/main" id="{6FD069F8-4F85-9922-F556-BB238E3D7E6C}"/>
                </a:ext>
              </a:extLst>
            </p:cNvPr>
            <p:cNvSpPr/>
            <p:nvPr/>
          </p:nvSpPr>
          <p:spPr>
            <a:xfrm>
              <a:off x="-91130" y="4234824"/>
              <a:ext cx="143341" cy="155150"/>
            </a:xfrm>
            <a:custGeom>
              <a:avLst/>
              <a:gdLst/>
              <a:ahLst/>
              <a:cxnLst/>
              <a:rect l="l" t="t" r="r" b="b"/>
              <a:pathLst>
                <a:path w="5122" h="5544" extrusionOk="0">
                  <a:moveTo>
                    <a:pt x="5073" y="0"/>
                  </a:moveTo>
                  <a:cubicBezTo>
                    <a:pt x="4610" y="0"/>
                    <a:pt x="987" y="65"/>
                    <a:pt x="510" y="2071"/>
                  </a:cubicBezTo>
                  <a:cubicBezTo>
                    <a:pt x="1" y="4214"/>
                    <a:pt x="2927" y="5372"/>
                    <a:pt x="4587" y="5543"/>
                  </a:cubicBezTo>
                  <a:lnTo>
                    <a:pt x="5121" y="1"/>
                  </a:lnTo>
                  <a:cubicBezTo>
                    <a:pt x="5121" y="1"/>
                    <a:pt x="5104" y="0"/>
                    <a:pt x="50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1697;p51">
              <a:extLst>
                <a:ext uri="{FF2B5EF4-FFF2-40B4-BE49-F238E27FC236}">
                  <a16:creationId xmlns:a16="http://schemas.microsoft.com/office/drawing/2014/main" id="{924DDC6A-E19D-D71C-5C83-29C5C509CA95}"/>
                </a:ext>
              </a:extLst>
            </p:cNvPr>
            <p:cNvSpPr/>
            <p:nvPr/>
          </p:nvSpPr>
          <p:spPr>
            <a:xfrm>
              <a:off x="-43302" y="4138918"/>
              <a:ext cx="130496" cy="109758"/>
            </a:xfrm>
            <a:custGeom>
              <a:avLst/>
              <a:gdLst/>
              <a:ahLst/>
              <a:cxnLst/>
              <a:rect l="l" t="t" r="r" b="b"/>
              <a:pathLst>
                <a:path w="4663" h="3922" extrusionOk="0">
                  <a:moveTo>
                    <a:pt x="521" y="1"/>
                  </a:moveTo>
                  <a:cubicBezTo>
                    <a:pt x="443" y="141"/>
                    <a:pt x="386" y="291"/>
                    <a:pt x="349" y="447"/>
                  </a:cubicBezTo>
                  <a:cubicBezTo>
                    <a:pt x="0" y="1912"/>
                    <a:pt x="1255" y="2917"/>
                    <a:pt x="2615" y="3461"/>
                  </a:cubicBezTo>
                  <a:lnTo>
                    <a:pt x="2616" y="3461"/>
                  </a:lnTo>
                  <a:cubicBezTo>
                    <a:pt x="2866" y="3561"/>
                    <a:pt x="3123" y="3647"/>
                    <a:pt x="3384" y="3719"/>
                  </a:cubicBezTo>
                  <a:cubicBezTo>
                    <a:pt x="3724" y="3814"/>
                    <a:pt x="4072" y="3882"/>
                    <a:pt x="4424" y="3921"/>
                  </a:cubicBezTo>
                  <a:lnTo>
                    <a:pt x="4663" y="1438"/>
                  </a:lnTo>
                  <a:cubicBezTo>
                    <a:pt x="4269" y="1254"/>
                    <a:pt x="3878" y="1086"/>
                    <a:pt x="3490" y="931"/>
                  </a:cubicBezTo>
                  <a:cubicBezTo>
                    <a:pt x="2524" y="547"/>
                    <a:pt x="1532" y="236"/>
                    <a:pt x="5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1698;p51">
              <a:extLst>
                <a:ext uri="{FF2B5EF4-FFF2-40B4-BE49-F238E27FC236}">
                  <a16:creationId xmlns:a16="http://schemas.microsoft.com/office/drawing/2014/main" id="{6581E6B5-2C1C-F4F5-C9DA-749AEC425FB4}"/>
                </a:ext>
              </a:extLst>
            </p:cNvPr>
            <p:cNvSpPr/>
            <p:nvPr/>
          </p:nvSpPr>
          <p:spPr>
            <a:xfrm>
              <a:off x="-91130" y="4383649"/>
              <a:ext cx="143341" cy="155150"/>
            </a:xfrm>
            <a:custGeom>
              <a:avLst/>
              <a:gdLst/>
              <a:ahLst/>
              <a:cxnLst/>
              <a:rect l="l" t="t" r="r" b="b"/>
              <a:pathLst>
                <a:path w="5122" h="5544" extrusionOk="0">
                  <a:moveTo>
                    <a:pt x="4587" y="1"/>
                  </a:moveTo>
                  <a:cubicBezTo>
                    <a:pt x="2927" y="172"/>
                    <a:pt x="1" y="1330"/>
                    <a:pt x="510" y="3475"/>
                  </a:cubicBezTo>
                  <a:cubicBezTo>
                    <a:pt x="987" y="5478"/>
                    <a:pt x="4603" y="5544"/>
                    <a:pt x="5071" y="5544"/>
                  </a:cubicBezTo>
                  <a:cubicBezTo>
                    <a:pt x="5104" y="5544"/>
                    <a:pt x="5121" y="5543"/>
                    <a:pt x="5121" y="5543"/>
                  </a:cubicBezTo>
                  <a:lnTo>
                    <a:pt x="458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1699;p51">
              <a:extLst>
                <a:ext uri="{FF2B5EF4-FFF2-40B4-BE49-F238E27FC236}">
                  <a16:creationId xmlns:a16="http://schemas.microsoft.com/office/drawing/2014/main" id="{260CAA2F-CF17-BF31-24AA-2A123CCA09CC}"/>
                </a:ext>
              </a:extLst>
            </p:cNvPr>
            <p:cNvSpPr/>
            <p:nvPr/>
          </p:nvSpPr>
          <p:spPr>
            <a:xfrm>
              <a:off x="17706" y="4164972"/>
              <a:ext cx="94422" cy="443706"/>
            </a:xfrm>
            <a:custGeom>
              <a:avLst/>
              <a:gdLst/>
              <a:ahLst/>
              <a:cxnLst/>
              <a:rect l="l" t="t" r="r" b="b"/>
              <a:pathLst>
                <a:path w="3374" h="15855" extrusionOk="0">
                  <a:moveTo>
                    <a:pt x="1310" y="0"/>
                  </a:moveTo>
                  <a:cubicBezTo>
                    <a:pt x="569" y="562"/>
                    <a:pt x="0" y="3898"/>
                    <a:pt x="0" y="7927"/>
                  </a:cubicBezTo>
                  <a:cubicBezTo>
                    <a:pt x="0" y="11956"/>
                    <a:pt x="569" y="15293"/>
                    <a:pt x="1310" y="15855"/>
                  </a:cubicBezTo>
                  <a:cubicBezTo>
                    <a:pt x="2014" y="15575"/>
                    <a:pt x="2702" y="15260"/>
                    <a:pt x="3373" y="14908"/>
                  </a:cubicBezTo>
                  <a:lnTo>
                    <a:pt x="3373" y="947"/>
                  </a:lnTo>
                  <a:cubicBezTo>
                    <a:pt x="2702" y="596"/>
                    <a:pt x="2014" y="280"/>
                    <a:pt x="13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1700;p51">
              <a:extLst>
                <a:ext uri="{FF2B5EF4-FFF2-40B4-BE49-F238E27FC236}">
                  <a16:creationId xmlns:a16="http://schemas.microsoft.com/office/drawing/2014/main" id="{DD3AD5EB-64D6-4660-61A8-B88AA3BD411A}"/>
                </a:ext>
              </a:extLst>
            </p:cNvPr>
            <p:cNvSpPr/>
            <p:nvPr/>
          </p:nvSpPr>
          <p:spPr>
            <a:xfrm>
              <a:off x="-475395" y="4379843"/>
              <a:ext cx="587524" cy="270002"/>
            </a:xfrm>
            <a:custGeom>
              <a:avLst/>
              <a:gdLst/>
              <a:ahLst/>
              <a:cxnLst/>
              <a:rect l="l" t="t" r="r" b="b"/>
              <a:pathLst>
                <a:path w="20994" h="9648" extrusionOk="0">
                  <a:moveTo>
                    <a:pt x="2" y="0"/>
                  </a:moveTo>
                  <a:cubicBezTo>
                    <a:pt x="1" y="84"/>
                    <a:pt x="1" y="166"/>
                    <a:pt x="1" y="249"/>
                  </a:cubicBezTo>
                  <a:cubicBezTo>
                    <a:pt x="1" y="4006"/>
                    <a:pt x="568" y="7070"/>
                    <a:pt x="1277" y="7225"/>
                  </a:cubicBezTo>
                  <a:lnTo>
                    <a:pt x="1277" y="7232"/>
                  </a:lnTo>
                  <a:cubicBezTo>
                    <a:pt x="1277" y="7232"/>
                    <a:pt x="2113" y="7719"/>
                    <a:pt x="3561" y="8256"/>
                  </a:cubicBezTo>
                  <a:cubicBezTo>
                    <a:pt x="4941" y="8766"/>
                    <a:pt x="6367" y="9140"/>
                    <a:pt x="7819" y="9371"/>
                  </a:cubicBezTo>
                  <a:cubicBezTo>
                    <a:pt x="8873" y="9540"/>
                    <a:pt x="10026" y="9647"/>
                    <a:pt x="11253" y="9647"/>
                  </a:cubicBezTo>
                  <a:cubicBezTo>
                    <a:pt x="12728" y="9647"/>
                    <a:pt x="14310" y="9493"/>
                    <a:pt x="15962" y="9107"/>
                  </a:cubicBezTo>
                  <a:cubicBezTo>
                    <a:pt x="16974" y="8872"/>
                    <a:pt x="17965" y="8561"/>
                    <a:pt x="18930" y="8177"/>
                  </a:cubicBezTo>
                  <a:cubicBezTo>
                    <a:pt x="19319" y="8022"/>
                    <a:pt x="19711" y="7855"/>
                    <a:pt x="20104" y="7671"/>
                  </a:cubicBezTo>
                  <a:cubicBezTo>
                    <a:pt x="20399" y="7532"/>
                    <a:pt x="20696" y="7386"/>
                    <a:pt x="20993" y="7232"/>
                  </a:cubicBezTo>
                  <a:lnTo>
                    <a:pt x="20993" y="6414"/>
                  </a:lnTo>
                  <a:cubicBezTo>
                    <a:pt x="9460" y="6371"/>
                    <a:pt x="2746" y="2203"/>
                    <a:pt x="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1701;p51">
              <a:extLst>
                <a:ext uri="{FF2B5EF4-FFF2-40B4-BE49-F238E27FC236}">
                  <a16:creationId xmlns:a16="http://schemas.microsoft.com/office/drawing/2014/main" id="{AA54F04F-C0DB-804C-F6B6-D9ED2D8CFC1E}"/>
                </a:ext>
              </a:extLst>
            </p:cNvPr>
            <p:cNvSpPr/>
            <p:nvPr/>
          </p:nvSpPr>
          <p:spPr>
            <a:xfrm>
              <a:off x="73088" y="4191446"/>
              <a:ext cx="74693" cy="390786"/>
            </a:xfrm>
            <a:custGeom>
              <a:avLst/>
              <a:gdLst/>
              <a:ahLst/>
              <a:cxnLst/>
              <a:rect l="l" t="t" r="r" b="b"/>
              <a:pathLst>
                <a:path w="2669" h="13964" extrusionOk="0">
                  <a:moveTo>
                    <a:pt x="1333" y="1"/>
                  </a:moveTo>
                  <a:cubicBezTo>
                    <a:pt x="597" y="1"/>
                    <a:pt x="0" y="3127"/>
                    <a:pt x="0" y="6982"/>
                  </a:cubicBezTo>
                  <a:cubicBezTo>
                    <a:pt x="0" y="10837"/>
                    <a:pt x="598" y="13964"/>
                    <a:pt x="1333" y="13964"/>
                  </a:cubicBezTo>
                  <a:cubicBezTo>
                    <a:pt x="1713" y="13964"/>
                    <a:pt x="2054" y="13139"/>
                    <a:pt x="2297" y="11814"/>
                  </a:cubicBezTo>
                  <a:cubicBezTo>
                    <a:pt x="2352" y="11512"/>
                    <a:pt x="2403" y="11185"/>
                    <a:pt x="2446" y="10835"/>
                  </a:cubicBezTo>
                  <a:cubicBezTo>
                    <a:pt x="2490" y="10498"/>
                    <a:pt x="2527" y="10140"/>
                    <a:pt x="2559" y="9763"/>
                  </a:cubicBezTo>
                  <a:cubicBezTo>
                    <a:pt x="2581" y="9498"/>
                    <a:pt x="2599" y="9226"/>
                    <a:pt x="2615" y="8946"/>
                  </a:cubicBezTo>
                  <a:cubicBezTo>
                    <a:pt x="2649" y="8322"/>
                    <a:pt x="2669" y="7664"/>
                    <a:pt x="2669" y="6981"/>
                  </a:cubicBezTo>
                  <a:cubicBezTo>
                    <a:pt x="2669" y="3126"/>
                    <a:pt x="2070" y="1"/>
                    <a:pt x="133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1702;p51">
              <a:extLst>
                <a:ext uri="{FF2B5EF4-FFF2-40B4-BE49-F238E27FC236}">
                  <a16:creationId xmlns:a16="http://schemas.microsoft.com/office/drawing/2014/main" id="{EE150AF1-072F-5D7A-9FD7-BE2343AE3C5B}"/>
                </a:ext>
              </a:extLst>
            </p:cNvPr>
            <p:cNvSpPr/>
            <p:nvPr/>
          </p:nvSpPr>
          <p:spPr>
            <a:xfrm>
              <a:off x="-444863" y="4476840"/>
              <a:ext cx="227856" cy="361989"/>
            </a:xfrm>
            <a:custGeom>
              <a:avLst/>
              <a:gdLst/>
              <a:ahLst/>
              <a:cxnLst/>
              <a:rect l="l" t="t" r="r" b="b"/>
              <a:pathLst>
                <a:path w="8142" h="12935" extrusionOk="0">
                  <a:moveTo>
                    <a:pt x="1698" y="0"/>
                  </a:moveTo>
                  <a:lnTo>
                    <a:pt x="622" y="535"/>
                  </a:lnTo>
                  <a:lnTo>
                    <a:pt x="1" y="843"/>
                  </a:lnTo>
                  <a:lnTo>
                    <a:pt x="6024" y="12935"/>
                  </a:lnTo>
                  <a:lnTo>
                    <a:pt x="8141" y="12935"/>
                  </a:lnTo>
                  <a:lnTo>
                    <a:pt x="7913" y="12477"/>
                  </a:lnTo>
                  <a:lnTo>
                    <a:pt x="169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1703;p51">
              <a:extLst>
                <a:ext uri="{FF2B5EF4-FFF2-40B4-BE49-F238E27FC236}">
                  <a16:creationId xmlns:a16="http://schemas.microsoft.com/office/drawing/2014/main" id="{882DAED4-EBAD-3C8A-C80C-FEC1A4A0FC67}"/>
                </a:ext>
              </a:extLst>
            </p:cNvPr>
            <p:cNvSpPr/>
            <p:nvPr/>
          </p:nvSpPr>
          <p:spPr>
            <a:xfrm>
              <a:off x="-444863" y="4491756"/>
              <a:ext cx="227856" cy="347074"/>
            </a:xfrm>
            <a:custGeom>
              <a:avLst/>
              <a:gdLst/>
              <a:ahLst/>
              <a:cxnLst/>
              <a:rect l="l" t="t" r="r" b="b"/>
              <a:pathLst>
                <a:path w="8142" h="12402" extrusionOk="0">
                  <a:moveTo>
                    <a:pt x="622" y="1"/>
                  </a:moveTo>
                  <a:lnTo>
                    <a:pt x="1" y="309"/>
                  </a:lnTo>
                  <a:lnTo>
                    <a:pt x="6024" y="12402"/>
                  </a:lnTo>
                  <a:lnTo>
                    <a:pt x="8141" y="12402"/>
                  </a:lnTo>
                  <a:lnTo>
                    <a:pt x="7913" y="11944"/>
                  </a:lnTo>
                  <a:cubicBezTo>
                    <a:pt x="7430" y="11603"/>
                    <a:pt x="6940" y="11195"/>
                    <a:pt x="6670" y="10782"/>
                  </a:cubicBezTo>
                  <a:cubicBezTo>
                    <a:pt x="6036" y="9816"/>
                    <a:pt x="3780" y="5213"/>
                    <a:pt x="3672" y="5213"/>
                  </a:cubicBezTo>
                  <a:cubicBezTo>
                    <a:pt x="3671" y="5213"/>
                    <a:pt x="3671" y="5214"/>
                    <a:pt x="3670" y="5214"/>
                  </a:cubicBezTo>
                  <a:cubicBezTo>
                    <a:pt x="3600" y="5269"/>
                    <a:pt x="3869" y="6363"/>
                    <a:pt x="3772" y="6363"/>
                  </a:cubicBezTo>
                  <a:cubicBezTo>
                    <a:pt x="3758" y="6363"/>
                    <a:pt x="3735" y="6338"/>
                    <a:pt x="3702" y="6282"/>
                  </a:cubicBezTo>
                  <a:cubicBezTo>
                    <a:pt x="3513" y="5962"/>
                    <a:pt x="1593" y="2008"/>
                    <a:pt x="6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1704;p51">
              <a:extLst>
                <a:ext uri="{FF2B5EF4-FFF2-40B4-BE49-F238E27FC236}">
                  <a16:creationId xmlns:a16="http://schemas.microsoft.com/office/drawing/2014/main" id="{D1079990-7464-4DB5-9349-3C9ADD2C4A7A}"/>
                </a:ext>
              </a:extLst>
            </p:cNvPr>
            <p:cNvSpPr/>
            <p:nvPr/>
          </p:nvSpPr>
          <p:spPr>
            <a:xfrm>
              <a:off x="-448249" y="4462119"/>
              <a:ext cx="55663" cy="53005"/>
            </a:xfrm>
            <a:custGeom>
              <a:avLst/>
              <a:gdLst/>
              <a:ahLst/>
              <a:cxnLst/>
              <a:rect l="l" t="t" r="r" b="b"/>
              <a:pathLst>
                <a:path w="1989" h="1894" extrusionOk="0">
                  <a:moveTo>
                    <a:pt x="970" y="0"/>
                  </a:moveTo>
                  <a:cubicBezTo>
                    <a:pt x="828" y="0"/>
                    <a:pt x="685" y="32"/>
                    <a:pt x="550" y="99"/>
                  </a:cubicBezTo>
                  <a:cubicBezTo>
                    <a:pt x="207" y="270"/>
                    <a:pt x="0" y="630"/>
                    <a:pt x="27" y="1013"/>
                  </a:cubicBezTo>
                  <a:cubicBezTo>
                    <a:pt x="53" y="1393"/>
                    <a:pt x="307" y="1723"/>
                    <a:pt x="669" y="1844"/>
                  </a:cubicBezTo>
                  <a:cubicBezTo>
                    <a:pt x="768" y="1878"/>
                    <a:pt x="870" y="1894"/>
                    <a:pt x="971" y="1894"/>
                  </a:cubicBezTo>
                  <a:cubicBezTo>
                    <a:pt x="1239" y="1894"/>
                    <a:pt x="1501" y="1779"/>
                    <a:pt x="1684" y="1569"/>
                  </a:cubicBezTo>
                  <a:cubicBezTo>
                    <a:pt x="1936" y="1281"/>
                    <a:pt x="1989" y="869"/>
                    <a:pt x="1819" y="527"/>
                  </a:cubicBezTo>
                  <a:cubicBezTo>
                    <a:pt x="1653" y="193"/>
                    <a:pt x="1318" y="0"/>
                    <a:pt x="9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1705;p51">
              <a:extLst>
                <a:ext uri="{FF2B5EF4-FFF2-40B4-BE49-F238E27FC236}">
                  <a16:creationId xmlns:a16="http://schemas.microsoft.com/office/drawing/2014/main" id="{49D1A1C1-8D40-3A22-A1AB-F9FD68F36638}"/>
                </a:ext>
              </a:extLst>
            </p:cNvPr>
            <p:cNvSpPr/>
            <p:nvPr/>
          </p:nvSpPr>
          <p:spPr>
            <a:xfrm>
              <a:off x="-115197" y="4476840"/>
              <a:ext cx="227801" cy="361989"/>
            </a:xfrm>
            <a:custGeom>
              <a:avLst/>
              <a:gdLst/>
              <a:ahLst/>
              <a:cxnLst/>
              <a:rect l="l" t="t" r="r" b="b"/>
              <a:pathLst>
                <a:path w="8140" h="12935" extrusionOk="0">
                  <a:moveTo>
                    <a:pt x="1697" y="0"/>
                  </a:moveTo>
                  <a:lnTo>
                    <a:pt x="1091" y="301"/>
                  </a:lnTo>
                  <a:lnTo>
                    <a:pt x="0" y="843"/>
                  </a:lnTo>
                  <a:lnTo>
                    <a:pt x="6024" y="12935"/>
                  </a:lnTo>
                  <a:lnTo>
                    <a:pt x="8139" y="12935"/>
                  </a:lnTo>
                  <a:lnTo>
                    <a:pt x="169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1706;p51">
              <a:extLst>
                <a:ext uri="{FF2B5EF4-FFF2-40B4-BE49-F238E27FC236}">
                  <a16:creationId xmlns:a16="http://schemas.microsoft.com/office/drawing/2014/main" id="{C2DE7667-48E1-0B59-6B25-9403ED532E95}"/>
                </a:ext>
              </a:extLst>
            </p:cNvPr>
            <p:cNvSpPr/>
            <p:nvPr/>
          </p:nvSpPr>
          <p:spPr>
            <a:xfrm>
              <a:off x="-115169" y="4485236"/>
              <a:ext cx="204069" cy="353594"/>
            </a:xfrm>
            <a:custGeom>
              <a:avLst/>
              <a:gdLst/>
              <a:ahLst/>
              <a:cxnLst/>
              <a:rect l="l" t="t" r="r" b="b"/>
              <a:pathLst>
                <a:path w="7292" h="12635" extrusionOk="0">
                  <a:moveTo>
                    <a:pt x="1090" y="1"/>
                  </a:moveTo>
                  <a:lnTo>
                    <a:pt x="1" y="542"/>
                  </a:lnTo>
                  <a:lnTo>
                    <a:pt x="6024" y="12635"/>
                  </a:lnTo>
                  <a:lnTo>
                    <a:pt x="7292" y="12635"/>
                  </a:lnTo>
                  <a:cubicBezTo>
                    <a:pt x="6601" y="11296"/>
                    <a:pt x="5844" y="9844"/>
                    <a:pt x="5726" y="9691"/>
                  </a:cubicBezTo>
                  <a:cubicBezTo>
                    <a:pt x="5670" y="9619"/>
                    <a:pt x="5624" y="9592"/>
                    <a:pt x="5587" y="9592"/>
                  </a:cubicBezTo>
                  <a:cubicBezTo>
                    <a:pt x="5475" y="9592"/>
                    <a:pt x="5439" y="9834"/>
                    <a:pt x="5439" y="9834"/>
                  </a:cubicBezTo>
                  <a:cubicBezTo>
                    <a:pt x="5439" y="9834"/>
                    <a:pt x="4131" y="7011"/>
                    <a:pt x="3907" y="6500"/>
                  </a:cubicBezTo>
                  <a:cubicBezTo>
                    <a:pt x="3857" y="6387"/>
                    <a:pt x="3866" y="6344"/>
                    <a:pt x="3910" y="6344"/>
                  </a:cubicBezTo>
                  <a:cubicBezTo>
                    <a:pt x="4039" y="6344"/>
                    <a:pt x="4473" y="6716"/>
                    <a:pt x="4594" y="6716"/>
                  </a:cubicBezTo>
                  <a:cubicBezTo>
                    <a:pt x="4616" y="6716"/>
                    <a:pt x="4627" y="6704"/>
                    <a:pt x="4625" y="6676"/>
                  </a:cubicBezTo>
                  <a:cubicBezTo>
                    <a:pt x="4609" y="6436"/>
                    <a:pt x="2471" y="2957"/>
                    <a:pt x="1897" y="1873"/>
                  </a:cubicBezTo>
                  <a:cubicBezTo>
                    <a:pt x="1614" y="1337"/>
                    <a:pt x="1319" y="608"/>
                    <a:pt x="10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1707;p51">
              <a:extLst>
                <a:ext uri="{FF2B5EF4-FFF2-40B4-BE49-F238E27FC236}">
                  <a16:creationId xmlns:a16="http://schemas.microsoft.com/office/drawing/2014/main" id="{6450E7AC-05BD-B1C9-32D3-9521E2D71C2A}"/>
                </a:ext>
              </a:extLst>
            </p:cNvPr>
            <p:cNvSpPr/>
            <p:nvPr/>
          </p:nvSpPr>
          <p:spPr>
            <a:xfrm>
              <a:off x="-118610" y="4462119"/>
              <a:ext cx="55691" cy="53005"/>
            </a:xfrm>
            <a:custGeom>
              <a:avLst/>
              <a:gdLst/>
              <a:ahLst/>
              <a:cxnLst/>
              <a:rect l="l" t="t" r="r" b="b"/>
              <a:pathLst>
                <a:path w="1990" h="1894" extrusionOk="0">
                  <a:moveTo>
                    <a:pt x="969" y="0"/>
                  </a:moveTo>
                  <a:cubicBezTo>
                    <a:pt x="828" y="0"/>
                    <a:pt x="684" y="32"/>
                    <a:pt x="549" y="99"/>
                  </a:cubicBezTo>
                  <a:cubicBezTo>
                    <a:pt x="206" y="270"/>
                    <a:pt x="1" y="630"/>
                    <a:pt x="27" y="1013"/>
                  </a:cubicBezTo>
                  <a:cubicBezTo>
                    <a:pt x="52" y="1393"/>
                    <a:pt x="307" y="1723"/>
                    <a:pt x="670" y="1844"/>
                  </a:cubicBezTo>
                  <a:cubicBezTo>
                    <a:pt x="769" y="1878"/>
                    <a:pt x="870" y="1894"/>
                    <a:pt x="971" y="1894"/>
                  </a:cubicBezTo>
                  <a:cubicBezTo>
                    <a:pt x="1240" y="1894"/>
                    <a:pt x="1501" y="1779"/>
                    <a:pt x="1684" y="1569"/>
                  </a:cubicBezTo>
                  <a:cubicBezTo>
                    <a:pt x="1936" y="1281"/>
                    <a:pt x="1989" y="869"/>
                    <a:pt x="1819" y="527"/>
                  </a:cubicBezTo>
                  <a:cubicBezTo>
                    <a:pt x="1654" y="193"/>
                    <a:pt x="1318" y="0"/>
                    <a:pt x="96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6" name="مجموعة 465">
            <a:extLst>
              <a:ext uri="{FF2B5EF4-FFF2-40B4-BE49-F238E27FC236}">
                <a16:creationId xmlns:a16="http://schemas.microsoft.com/office/drawing/2014/main" id="{AD34721F-6BD4-AAC5-E7A2-9289B883E68A}"/>
              </a:ext>
            </a:extLst>
          </p:cNvPr>
          <p:cNvGrpSpPr/>
          <p:nvPr/>
        </p:nvGrpSpPr>
        <p:grpSpPr>
          <a:xfrm>
            <a:off x="2345973" y="5999029"/>
            <a:ext cx="7520591" cy="447260"/>
            <a:chOff x="2345973" y="5999029"/>
            <a:chExt cx="7520591" cy="447260"/>
          </a:xfrm>
        </p:grpSpPr>
        <p:sp>
          <p:nvSpPr>
            <p:cNvPr id="260" name="مستطيل 259">
              <a:extLst>
                <a:ext uri="{FF2B5EF4-FFF2-40B4-BE49-F238E27FC236}">
                  <a16:creationId xmlns:a16="http://schemas.microsoft.com/office/drawing/2014/main" id="{E82058EE-8A8C-113C-8B2A-A82F217FFC0A}"/>
                </a:ext>
              </a:extLst>
            </p:cNvPr>
            <p:cNvSpPr/>
            <p:nvPr/>
          </p:nvSpPr>
          <p:spPr>
            <a:xfrm>
              <a:off x="2659380" y="5999029"/>
              <a:ext cx="6873240" cy="443450"/>
            </a:xfrm>
            <a:prstGeom prst="rect">
              <a:avLst/>
            </a:prstGeom>
            <a:solidFill>
              <a:srgbClr val="587E8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a:solidFill>
                    <a:srgbClr val="F7D495"/>
                  </a:solidFill>
                  <a:latin typeface="El Messiri" pitchFamily="2" charset="-78"/>
                  <a:cs typeface="El Messiri" pitchFamily="2" charset="-78"/>
                </a:rPr>
                <a:t>( شَهْرُ رَمَضَانَ الَّذِيَ أُنزِلَ فِيهِ الْقُرْآنُ هُدًى لِّلنَّاسِ وَبَيِّنَاتٍ مِّنَ الْهُدَى وَالْفُرْقَانِ)</a:t>
              </a:r>
            </a:p>
          </p:txBody>
        </p:sp>
        <p:grpSp>
          <p:nvGrpSpPr>
            <p:cNvPr id="261" name="مجموعة 260">
              <a:extLst>
                <a:ext uri="{FF2B5EF4-FFF2-40B4-BE49-F238E27FC236}">
                  <a16:creationId xmlns:a16="http://schemas.microsoft.com/office/drawing/2014/main" id="{7216B8EF-5228-D349-DDDD-AA4C9944B823}"/>
                </a:ext>
              </a:extLst>
            </p:cNvPr>
            <p:cNvGrpSpPr/>
            <p:nvPr/>
          </p:nvGrpSpPr>
          <p:grpSpPr>
            <a:xfrm flipH="1">
              <a:off x="2345973" y="6002386"/>
              <a:ext cx="339194" cy="432473"/>
              <a:chOff x="7905614" y="-228478"/>
              <a:chExt cx="358276" cy="456801"/>
            </a:xfrm>
            <a:solidFill>
              <a:srgbClr val="587E82"/>
            </a:solidFill>
          </p:grpSpPr>
          <p:sp>
            <p:nvSpPr>
              <p:cNvPr id="262" name="شكل حر: شكل 261">
                <a:extLst>
                  <a:ext uri="{FF2B5EF4-FFF2-40B4-BE49-F238E27FC236}">
                    <a16:creationId xmlns:a16="http://schemas.microsoft.com/office/drawing/2014/main" id="{E4F1932B-7720-CB14-CBC2-E12F063D85AB}"/>
                  </a:ext>
                </a:extLst>
              </p:cNvPr>
              <p:cNvSpPr/>
              <p:nvPr/>
            </p:nvSpPr>
            <p:spPr>
              <a:xfrm rot="5400000">
                <a:off x="7867850" y="-167717"/>
                <a:ext cx="456801" cy="335279"/>
              </a:xfrm>
              <a:custGeom>
                <a:avLst/>
                <a:gdLst>
                  <a:gd name="connsiteX0" fmla="*/ 0 w 646500"/>
                  <a:gd name="connsiteY0" fmla="*/ 679188 h 679188"/>
                  <a:gd name="connsiteX1" fmla="*/ 0 w 646500"/>
                  <a:gd name="connsiteY1" fmla="*/ 674230 h 679188"/>
                  <a:gd name="connsiteX2" fmla="*/ 30223 w 646500"/>
                  <a:gd name="connsiteY2" fmla="*/ 553309 h 679188"/>
                  <a:gd name="connsiteX3" fmla="*/ 61044 w 646500"/>
                  <a:gd name="connsiteY3" fmla="*/ 525603 h 679188"/>
                  <a:gd name="connsiteX4" fmla="*/ 63377 w 646500"/>
                  <a:gd name="connsiteY4" fmla="*/ 524614 h 679188"/>
                  <a:gd name="connsiteX5" fmla="*/ 63377 w 646500"/>
                  <a:gd name="connsiteY5" fmla="*/ 519464 h 679188"/>
                  <a:gd name="connsiteX6" fmla="*/ 115550 w 646500"/>
                  <a:gd name="connsiteY6" fmla="*/ 391931 h 679188"/>
                  <a:gd name="connsiteX7" fmla="*/ 115903 w 646500"/>
                  <a:gd name="connsiteY7" fmla="*/ 391931 h 679188"/>
                  <a:gd name="connsiteX8" fmla="*/ 118932 w 646500"/>
                  <a:gd name="connsiteY8" fmla="*/ 392178 h 679188"/>
                  <a:gd name="connsiteX9" fmla="*/ 118932 w 646500"/>
                  <a:gd name="connsiteY9" fmla="*/ 385812 h 679188"/>
                  <a:gd name="connsiteX10" fmla="*/ 150567 w 646500"/>
                  <a:gd name="connsiteY10" fmla="*/ 242315 h 679188"/>
                  <a:gd name="connsiteX11" fmla="*/ 197367 w 646500"/>
                  <a:gd name="connsiteY11" fmla="*/ 216318 h 679188"/>
                  <a:gd name="connsiteX12" fmla="*/ 203671 w 646500"/>
                  <a:gd name="connsiteY12" fmla="*/ 216812 h 679188"/>
                  <a:gd name="connsiteX13" fmla="*/ 206945 w 646500"/>
                  <a:gd name="connsiteY13" fmla="*/ 217554 h 679188"/>
                  <a:gd name="connsiteX14" fmla="*/ 206945 w 646500"/>
                  <a:gd name="connsiteY14" fmla="*/ 210674 h 679188"/>
                  <a:gd name="connsiteX15" fmla="*/ 285959 w 646500"/>
                  <a:gd name="connsiteY15" fmla="*/ 57885 h 679188"/>
                  <a:gd name="connsiteX16" fmla="*/ 323191 w 646500"/>
                  <a:gd name="connsiteY16" fmla="*/ 0 h 679188"/>
                  <a:gd name="connsiteX17" fmla="*/ 360424 w 646500"/>
                  <a:gd name="connsiteY17" fmla="*/ 57885 h 679188"/>
                  <a:gd name="connsiteX18" fmla="*/ 439447 w 646500"/>
                  <a:gd name="connsiteY18" fmla="*/ 210674 h 679188"/>
                  <a:gd name="connsiteX19" fmla="*/ 439447 w 646500"/>
                  <a:gd name="connsiteY19" fmla="*/ 217554 h 679188"/>
                  <a:gd name="connsiteX20" fmla="*/ 442712 w 646500"/>
                  <a:gd name="connsiteY20" fmla="*/ 216812 h 679188"/>
                  <a:gd name="connsiteX21" fmla="*/ 448897 w 646500"/>
                  <a:gd name="connsiteY21" fmla="*/ 216318 h 679188"/>
                  <a:gd name="connsiteX22" fmla="*/ 495825 w 646500"/>
                  <a:gd name="connsiteY22" fmla="*/ 242315 h 679188"/>
                  <a:gd name="connsiteX23" fmla="*/ 527450 w 646500"/>
                  <a:gd name="connsiteY23" fmla="*/ 385812 h 679188"/>
                  <a:gd name="connsiteX24" fmla="*/ 527450 w 646500"/>
                  <a:gd name="connsiteY24" fmla="*/ 392178 h 679188"/>
                  <a:gd name="connsiteX25" fmla="*/ 530489 w 646500"/>
                  <a:gd name="connsiteY25" fmla="*/ 391931 h 679188"/>
                  <a:gd name="connsiteX26" fmla="*/ 530832 w 646500"/>
                  <a:gd name="connsiteY26" fmla="*/ 391931 h 679188"/>
                  <a:gd name="connsiteX27" fmla="*/ 583005 w 646500"/>
                  <a:gd name="connsiteY27" fmla="*/ 519464 h 679188"/>
                  <a:gd name="connsiteX28" fmla="*/ 583005 w 646500"/>
                  <a:gd name="connsiteY28" fmla="*/ 524614 h 679188"/>
                  <a:gd name="connsiteX29" fmla="*/ 585348 w 646500"/>
                  <a:gd name="connsiteY29" fmla="*/ 525603 h 679188"/>
                  <a:gd name="connsiteX30" fmla="*/ 616159 w 646500"/>
                  <a:gd name="connsiteY30" fmla="*/ 553309 h 679188"/>
                  <a:gd name="connsiteX31" fmla="*/ 646500 w 646500"/>
                  <a:gd name="connsiteY31" fmla="*/ 674230 h 679188"/>
                  <a:gd name="connsiteX32" fmla="*/ 646500 w 646500"/>
                  <a:gd name="connsiteY32" fmla="*/ 679188 h 679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46500" h="679188">
                    <a:moveTo>
                      <a:pt x="0" y="679188"/>
                    </a:moveTo>
                    <a:lnTo>
                      <a:pt x="0" y="674230"/>
                    </a:lnTo>
                    <a:cubicBezTo>
                      <a:pt x="0" y="622483"/>
                      <a:pt x="10274" y="581778"/>
                      <a:pt x="30223" y="553309"/>
                    </a:cubicBezTo>
                    <a:cubicBezTo>
                      <a:pt x="45398" y="531741"/>
                      <a:pt x="60927" y="525603"/>
                      <a:pt x="61044" y="525603"/>
                    </a:cubicBezTo>
                    <a:lnTo>
                      <a:pt x="63377" y="524614"/>
                    </a:lnTo>
                    <a:lnTo>
                      <a:pt x="63377" y="519464"/>
                    </a:lnTo>
                    <a:cubicBezTo>
                      <a:pt x="63377" y="395371"/>
                      <a:pt x="110178" y="391931"/>
                      <a:pt x="115550" y="391931"/>
                    </a:cubicBezTo>
                    <a:lnTo>
                      <a:pt x="115903" y="391931"/>
                    </a:lnTo>
                    <a:lnTo>
                      <a:pt x="118932" y="392178"/>
                    </a:lnTo>
                    <a:lnTo>
                      <a:pt x="118932" y="385812"/>
                    </a:lnTo>
                    <a:cubicBezTo>
                      <a:pt x="118932" y="318596"/>
                      <a:pt x="129559" y="270289"/>
                      <a:pt x="150567" y="242315"/>
                    </a:cubicBezTo>
                    <a:cubicBezTo>
                      <a:pt x="167605" y="219758"/>
                      <a:pt x="187211" y="216318"/>
                      <a:pt x="197367" y="216318"/>
                    </a:cubicBezTo>
                    <a:cubicBezTo>
                      <a:pt x="201220" y="216318"/>
                      <a:pt x="203553" y="216812"/>
                      <a:pt x="203671" y="216812"/>
                    </a:cubicBezTo>
                    <a:lnTo>
                      <a:pt x="206945" y="217554"/>
                    </a:lnTo>
                    <a:lnTo>
                      <a:pt x="206945" y="210674"/>
                    </a:lnTo>
                    <a:cubicBezTo>
                      <a:pt x="206945" y="142509"/>
                      <a:pt x="247795" y="87075"/>
                      <a:pt x="285959" y="57885"/>
                    </a:cubicBezTo>
                    <a:cubicBezTo>
                      <a:pt x="308604" y="40705"/>
                      <a:pt x="318760" y="14955"/>
                      <a:pt x="323191" y="0"/>
                    </a:cubicBezTo>
                    <a:cubicBezTo>
                      <a:pt x="327514" y="14955"/>
                      <a:pt x="337778" y="40705"/>
                      <a:pt x="360424" y="57885"/>
                    </a:cubicBezTo>
                    <a:cubicBezTo>
                      <a:pt x="398597" y="87075"/>
                      <a:pt x="439447" y="142736"/>
                      <a:pt x="439447" y="210674"/>
                    </a:cubicBezTo>
                    <a:lnTo>
                      <a:pt x="439447" y="217554"/>
                    </a:lnTo>
                    <a:lnTo>
                      <a:pt x="442712" y="216812"/>
                    </a:lnTo>
                    <a:cubicBezTo>
                      <a:pt x="442712" y="216812"/>
                      <a:pt x="445045" y="216318"/>
                      <a:pt x="448897" y="216318"/>
                    </a:cubicBezTo>
                    <a:cubicBezTo>
                      <a:pt x="459171" y="216318"/>
                      <a:pt x="478660" y="219758"/>
                      <a:pt x="495825" y="242315"/>
                    </a:cubicBezTo>
                    <a:cubicBezTo>
                      <a:pt x="516833" y="270289"/>
                      <a:pt x="527450" y="318596"/>
                      <a:pt x="527450" y="385812"/>
                    </a:cubicBezTo>
                    <a:lnTo>
                      <a:pt x="527450" y="392178"/>
                    </a:lnTo>
                    <a:lnTo>
                      <a:pt x="530489" y="391931"/>
                    </a:lnTo>
                    <a:lnTo>
                      <a:pt x="530832" y="391931"/>
                    </a:lnTo>
                    <a:cubicBezTo>
                      <a:pt x="536205" y="391931"/>
                      <a:pt x="583005" y="395618"/>
                      <a:pt x="583005" y="519464"/>
                    </a:cubicBezTo>
                    <a:lnTo>
                      <a:pt x="583005" y="524614"/>
                    </a:lnTo>
                    <a:lnTo>
                      <a:pt x="585348" y="525603"/>
                    </a:lnTo>
                    <a:cubicBezTo>
                      <a:pt x="585466" y="525603"/>
                      <a:pt x="600984" y="531741"/>
                      <a:pt x="616159" y="553309"/>
                    </a:cubicBezTo>
                    <a:cubicBezTo>
                      <a:pt x="636354" y="581778"/>
                      <a:pt x="646500" y="622483"/>
                      <a:pt x="646500" y="674230"/>
                    </a:cubicBezTo>
                    <a:lnTo>
                      <a:pt x="646500" y="6791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dirty="0">
                  <a:solidFill>
                    <a:srgbClr val="F7D495"/>
                  </a:solidFill>
                  <a:sym typeface="Arial"/>
                </a:endParaRPr>
              </a:p>
            </p:txBody>
          </p:sp>
          <p:sp>
            <p:nvSpPr>
              <p:cNvPr id="273" name="شكل حر: شكل 272">
                <a:extLst>
                  <a:ext uri="{FF2B5EF4-FFF2-40B4-BE49-F238E27FC236}">
                    <a16:creationId xmlns:a16="http://schemas.microsoft.com/office/drawing/2014/main" id="{AD9E66A8-C9DB-EDD2-965A-3BC3691E48A6}"/>
                  </a:ext>
                </a:extLst>
              </p:cNvPr>
              <p:cNvSpPr/>
              <p:nvPr/>
            </p:nvSpPr>
            <p:spPr>
              <a:xfrm rot="5400000">
                <a:off x="7844854" y="-167718"/>
                <a:ext cx="456799" cy="335279"/>
              </a:xfrm>
              <a:custGeom>
                <a:avLst/>
                <a:gdLst>
                  <a:gd name="connsiteX0" fmla="*/ 0 w 646500"/>
                  <a:gd name="connsiteY0" fmla="*/ 679188 h 679188"/>
                  <a:gd name="connsiteX1" fmla="*/ 0 w 646500"/>
                  <a:gd name="connsiteY1" fmla="*/ 674230 h 679188"/>
                  <a:gd name="connsiteX2" fmla="*/ 30223 w 646500"/>
                  <a:gd name="connsiteY2" fmla="*/ 553309 h 679188"/>
                  <a:gd name="connsiteX3" fmla="*/ 61044 w 646500"/>
                  <a:gd name="connsiteY3" fmla="*/ 525603 h 679188"/>
                  <a:gd name="connsiteX4" fmla="*/ 63377 w 646500"/>
                  <a:gd name="connsiteY4" fmla="*/ 524614 h 679188"/>
                  <a:gd name="connsiteX5" fmla="*/ 63377 w 646500"/>
                  <a:gd name="connsiteY5" fmla="*/ 519464 h 679188"/>
                  <a:gd name="connsiteX6" fmla="*/ 115550 w 646500"/>
                  <a:gd name="connsiteY6" fmla="*/ 391931 h 679188"/>
                  <a:gd name="connsiteX7" fmla="*/ 115903 w 646500"/>
                  <a:gd name="connsiteY7" fmla="*/ 391931 h 679188"/>
                  <a:gd name="connsiteX8" fmla="*/ 118932 w 646500"/>
                  <a:gd name="connsiteY8" fmla="*/ 392178 h 679188"/>
                  <a:gd name="connsiteX9" fmla="*/ 118932 w 646500"/>
                  <a:gd name="connsiteY9" fmla="*/ 385812 h 679188"/>
                  <a:gd name="connsiteX10" fmla="*/ 150567 w 646500"/>
                  <a:gd name="connsiteY10" fmla="*/ 242315 h 679188"/>
                  <a:gd name="connsiteX11" fmla="*/ 197367 w 646500"/>
                  <a:gd name="connsiteY11" fmla="*/ 216318 h 679188"/>
                  <a:gd name="connsiteX12" fmla="*/ 203671 w 646500"/>
                  <a:gd name="connsiteY12" fmla="*/ 216812 h 679188"/>
                  <a:gd name="connsiteX13" fmla="*/ 206945 w 646500"/>
                  <a:gd name="connsiteY13" fmla="*/ 217554 h 679188"/>
                  <a:gd name="connsiteX14" fmla="*/ 206945 w 646500"/>
                  <a:gd name="connsiteY14" fmla="*/ 210674 h 679188"/>
                  <a:gd name="connsiteX15" fmla="*/ 285959 w 646500"/>
                  <a:gd name="connsiteY15" fmla="*/ 57885 h 679188"/>
                  <a:gd name="connsiteX16" fmla="*/ 323191 w 646500"/>
                  <a:gd name="connsiteY16" fmla="*/ 0 h 679188"/>
                  <a:gd name="connsiteX17" fmla="*/ 360424 w 646500"/>
                  <a:gd name="connsiteY17" fmla="*/ 57885 h 679188"/>
                  <a:gd name="connsiteX18" fmla="*/ 439447 w 646500"/>
                  <a:gd name="connsiteY18" fmla="*/ 210674 h 679188"/>
                  <a:gd name="connsiteX19" fmla="*/ 439447 w 646500"/>
                  <a:gd name="connsiteY19" fmla="*/ 217554 h 679188"/>
                  <a:gd name="connsiteX20" fmla="*/ 442712 w 646500"/>
                  <a:gd name="connsiteY20" fmla="*/ 216812 h 679188"/>
                  <a:gd name="connsiteX21" fmla="*/ 448897 w 646500"/>
                  <a:gd name="connsiteY21" fmla="*/ 216318 h 679188"/>
                  <a:gd name="connsiteX22" fmla="*/ 495825 w 646500"/>
                  <a:gd name="connsiteY22" fmla="*/ 242315 h 679188"/>
                  <a:gd name="connsiteX23" fmla="*/ 527450 w 646500"/>
                  <a:gd name="connsiteY23" fmla="*/ 385812 h 679188"/>
                  <a:gd name="connsiteX24" fmla="*/ 527450 w 646500"/>
                  <a:gd name="connsiteY24" fmla="*/ 392178 h 679188"/>
                  <a:gd name="connsiteX25" fmla="*/ 530489 w 646500"/>
                  <a:gd name="connsiteY25" fmla="*/ 391931 h 679188"/>
                  <a:gd name="connsiteX26" fmla="*/ 530832 w 646500"/>
                  <a:gd name="connsiteY26" fmla="*/ 391931 h 679188"/>
                  <a:gd name="connsiteX27" fmla="*/ 583005 w 646500"/>
                  <a:gd name="connsiteY27" fmla="*/ 519464 h 679188"/>
                  <a:gd name="connsiteX28" fmla="*/ 583005 w 646500"/>
                  <a:gd name="connsiteY28" fmla="*/ 524614 h 679188"/>
                  <a:gd name="connsiteX29" fmla="*/ 585348 w 646500"/>
                  <a:gd name="connsiteY29" fmla="*/ 525603 h 679188"/>
                  <a:gd name="connsiteX30" fmla="*/ 616159 w 646500"/>
                  <a:gd name="connsiteY30" fmla="*/ 553309 h 679188"/>
                  <a:gd name="connsiteX31" fmla="*/ 646500 w 646500"/>
                  <a:gd name="connsiteY31" fmla="*/ 674230 h 679188"/>
                  <a:gd name="connsiteX32" fmla="*/ 646500 w 646500"/>
                  <a:gd name="connsiteY32" fmla="*/ 679188 h 679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46500" h="679188">
                    <a:moveTo>
                      <a:pt x="0" y="679188"/>
                    </a:moveTo>
                    <a:lnTo>
                      <a:pt x="0" y="674230"/>
                    </a:lnTo>
                    <a:cubicBezTo>
                      <a:pt x="0" y="622483"/>
                      <a:pt x="10274" y="581778"/>
                      <a:pt x="30223" y="553309"/>
                    </a:cubicBezTo>
                    <a:cubicBezTo>
                      <a:pt x="45398" y="531741"/>
                      <a:pt x="60927" y="525603"/>
                      <a:pt x="61044" y="525603"/>
                    </a:cubicBezTo>
                    <a:lnTo>
                      <a:pt x="63377" y="524614"/>
                    </a:lnTo>
                    <a:lnTo>
                      <a:pt x="63377" y="519464"/>
                    </a:lnTo>
                    <a:cubicBezTo>
                      <a:pt x="63377" y="395371"/>
                      <a:pt x="110178" y="391931"/>
                      <a:pt x="115550" y="391931"/>
                    </a:cubicBezTo>
                    <a:lnTo>
                      <a:pt x="115903" y="391931"/>
                    </a:lnTo>
                    <a:lnTo>
                      <a:pt x="118932" y="392178"/>
                    </a:lnTo>
                    <a:lnTo>
                      <a:pt x="118932" y="385812"/>
                    </a:lnTo>
                    <a:cubicBezTo>
                      <a:pt x="118932" y="318596"/>
                      <a:pt x="129559" y="270289"/>
                      <a:pt x="150567" y="242315"/>
                    </a:cubicBezTo>
                    <a:cubicBezTo>
                      <a:pt x="167605" y="219758"/>
                      <a:pt x="187211" y="216318"/>
                      <a:pt x="197367" y="216318"/>
                    </a:cubicBezTo>
                    <a:cubicBezTo>
                      <a:pt x="201220" y="216318"/>
                      <a:pt x="203553" y="216812"/>
                      <a:pt x="203671" y="216812"/>
                    </a:cubicBezTo>
                    <a:lnTo>
                      <a:pt x="206945" y="217554"/>
                    </a:lnTo>
                    <a:lnTo>
                      <a:pt x="206945" y="210674"/>
                    </a:lnTo>
                    <a:cubicBezTo>
                      <a:pt x="206945" y="142509"/>
                      <a:pt x="247795" y="87075"/>
                      <a:pt x="285959" y="57885"/>
                    </a:cubicBezTo>
                    <a:cubicBezTo>
                      <a:pt x="308604" y="40705"/>
                      <a:pt x="318760" y="14955"/>
                      <a:pt x="323191" y="0"/>
                    </a:cubicBezTo>
                    <a:cubicBezTo>
                      <a:pt x="327514" y="14955"/>
                      <a:pt x="337778" y="40705"/>
                      <a:pt x="360424" y="57885"/>
                    </a:cubicBezTo>
                    <a:cubicBezTo>
                      <a:pt x="398597" y="87075"/>
                      <a:pt x="439447" y="142736"/>
                      <a:pt x="439447" y="210674"/>
                    </a:cubicBezTo>
                    <a:lnTo>
                      <a:pt x="439447" y="217554"/>
                    </a:lnTo>
                    <a:lnTo>
                      <a:pt x="442712" y="216812"/>
                    </a:lnTo>
                    <a:cubicBezTo>
                      <a:pt x="442712" y="216812"/>
                      <a:pt x="445045" y="216318"/>
                      <a:pt x="448897" y="216318"/>
                    </a:cubicBezTo>
                    <a:cubicBezTo>
                      <a:pt x="459171" y="216318"/>
                      <a:pt x="478660" y="219758"/>
                      <a:pt x="495825" y="242315"/>
                    </a:cubicBezTo>
                    <a:cubicBezTo>
                      <a:pt x="516833" y="270289"/>
                      <a:pt x="527450" y="318596"/>
                      <a:pt x="527450" y="385812"/>
                    </a:cubicBezTo>
                    <a:lnTo>
                      <a:pt x="527450" y="392178"/>
                    </a:lnTo>
                    <a:lnTo>
                      <a:pt x="530489" y="391931"/>
                    </a:lnTo>
                    <a:lnTo>
                      <a:pt x="530832" y="391931"/>
                    </a:lnTo>
                    <a:cubicBezTo>
                      <a:pt x="536205" y="391931"/>
                      <a:pt x="583005" y="395618"/>
                      <a:pt x="583005" y="519464"/>
                    </a:cubicBezTo>
                    <a:lnTo>
                      <a:pt x="583005" y="524614"/>
                    </a:lnTo>
                    <a:lnTo>
                      <a:pt x="585348" y="525603"/>
                    </a:lnTo>
                    <a:cubicBezTo>
                      <a:pt x="585466" y="525603"/>
                      <a:pt x="600984" y="531741"/>
                      <a:pt x="616159" y="553309"/>
                    </a:cubicBezTo>
                    <a:cubicBezTo>
                      <a:pt x="636354" y="581778"/>
                      <a:pt x="646500" y="622483"/>
                      <a:pt x="646500" y="674230"/>
                    </a:cubicBezTo>
                    <a:lnTo>
                      <a:pt x="646500" y="6791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a:solidFill>
                    <a:srgbClr val="F7D495"/>
                  </a:solidFill>
                  <a:sym typeface="Arial"/>
                </a:endParaRPr>
              </a:p>
            </p:txBody>
          </p:sp>
        </p:grpSp>
        <p:grpSp>
          <p:nvGrpSpPr>
            <p:cNvPr id="274" name="مجموعة 273">
              <a:extLst>
                <a:ext uri="{FF2B5EF4-FFF2-40B4-BE49-F238E27FC236}">
                  <a16:creationId xmlns:a16="http://schemas.microsoft.com/office/drawing/2014/main" id="{0C23614F-F5D9-8FDA-6B52-9D0C485952F2}"/>
                </a:ext>
              </a:extLst>
            </p:cNvPr>
            <p:cNvGrpSpPr/>
            <p:nvPr/>
          </p:nvGrpSpPr>
          <p:grpSpPr>
            <a:xfrm>
              <a:off x="9526343" y="6002385"/>
              <a:ext cx="340221" cy="443904"/>
              <a:chOff x="7913784" y="-228479"/>
              <a:chExt cx="350110" cy="456802"/>
            </a:xfrm>
            <a:solidFill>
              <a:srgbClr val="587E82"/>
            </a:solidFill>
          </p:grpSpPr>
          <p:sp>
            <p:nvSpPr>
              <p:cNvPr id="275" name="شكل حر: شكل 274">
                <a:extLst>
                  <a:ext uri="{FF2B5EF4-FFF2-40B4-BE49-F238E27FC236}">
                    <a16:creationId xmlns:a16="http://schemas.microsoft.com/office/drawing/2014/main" id="{41C619F3-E952-5AB5-A95B-2AC11A611CC1}"/>
                  </a:ext>
                </a:extLst>
              </p:cNvPr>
              <p:cNvSpPr/>
              <p:nvPr/>
            </p:nvSpPr>
            <p:spPr>
              <a:xfrm rot="5400000">
                <a:off x="7867854" y="-167717"/>
                <a:ext cx="456801" cy="335278"/>
              </a:xfrm>
              <a:custGeom>
                <a:avLst/>
                <a:gdLst>
                  <a:gd name="connsiteX0" fmla="*/ 0 w 646500"/>
                  <a:gd name="connsiteY0" fmla="*/ 679188 h 679188"/>
                  <a:gd name="connsiteX1" fmla="*/ 0 w 646500"/>
                  <a:gd name="connsiteY1" fmla="*/ 674230 h 679188"/>
                  <a:gd name="connsiteX2" fmla="*/ 30223 w 646500"/>
                  <a:gd name="connsiteY2" fmla="*/ 553309 h 679188"/>
                  <a:gd name="connsiteX3" fmla="*/ 61044 w 646500"/>
                  <a:gd name="connsiteY3" fmla="*/ 525603 h 679188"/>
                  <a:gd name="connsiteX4" fmla="*/ 63377 w 646500"/>
                  <a:gd name="connsiteY4" fmla="*/ 524614 h 679188"/>
                  <a:gd name="connsiteX5" fmla="*/ 63377 w 646500"/>
                  <a:gd name="connsiteY5" fmla="*/ 519464 h 679188"/>
                  <a:gd name="connsiteX6" fmla="*/ 115550 w 646500"/>
                  <a:gd name="connsiteY6" fmla="*/ 391931 h 679188"/>
                  <a:gd name="connsiteX7" fmla="*/ 115903 w 646500"/>
                  <a:gd name="connsiteY7" fmla="*/ 391931 h 679188"/>
                  <a:gd name="connsiteX8" fmla="*/ 118932 w 646500"/>
                  <a:gd name="connsiteY8" fmla="*/ 392178 h 679188"/>
                  <a:gd name="connsiteX9" fmla="*/ 118932 w 646500"/>
                  <a:gd name="connsiteY9" fmla="*/ 385812 h 679188"/>
                  <a:gd name="connsiteX10" fmla="*/ 150567 w 646500"/>
                  <a:gd name="connsiteY10" fmla="*/ 242315 h 679188"/>
                  <a:gd name="connsiteX11" fmla="*/ 197367 w 646500"/>
                  <a:gd name="connsiteY11" fmla="*/ 216318 h 679188"/>
                  <a:gd name="connsiteX12" fmla="*/ 203671 w 646500"/>
                  <a:gd name="connsiteY12" fmla="*/ 216812 h 679188"/>
                  <a:gd name="connsiteX13" fmla="*/ 206945 w 646500"/>
                  <a:gd name="connsiteY13" fmla="*/ 217554 h 679188"/>
                  <a:gd name="connsiteX14" fmla="*/ 206945 w 646500"/>
                  <a:gd name="connsiteY14" fmla="*/ 210674 h 679188"/>
                  <a:gd name="connsiteX15" fmla="*/ 285959 w 646500"/>
                  <a:gd name="connsiteY15" fmla="*/ 57885 h 679188"/>
                  <a:gd name="connsiteX16" fmla="*/ 323191 w 646500"/>
                  <a:gd name="connsiteY16" fmla="*/ 0 h 679188"/>
                  <a:gd name="connsiteX17" fmla="*/ 360424 w 646500"/>
                  <a:gd name="connsiteY17" fmla="*/ 57885 h 679188"/>
                  <a:gd name="connsiteX18" fmla="*/ 439447 w 646500"/>
                  <a:gd name="connsiteY18" fmla="*/ 210674 h 679188"/>
                  <a:gd name="connsiteX19" fmla="*/ 439447 w 646500"/>
                  <a:gd name="connsiteY19" fmla="*/ 217554 h 679188"/>
                  <a:gd name="connsiteX20" fmla="*/ 442712 w 646500"/>
                  <a:gd name="connsiteY20" fmla="*/ 216812 h 679188"/>
                  <a:gd name="connsiteX21" fmla="*/ 448897 w 646500"/>
                  <a:gd name="connsiteY21" fmla="*/ 216318 h 679188"/>
                  <a:gd name="connsiteX22" fmla="*/ 495825 w 646500"/>
                  <a:gd name="connsiteY22" fmla="*/ 242315 h 679188"/>
                  <a:gd name="connsiteX23" fmla="*/ 527450 w 646500"/>
                  <a:gd name="connsiteY23" fmla="*/ 385812 h 679188"/>
                  <a:gd name="connsiteX24" fmla="*/ 527450 w 646500"/>
                  <a:gd name="connsiteY24" fmla="*/ 392178 h 679188"/>
                  <a:gd name="connsiteX25" fmla="*/ 530489 w 646500"/>
                  <a:gd name="connsiteY25" fmla="*/ 391931 h 679188"/>
                  <a:gd name="connsiteX26" fmla="*/ 530832 w 646500"/>
                  <a:gd name="connsiteY26" fmla="*/ 391931 h 679188"/>
                  <a:gd name="connsiteX27" fmla="*/ 583005 w 646500"/>
                  <a:gd name="connsiteY27" fmla="*/ 519464 h 679188"/>
                  <a:gd name="connsiteX28" fmla="*/ 583005 w 646500"/>
                  <a:gd name="connsiteY28" fmla="*/ 524614 h 679188"/>
                  <a:gd name="connsiteX29" fmla="*/ 585348 w 646500"/>
                  <a:gd name="connsiteY29" fmla="*/ 525603 h 679188"/>
                  <a:gd name="connsiteX30" fmla="*/ 616159 w 646500"/>
                  <a:gd name="connsiteY30" fmla="*/ 553309 h 679188"/>
                  <a:gd name="connsiteX31" fmla="*/ 646500 w 646500"/>
                  <a:gd name="connsiteY31" fmla="*/ 674230 h 679188"/>
                  <a:gd name="connsiteX32" fmla="*/ 646500 w 646500"/>
                  <a:gd name="connsiteY32" fmla="*/ 679188 h 679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46500" h="679188">
                    <a:moveTo>
                      <a:pt x="0" y="679188"/>
                    </a:moveTo>
                    <a:lnTo>
                      <a:pt x="0" y="674230"/>
                    </a:lnTo>
                    <a:cubicBezTo>
                      <a:pt x="0" y="622483"/>
                      <a:pt x="10274" y="581778"/>
                      <a:pt x="30223" y="553309"/>
                    </a:cubicBezTo>
                    <a:cubicBezTo>
                      <a:pt x="45398" y="531741"/>
                      <a:pt x="60927" y="525603"/>
                      <a:pt x="61044" y="525603"/>
                    </a:cubicBezTo>
                    <a:lnTo>
                      <a:pt x="63377" y="524614"/>
                    </a:lnTo>
                    <a:lnTo>
                      <a:pt x="63377" y="519464"/>
                    </a:lnTo>
                    <a:cubicBezTo>
                      <a:pt x="63377" y="395371"/>
                      <a:pt x="110178" y="391931"/>
                      <a:pt x="115550" y="391931"/>
                    </a:cubicBezTo>
                    <a:lnTo>
                      <a:pt x="115903" y="391931"/>
                    </a:lnTo>
                    <a:lnTo>
                      <a:pt x="118932" y="392178"/>
                    </a:lnTo>
                    <a:lnTo>
                      <a:pt x="118932" y="385812"/>
                    </a:lnTo>
                    <a:cubicBezTo>
                      <a:pt x="118932" y="318596"/>
                      <a:pt x="129559" y="270289"/>
                      <a:pt x="150567" y="242315"/>
                    </a:cubicBezTo>
                    <a:cubicBezTo>
                      <a:pt x="167605" y="219758"/>
                      <a:pt x="187211" y="216318"/>
                      <a:pt x="197367" y="216318"/>
                    </a:cubicBezTo>
                    <a:cubicBezTo>
                      <a:pt x="201220" y="216318"/>
                      <a:pt x="203553" y="216812"/>
                      <a:pt x="203671" y="216812"/>
                    </a:cubicBezTo>
                    <a:lnTo>
                      <a:pt x="206945" y="217554"/>
                    </a:lnTo>
                    <a:lnTo>
                      <a:pt x="206945" y="210674"/>
                    </a:lnTo>
                    <a:cubicBezTo>
                      <a:pt x="206945" y="142509"/>
                      <a:pt x="247795" y="87075"/>
                      <a:pt x="285959" y="57885"/>
                    </a:cubicBezTo>
                    <a:cubicBezTo>
                      <a:pt x="308604" y="40705"/>
                      <a:pt x="318760" y="14955"/>
                      <a:pt x="323191" y="0"/>
                    </a:cubicBezTo>
                    <a:cubicBezTo>
                      <a:pt x="327514" y="14955"/>
                      <a:pt x="337778" y="40705"/>
                      <a:pt x="360424" y="57885"/>
                    </a:cubicBezTo>
                    <a:cubicBezTo>
                      <a:pt x="398597" y="87075"/>
                      <a:pt x="439447" y="142736"/>
                      <a:pt x="439447" y="210674"/>
                    </a:cubicBezTo>
                    <a:lnTo>
                      <a:pt x="439447" y="217554"/>
                    </a:lnTo>
                    <a:lnTo>
                      <a:pt x="442712" y="216812"/>
                    </a:lnTo>
                    <a:cubicBezTo>
                      <a:pt x="442712" y="216812"/>
                      <a:pt x="445045" y="216318"/>
                      <a:pt x="448897" y="216318"/>
                    </a:cubicBezTo>
                    <a:cubicBezTo>
                      <a:pt x="459171" y="216318"/>
                      <a:pt x="478660" y="219758"/>
                      <a:pt x="495825" y="242315"/>
                    </a:cubicBezTo>
                    <a:cubicBezTo>
                      <a:pt x="516833" y="270289"/>
                      <a:pt x="527450" y="318596"/>
                      <a:pt x="527450" y="385812"/>
                    </a:cubicBezTo>
                    <a:lnTo>
                      <a:pt x="527450" y="392178"/>
                    </a:lnTo>
                    <a:lnTo>
                      <a:pt x="530489" y="391931"/>
                    </a:lnTo>
                    <a:lnTo>
                      <a:pt x="530832" y="391931"/>
                    </a:lnTo>
                    <a:cubicBezTo>
                      <a:pt x="536205" y="391931"/>
                      <a:pt x="583005" y="395618"/>
                      <a:pt x="583005" y="519464"/>
                    </a:cubicBezTo>
                    <a:lnTo>
                      <a:pt x="583005" y="524614"/>
                    </a:lnTo>
                    <a:lnTo>
                      <a:pt x="585348" y="525603"/>
                    </a:lnTo>
                    <a:cubicBezTo>
                      <a:pt x="585466" y="525603"/>
                      <a:pt x="600984" y="531741"/>
                      <a:pt x="616159" y="553309"/>
                    </a:cubicBezTo>
                    <a:cubicBezTo>
                      <a:pt x="636354" y="581778"/>
                      <a:pt x="646500" y="622483"/>
                      <a:pt x="646500" y="674230"/>
                    </a:cubicBezTo>
                    <a:lnTo>
                      <a:pt x="646500" y="6791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dirty="0">
                  <a:solidFill>
                    <a:srgbClr val="F7D495"/>
                  </a:solidFill>
                  <a:sym typeface="Arial"/>
                </a:endParaRPr>
              </a:p>
            </p:txBody>
          </p:sp>
          <p:sp>
            <p:nvSpPr>
              <p:cNvPr id="276" name="شكل حر: شكل 275">
                <a:extLst>
                  <a:ext uri="{FF2B5EF4-FFF2-40B4-BE49-F238E27FC236}">
                    <a16:creationId xmlns:a16="http://schemas.microsoft.com/office/drawing/2014/main" id="{F24EF254-5C50-0F60-3296-9A1102D31683}"/>
                  </a:ext>
                </a:extLst>
              </p:cNvPr>
              <p:cNvSpPr/>
              <p:nvPr/>
            </p:nvSpPr>
            <p:spPr>
              <a:xfrm rot="5400000">
                <a:off x="7853023" y="-167716"/>
                <a:ext cx="456800" cy="335278"/>
              </a:xfrm>
              <a:custGeom>
                <a:avLst/>
                <a:gdLst>
                  <a:gd name="connsiteX0" fmla="*/ 0 w 646500"/>
                  <a:gd name="connsiteY0" fmla="*/ 679188 h 679188"/>
                  <a:gd name="connsiteX1" fmla="*/ 0 w 646500"/>
                  <a:gd name="connsiteY1" fmla="*/ 674230 h 679188"/>
                  <a:gd name="connsiteX2" fmla="*/ 30223 w 646500"/>
                  <a:gd name="connsiteY2" fmla="*/ 553309 h 679188"/>
                  <a:gd name="connsiteX3" fmla="*/ 61044 w 646500"/>
                  <a:gd name="connsiteY3" fmla="*/ 525603 h 679188"/>
                  <a:gd name="connsiteX4" fmla="*/ 63377 w 646500"/>
                  <a:gd name="connsiteY4" fmla="*/ 524614 h 679188"/>
                  <a:gd name="connsiteX5" fmla="*/ 63377 w 646500"/>
                  <a:gd name="connsiteY5" fmla="*/ 519464 h 679188"/>
                  <a:gd name="connsiteX6" fmla="*/ 115550 w 646500"/>
                  <a:gd name="connsiteY6" fmla="*/ 391931 h 679188"/>
                  <a:gd name="connsiteX7" fmla="*/ 115903 w 646500"/>
                  <a:gd name="connsiteY7" fmla="*/ 391931 h 679188"/>
                  <a:gd name="connsiteX8" fmla="*/ 118932 w 646500"/>
                  <a:gd name="connsiteY8" fmla="*/ 392178 h 679188"/>
                  <a:gd name="connsiteX9" fmla="*/ 118932 w 646500"/>
                  <a:gd name="connsiteY9" fmla="*/ 385812 h 679188"/>
                  <a:gd name="connsiteX10" fmla="*/ 150567 w 646500"/>
                  <a:gd name="connsiteY10" fmla="*/ 242315 h 679188"/>
                  <a:gd name="connsiteX11" fmla="*/ 197367 w 646500"/>
                  <a:gd name="connsiteY11" fmla="*/ 216318 h 679188"/>
                  <a:gd name="connsiteX12" fmla="*/ 203671 w 646500"/>
                  <a:gd name="connsiteY12" fmla="*/ 216812 h 679188"/>
                  <a:gd name="connsiteX13" fmla="*/ 206945 w 646500"/>
                  <a:gd name="connsiteY13" fmla="*/ 217554 h 679188"/>
                  <a:gd name="connsiteX14" fmla="*/ 206945 w 646500"/>
                  <a:gd name="connsiteY14" fmla="*/ 210674 h 679188"/>
                  <a:gd name="connsiteX15" fmla="*/ 285959 w 646500"/>
                  <a:gd name="connsiteY15" fmla="*/ 57885 h 679188"/>
                  <a:gd name="connsiteX16" fmla="*/ 323191 w 646500"/>
                  <a:gd name="connsiteY16" fmla="*/ 0 h 679188"/>
                  <a:gd name="connsiteX17" fmla="*/ 360424 w 646500"/>
                  <a:gd name="connsiteY17" fmla="*/ 57885 h 679188"/>
                  <a:gd name="connsiteX18" fmla="*/ 439447 w 646500"/>
                  <a:gd name="connsiteY18" fmla="*/ 210674 h 679188"/>
                  <a:gd name="connsiteX19" fmla="*/ 439447 w 646500"/>
                  <a:gd name="connsiteY19" fmla="*/ 217554 h 679188"/>
                  <a:gd name="connsiteX20" fmla="*/ 442712 w 646500"/>
                  <a:gd name="connsiteY20" fmla="*/ 216812 h 679188"/>
                  <a:gd name="connsiteX21" fmla="*/ 448897 w 646500"/>
                  <a:gd name="connsiteY21" fmla="*/ 216318 h 679188"/>
                  <a:gd name="connsiteX22" fmla="*/ 495825 w 646500"/>
                  <a:gd name="connsiteY22" fmla="*/ 242315 h 679188"/>
                  <a:gd name="connsiteX23" fmla="*/ 527450 w 646500"/>
                  <a:gd name="connsiteY23" fmla="*/ 385812 h 679188"/>
                  <a:gd name="connsiteX24" fmla="*/ 527450 w 646500"/>
                  <a:gd name="connsiteY24" fmla="*/ 392178 h 679188"/>
                  <a:gd name="connsiteX25" fmla="*/ 530489 w 646500"/>
                  <a:gd name="connsiteY25" fmla="*/ 391931 h 679188"/>
                  <a:gd name="connsiteX26" fmla="*/ 530832 w 646500"/>
                  <a:gd name="connsiteY26" fmla="*/ 391931 h 679188"/>
                  <a:gd name="connsiteX27" fmla="*/ 583005 w 646500"/>
                  <a:gd name="connsiteY27" fmla="*/ 519464 h 679188"/>
                  <a:gd name="connsiteX28" fmla="*/ 583005 w 646500"/>
                  <a:gd name="connsiteY28" fmla="*/ 524614 h 679188"/>
                  <a:gd name="connsiteX29" fmla="*/ 585348 w 646500"/>
                  <a:gd name="connsiteY29" fmla="*/ 525603 h 679188"/>
                  <a:gd name="connsiteX30" fmla="*/ 616159 w 646500"/>
                  <a:gd name="connsiteY30" fmla="*/ 553309 h 679188"/>
                  <a:gd name="connsiteX31" fmla="*/ 646500 w 646500"/>
                  <a:gd name="connsiteY31" fmla="*/ 674230 h 679188"/>
                  <a:gd name="connsiteX32" fmla="*/ 646500 w 646500"/>
                  <a:gd name="connsiteY32" fmla="*/ 679188 h 679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46500" h="679188">
                    <a:moveTo>
                      <a:pt x="0" y="679188"/>
                    </a:moveTo>
                    <a:lnTo>
                      <a:pt x="0" y="674230"/>
                    </a:lnTo>
                    <a:cubicBezTo>
                      <a:pt x="0" y="622483"/>
                      <a:pt x="10274" y="581778"/>
                      <a:pt x="30223" y="553309"/>
                    </a:cubicBezTo>
                    <a:cubicBezTo>
                      <a:pt x="45398" y="531741"/>
                      <a:pt x="60927" y="525603"/>
                      <a:pt x="61044" y="525603"/>
                    </a:cubicBezTo>
                    <a:lnTo>
                      <a:pt x="63377" y="524614"/>
                    </a:lnTo>
                    <a:lnTo>
                      <a:pt x="63377" y="519464"/>
                    </a:lnTo>
                    <a:cubicBezTo>
                      <a:pt x="63377" y="395371"/>
                      <a:pt x="110178" y="391931"/>
                      <a:pt x="115550" y="391931"/>
                    </a:cubicBezTo>
                    <a:lnTo>
                      <a:pt x="115903" y="391931"/>
                    </a:lnTo>
                    <a:lnTo>
                      <a:pt x="118932" y="392178"/>
                    </a:lnTo>
                    <a:lnTo>
                      <a:pt x="118932" y="385812"/>
                    </a:lnTo>
                    <a:cubicBezTo>
                      <a:pt x="118932" y="318596"/>
                      <a:pt x="129559" y="270289"/>
                      <a:pt x="150567" y="242315"/>
                    </a:cubicBezTo>
                    <a:cubicBezTo>
                      <a:pt x="167605" y="219758"/>
                      <a:pt x="187211" y="216318"/>
                      <a:pt x="197367" y="216318"/>
                    </a:cubicBezTo>
                    <a:cubicBezTo>
                      <a:pt x="201220" y="216318"/>
                      <a:pt x="203553" y="216812"/>
                      <a:pt x="203671" y="216812"/>
                    </a:cubicBezTo>
                    <a:lnTo>
                      <a:pt x="206945" y="217554"/>
                    </a:lnTo>
                    <a:lnTo>
                      <a:pt x="206945" y="210674"/>
                    </a:lnTo>
                    <a:cubicBezTo>
                      <a:pt x="206945" y="142509"/>
                      <a:pt x="247795" y="87075"/>
                      <a:pt x="285959" y="57885"/>
                    </a:cubicBezTo>
                    <a:cubicBezTo>
                      <a:pt x="308604" y="40705"/>
                      <a:pt x="318760" y="14955"/>
                      <a:pt x="323191" y="0"/>
                    </a:cubicBezTo>
                    <a:cubicBezTo>
                      <a:pt x="327514" y="14955"/>
                      <a:pt x="337778" y="40705"/>
                      <a:pt x="360424" y="57885"/>
                    </a:cubicBezTo>
                    <a:cubicBezTo>
                      <a:pt x="398597" y="87075"/>
                      <a:pt x="439447" y="142736"/>
                      <a:pt x="439447" y="210674"/>
                    </a:cubicBezTo>
                    <a:lnTo>
                      <a:pt x="439447" y="217554"/>
                    </a:lnTo>
                    <a:lnTo>
                      <a:pt x="442712" y="216812"/>
                    </a:lnTo>
                    <a:cubicBezTo>
                      <a:pt x="442712" y="216812"/>
                      <a:pt x="445045" y="216318"/>
                      <a:pt x="448897" y="216318"/>
                    </a:cubicBezTo>
                    <a:cubicBezTo>
                      <a:pt x="459171" y="216318"/>
                      <a:pt x="478660" y="219758"/>
                      <a:pt x="495825" y="242315"/>
                    </a:cubicBezTo>
                    <a:cubicBezTo>
                      <a:pt x="516833" y="270289"/>
                      <a:pt x="527450" y="318596"/>
                      <a:pt x="527450" y="385812"/>
                    </a:cubicBezTo>
                    <a:lnTo>
                      <a:pt x="527450" y="392178"/>
                    </a:lnTo>
                    <a:lnTo>
                      <a:pt x="530489" y="391931"/>
                    </a:lnTo>
                    <a:lnTo>
                      <a:pt x="530832" y="391931"/>
                    </a:lnTo>
                    <a:cubicBezTo>
                      <a:pt x="536205" y="391931"/>
                      <a:pt x="583005" y="395618"/>
                      <a:pt x="583005" y="519464"/>
                    </a:cubicBezTo>
                    <a:lnTo>
                      <a:pt x="583005" y="524614"/>
                    </a:lnTo>
                    <a:lnTo>
                      <a:pt x="585348" y="525603"/>
                    </a:lnTo>
                    <a:cubicBezTo>
                      <a:pt x="585466" y="525603"/>
                      <a:pt x="600984" y="531741"/>
                      <a:pt x="616159" y="553309"/>
                    </a:cubicBezTo>
                    <a:cubicBezTo>
                      <a:pt x="636354" y="581778"/>
                      <a:pt x="646500" y="622483"/>
                      <a:pt x="646500" y="674230"/>
                    </a:cubicBezTo>
                    <a:lnTo>
                      <a:pt x="646500" y="6791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a:solidFill>
                    <a:srgbClr val="F7D495"/>
                  </a:solidFill>
                  <a:sym typeface="Arial"/>
                </a:endParaRPr>
              </a:p>
            </p:txBody>
          </p:sp>
        </p:grpSp>
        <p:grpSp>
          <p:nvGrpSpPr>
            <p:cNvPr id="277" name="Google Shape;67;p2">
              <a:extLst>
                <a:ext uri="{FF2B5EF4-FFF2-40B4-BE49-F238E27FC236}">
                  <a16:creationId xmlns:a16="http://schemas.microsoft.com/office/drawing/2014/main" id="{57333FFA-50CD-A2AC-CA37-AE0A4FBDADD0}"/>
                </a:ext>
              </a:extLst>
            </p:cNvPr>
            <p:cNvGrpSpPr/>
            <p:nvPr/>
          </p:nvGrpSpPr>
          <p:grpSpPr>
            <a:xfrm>
              <a:off x="9326950" y="6110714"/>
              <a:ext cx="213926" cy="213926"/>
              <a:chOff x="2924725" y="208150"/>
              <a:chExt cx="1242550" cy="1242550"/>
            </a:xfrm>
            <a:solidFill>
              <a:srgbClr val="F7D495"/>
            </a:solidFill>
          </p:grpSpPr>
          <p:sp>
            <p:nvSpPr>
              <p:cNvPr id="278" name="Google Shape;68;p2">
                <a:extLst>
                  <a:ext uri="{FF2B5EF4-FFF2-40B4-BE49-F238E27FC236}">
                    <a16:creationId xmlns:a16="http://schemas.microsoft.com/office/drawing/2014/main" id="{D76366F9-E3D6-47C6-B87C-29557A4F2C99}"/>
                  </a:ext>
                </a:extLst>
              </p:cNvPr>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279" name="Google Shape;69;p2">
                <a:extLst>
                  <a:ext uri="{FF2B5EF4-FFF2-40B4-BE49-F238E27FC236}">
                    <a16:creationId xmlns:a16="http://schemas.microsoft.com/office/drawing/2014/main" id="{9F7D0502-F8DB-F700-D934-24AFD4EAB5E7}"/>
                  </a:ext>
                </a:extLst>
              </p:cNvPr>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280" name="Google Shape;70;p2">
                <a:extLst>
                  <a:ext uri="{FF2B5EF4-FFF2-40B4-BE49-F238E27FC236}">
                    <a16:creationId xmlns:a16="http://schemas.microsoft.com/office/drawing/2014/main" id="{156D291E-2F69-500E-F28C-DAFD7B7D892C}"/>
                  </a:ext>
                </a:extLst>
              </p:cNvPr>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281" name="Google Shape;71;p2">
                <a:extLst>
                  <a:ext uri="{FF2B5EF4-FFF2-40B4-BE49-F238E27FC236}">
                    <a16:creationId xmlns:a16="http://schemas.microsoft.com/office/drawing/2014/main" id="{B0FBD277-7D0D-E483-A002-80A656E7938D}"/>
                  </a:ext>
                </a:extLst>
              </p:cNvPr>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282" name="Google Shape;72;p2">
                <a:extLst>
                  <a:ext uri="{FF2B5EF4-FFF2-40B4-BE49-F238E27FC236}">
                    <a16:creationId xmlns:a16="http://schemas.microsoft.com/office/drawing/2014/main" id="{C8AFA5FE-4F56-7C5B-42B2-FB5C1A6A12CD}"/>
                  </a:ext>
                </a:extLst>
              </p:cNvPr>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283" name="Google Shape;73;p2">
                <a:extLst>
                  <a:ext uri="{FF2B5EF4-FFF2-40B4-BE49-F238E27FC236}">
                    <a16:creationId xmlns:a16="http://schemas.microsoft.com/office/drawing/2014/main" id="{90F50A30-0036-17A0-EC39-410969A13475}"/>
                  </a:ext>
                </a:extLst>
              </p:cNvPr>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7D495"/>
                  </a:solidFill>
                </a:endParaRPr>
              </a:p>
            </p:txBody>
          </p:sp>
          <p:sp>
            <p:nvSpPr>
              <p:cNvPr id="284" name="Google Shape;74;p2">
                <a:extLst>
                  <a:ext uri="{FF2B5EF4-FFF2-40B4-BE49-F238E27FC236}">
                    <a16:creationId xmlns:a16="http://schemas.microsoft.com/office/drawing/2014/main" id="{B81E5F96-8BC3-C16B-24F4-D12FE01B6D40}"/>
                  </a:ext>
                </a:extLst>
              </p:cNvPr>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285" name="Google Shape;75;p2">
                <a:extLst>
                  <a:ext uri="{FF2B5EF4-FFF2-40B4-BE49-F238E27FC236}">
                    <a16:creationId xmlns:a16="http://schemas.microsoft.com/office/drawing/2014/main" id="{D5B35186-32E6-CCFD-6744-63C4B1C6F6BE}"/>
                  </a:ext>
                </a:extLst>
              </p:cNvPr>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286" name="Google Shape;76;p2">
                <a:extLst>
                  <a:ext uri="{FF2B5EF4-FFF2-40B4-BE49-F238E27FC236}">
                    <a16:creationId xmlns:a16="http://schemas.microsoft.com/office/drawing/2014/main" id="{8FF5F3FE-4AFC-8010-4785-76BB9BA8EC92}"/>
                  </a:ext>
                </a:extLst>
              </p:cNvPr>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287" name="Google Shape;77;p2">
                <a:extLst>
                  <a:ext uri="{FF2B5EF4-FFF2-40B4-BE49-F238E27FC236}">
                    <a16:creationId xmlns:a16="http://schemas.microsoft.com/office/drawing/2014/main" id="{5A778A75-698B-CF29-C419-280829602B89}"/>
                  </a:ext>
                </a:extLst>
              </p:cNvPr>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288" name="Google Shape;78;p2">
                <a:extLst>
                  <a:ext uri="{FF2B5EF4-FFF2-40B4-BE49-F238E27FC236}">
                    <a16:creationId xmlns:a16="http://schemas.microsoft.com/office/drawing/2014/main" id="{60861CF9-DFBB-CB2D-3C9B-43CE358B5164}"/>
                  </a:ext>
                </a:extLst>
              </p:cNvPr>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289" name="Google Shape;79;p2">
                <a:extLst>
                  <a:ext uri="{FF2B5EF4-FFF2-40B4-BE49-F238E27FC236}">
                    <a16:creationId xmlns:a16="http://schemas.microsoft.com/office/drawing/2014/main" id="{FA858662-4E81-48D7-A8F9-B2BA3179C9BF}"/>
                  </a:ext>
                </a:extLst>
              </p:cNvPr>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290" name="Google Shape;80;p2">
                <a:extLst>
                  <a:ext uri="{FF2B5EF4-FFF2-40B4-BE49-F238E27FC236}">
                    <a16:creationId xmlns:a16="http://schemas.microsoft.com/office/drawing/2014/main" id="{16D0E4B8-1D0C-6773-BAC9-962CE816AACF}"/>
                  </a:ext>
                </a:extLst>
              </p:cNvPr>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291" name="Google Shape;81;p2">
                <a:extLst>
                  <a:ext uri="{FF2B5EF4-FFF2-40B4-BE49-F238E27FC236}">
                    <a16:creationId xmlns:a16="http://schemas.microsoft.com/office/drawing/2014/main" id="{9CFBE178-587C-8E45-A94F-537E72B2E4F5}"/>
                  </a:ext>
                </a:extLst>
              </p:cNvPr>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292" name="Google Shape;82;p2">
                <a:extLst>
                  <a:ext uri="{FF2B5EF4-FFF2-40B4-BE49-F238E27FC236}">
                    <a16:creationId xmlns:a16="http://schemas.microsoft.com/office/drawing/2014/main" id="{507FE8BC-A577-E93D-5C1B-AADC8AC54EF2}"/>
                  </a:ext>
                </a:extLst>
              </p:cNvPr>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293" name="Google Shape;83;p2">
                <a:extLst>
                  <a:ext uri="{FF2B5EF4-FFF2-40B4-BE49-F238E27FC236}">
                    <a16:creationId xmlns:a16="http://schemas.microsoft.com/office/drawing/2014/main" id="{1471FA33-B70E-0412-FED7-BED7188655D7}"/>
                  </a:ext>
                </a:extLst>
              </p:cNvPr>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294" name="Google Shape;84;p2">
                <a:extLst>
                  <a:ext uri="{FF2B5EF4-FFF2-40B4-BE49-F238E27FC236}">
                    <a16:creationId xmlns:a16="http://schemas.microsoft.com/office/drawing/2014/main" id="{E60EF9AF-A695-034E-9812-6DB15B80E0B3}"/>
                  </a:ext>
                </a:extLst>
              </p:cNvPr>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295" name="Google Shape;85;p2">
                <a:extLst>
                  <a:ext uri="{FF2B5EF4-FFF2-40B4-BE49-F238E27FC236}">
                    <a16:creationId xmlns:a16="http://schemas.microsoft.com/office/drawing/2014/main" id="{1C79BAF8-BFB7-A082-EA3F-7F4953357FDD}"/>
                  </a:ext>
                </a:extLst>
              </p:cNvPr>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grpSp>
        <p:grpSp>
          <p:nvGrpSpPr>
            <p:cNvPr id="296" name="Google Shape;67;p2">
              <a:extLst>
                <a:ext uri="{FF2B5EF4-FFF2-40B4-BE49-F238E27FC236}">
                  <a16:creationId xmlns:a16="http://schemas.microsoft.com/office/drawing/2014/main" id="{880069A8-F060-D92D-A8EC-F07A856D1499}"/>
                </a:ext>
              </a:extLst>
            </p:cNvPr>
            <p:cNvGrpSpPr/>
            <p:nvPr/>
          </p:nvGrpSpPr>
          <p:grpSpPr>
            <a:xfrm>
              <a:off x="2711032" y="6110714"/>
              <a:ext cx="213926" cy="213926"/>
              <a:chOff x="2924725" y="208150"/>
              <a:chExt cx="1242550" cy="1242550"/>
            </a:xfrm>
            <a:solidFill>
              <a:srgbClr val="F7D495"/>
            </a:solidFill>
          </p:grpSpPr>
          <p:sp>
            <p:nvSpPr>
              <p:cNvPr id="297" name="Google Shape;68;p2">
                <a:extLst>
                  <a:ext uri="{FF2B5EF4-FFF2-40B4-BE49-F238E27FC236}">
                    <a16:creationId xmlns:a16="http://schemas.microsoft.com/office/drawing/2014/main" id="{E1EA79E4-25B4-905F-2AAE-7C0FC76C0F55}"/>
                  </a:ext>
                </a:extLst>
              </p:cNvPr>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298" name="Google Shape;69;p2">
                <a:extLst>
                  <a:ext uri="{FF2B5EF4-FFF2-40B4-BE49-F238E27FC236}">
                    <a16:creationId xmlns:a16="http://schemas.microsoft.com/office/drawing/2014/main" id="{5FA7AA12-AA6E-2428-FB11-2DCD6163A2B9}"/>
                  </a:ext>
                </a:extLst>
              </p:cNvPr>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299" name="Google Shape;70;p2">
                <a:extLst>
                  <a:ext uri="{FF2B5EF4-FFF2-40B4-BE49-F238E27FC236}">
                    <a16:creationId xmlns:a16="http://schemas.microsoft.com/office/drawing/2014/main" id="{BE9D7927-9582-9256-D826-F47545867701}"/>
                  </a:ext>
                </a:extLst>
              </p:cNvPr>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300" name="Google Shape;71;p2">
                <a:extLst>
                  <a:ext uri="{FF2B5EF4-FFF2-40B4-BE49-F238E27FC236}">
                    <a16:creationId xmlns:a16="http://schemas.microsoft.com/office/drawing/2014/main" id="{9CDC6303-C836-2C2F-B4B0-AA18FAAB32D5}"/>
                  </a:ext>
                </a:extLst>
              </p:cNvPr>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301" name="Google Shape;72;p2">
                <a:extLst>
                  <a:ext uri="{FF2B5EF4-FFF2-40B4-BE49-F238E27FC236}">
                    <a16:creationId xmlns:a16="http://schemas.microsoft.com/office/drawing/2014/main" id="{DA012C0E-D1FC-D52B-273B-E779CB2FC442}"/>
                  </a:ext>
                </a:extLst>
              </p:cNvPr>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302" name="Google Shape;73;p2">
                <a:extLst>
                  <a:ext uri="{FF2B5EF4-FFF2-40B4-BE49-F238E27FC236}">
                    <a16:creationId xmlns:a16="http://schemas.microsoft.com/office/drawing/2014/main" id="{AA770B96-04C4-B4A8-6315-8767905ED371}"/>
                  </a:ext>
                </a:extLst>
              </p:cNvPr>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7D495"/>
                  </a:solidFill>
                </a:endParaRPr>
              </a:p>
            </p:txBody>
          </p:sp>
          <p:sp>
            <p:nvSpPr>
              <p:cNvPr id="383" name="Google Shape;74;p2">
                <a:extLst>
                  <a:ext uri="{FF2B5EF4-FFF2-40B4-BE49-F238E27FC236}">
                    <a16:creationId xmlns:a16="http://schemas.microsoft.com/office/drawing/2014/main" id="{8FF4C145-107F-53D9-61DC-4856F92C7114}"/>
                  </a:ext>
                </a:extLst>
              </p:cNvPr>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384" name="Google Shape;75;p2">
                <a:extLst>
                  <a:ext uri="{FF2B5EF4-FFF2-40B4-BE49-F238E27FC236}">
                    <a16:creationId xmlns:a16="http://schemas.microsoft.com/office/drawing/2014/main" id="{52A30EE4-566F-6E2B-E216-AFC75793689F}"/>
                  </a:ext>
                </a:extLst>
              </p:cNvPr>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385" name="Google Shape;76;p2">
                <a:extLst>
                  <a:ext uri="{FF2B5EF4-FFF2-40B4-BE49-F238E27FC236}">
                    <a16:creationId xmlns:a16="http://schemas.microsoft.com/office/drawing/2014/main" id="{82ED5B2A-6D8D-C27B-989A-F2B1F7BE227E}"/>
                  </a:ext>
                </a:extLst>
              </p:cNvPr>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386" name="Google Shape;77;p2">
                <a:extLst>
                  <a:ext uri="{FF2B5EF4-FFF2-40B4-BE49-F238E27FC236}">
                    <a16:creationId xmlns:a16="http://schemas.microsoft.com/office/drawing/2014/main" id="{68652668-A60E-B9BB-BA25-1C6D101875E3}"/>
                  </a:ext>
                </a:extLst>
              </p:cNvPr>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387" name="Google Shape;78;p2">
                <a:extLst>
                  <a:ext uri="{FF2B5EF4-FFF2-40B4-BE49-F238E27FC236}">
                    <a16:creationId xmlns:a16="http://schemas.microsoft.com/office/drawing/2014/main" id="{C8585198-DF0F-3159-8632-5F1F15BF8963}"/>
                  </a:ext>
                </a:extLst>
              </p:cNvPr>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388" name="Google Shape;79;p2">
                <a:extLst>
                  <a:ext uri="{FF2B5EF4-FFF2-40B4-BE49-F238E27FC236}">
                    <a16:creationId xmlns:a16="http://schemas.microsoft.com/office/drawing/2014/main" id="{D25484CC-AFEA-4CCC-5E05-01C4B4CBADBA}"/>
                  </a:ext>
                </a:extLst>
              </p:cNvPr>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389" name="Google Shape;80;p2">
                <a:extLst>
                  <a:ext uri="{FF2B5EF4-FFF2-40B4-BE49-F238E27FC236}">
                    <a16:creationId xmlns:a16="http://schemas.microsoft.com/office/drawing/2014/main" id="{3A8221FF-AA8A-5025-0A92-91F80FDBE192}"/>
                  </a:ext>
                </a:extLst>
              </p:cNvPr>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390" name="Google Shape;81;p2">
                <a:extLst>
                  <a:ext uri="{FF2B5EF4-FFF2-40B4-BE49-F238E27FC236}">
                    <a16:creationId xmlns:a16="http://schemas.microsoft.com/office/drawing/2014/main" id="{A829A5CA-A641-92D0-7E0C-BBA09FE406D2}"/>
                  </a:ext>
                </a:extLst>
              </p:cNvPr>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391" name="Google Shape;82;p2">
                <a:extLst>
                  <a:ext uri="{FF2B5EF4-FFF2-40B4-BE49-F238E27FC236}">
                    <a16:creationId xmlns:a16="http://schemas.microsoft.com/office/drawing/2014/main" id="{F1374FA6-A6CB-7ACE-F530-162157EFD65C}"/>
                  </a:ext>
                </a:extLst>
              </p:cNvPr>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392" name="Google Shape;83;p2">
                <a:extLst>
                  <a:ext uri="{FF2B5EF4-FFF2-40B4-BE49-F238E27FC236}">
                    <a16:creationId xmlns:a16="http://schemas.microsoft.com/office/drawing/2014/main" id="{94BBE6EA-2436-9082-ED47-7C8B6A6A6096}"/>
                  </a:ext>
                </a:extLst>
              </p:cNvPr>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393" name="Google Shape;84;p2">
                <a:extLst>
                  <a:ext uri="{FF2B5EF4-FFF2-40B4-BE49-F238E27FC236}">
                    <a16:creationId xmlns:a16="http://schemas.microsoft.com/office/drawing/2014/main" id="{3AECA039-BC0E-EBBB-4DE9-DC1299821F79}"/>
                  </a:ext>
                </a:extLst>
              </p:cNvPr>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394" name="Google Shape;85;p2">
                <a:extLst>
                  <a:ext uri="{FF2B5EF4-FFF2-40B4-BE49-F238E27FC236}">
                    <a16:creationId xmlns:a16="http://schemas.microsoft.com/office/drawing/2014/main" id="{5272494A-8C5F-79E0-1EE9-19DCD7CC7135}"/>
                  </a:ext>
                </a:extLst>
              </p:cNvPr>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grpSp>
      </p:grpSp>
      <p:grpSp>
        <p:nvGrpSpPr>
          <p:cNvPr id="395" name="Google Shape;2098;p71">
            <a:extLst>
              <a:ext uri="{FF2B5EF4-FFF2-40B4-BE49-F238E27FC236}">
                <a16:creationId xmlns:a16="http://schemas.microsoft.com/office/drawing/2014/main" id="{41EB6C9E-2F12-A4BA-12CA-0C93A3701A1A}"/>
              </a:ext>
            </a:extLst>
          </p:cNvPr>
          <p:cNvGrpSpPr/>
          <p:nvPr/>
        </p:nvGrpSpPr>
        <p:grpSpPr>
          <a:xfrm>
            <a:off x="4936400" y="4221512"/>
            <a:ext cx="2298118" cy="1591945"/>
            <a:chOff x="1560675" y="2560635"/>
            <a:chExt cx="1423800" cy="986290"/>
          </a:xfrm>
        </p:grpSpPr>
        <p:sp>
          <p:nvSpPr>
            <p:cNvPr id="396" name="Google Shape;2099;p71">
              <a:extLst>
                <a:ext uri="{FF2B5EF4-FFF2-40B4-BE49-F238E27FC236}">
                  <a16:creationId xmlns:a16="http://schemas.microsoft.com/office/drawing/2014/main" id="{297C1272-8DA7-3E81-2211-5E4FD013B8F7}"/>
                </a:ext>
              </a:extLst>
            </p:cNvPr>
            <p:cNvSpPr/>
            <p:nvPr/>
          </p:nvSpPr>
          <p:spPr>
            <a:xfrm>
              <a:off x="1690300" y="2623361"/>
              <a:ext cx="125475" cy="129650"/>
            </a:xfrm>
            <a:custGeom>
              <a:avLst/>
              <a:gdLst/>
              <a:ahLst/>
              <a:cxnLst/>
              <a:rect l="l" t="t" r="r" b="b"/>
              <a:pathLst>
                <a:path w="5019" h="5186" extrusionOk="0">
                  <a:moveTo>
                    <a:pt x="2088" y="0"/>
                  </a:moveTo>
                  <a:lnTo>
                    <a:pt x="1587" y="1338"/>
                  </a:lnTo>
                  <a:lnTo>
                    <a:pt x="1" y="1586"/>
                  </a:lnTo>
                  <a:lnTo>
                    <a:pt x="1085" y="2844"/>
                  </a:lnTo>
                  <a:lnTo>
                    <a:pt x="583" y="4262"/>
                  </a:lnTo>
                  <a:lnTo>
                    <a:pt x="2008" y="4015"/>
                  </a:lnTo>
                  <a:lnTo>
                    <a:pt x="3092" y="5185"/>
                  </a:lnTo>
                  <a:lnTo>
                    <a:pt x="3594" y="3928"/>
                  </a:lnTo>
                  <a:lnTo>
                    <a:pt x="3681" y="3680"/>
                  </a:lnTo>
                  <a:lnTo>
                    <a:pt x="5019" y="3426"/>
                  </a:lnTo>
                  <a:lnTo>
                    <a:pt x="4096" y="2342"/>
                  </a:lnTo>
                  <a:lnTo>
                    <a:pt x="4597" y="917"/>
                  </a:lnTo>
                  <a:lnTo>
                    <a:pt x="4597" y="837"/>
                  </a:lnTo>
                  <a:lnTo>
                    <a:pt x="4597" y="750"/>
                  </a:lnTo>
                  <a:lnTo>
                    <a:pt x="3012" y="1084"/>
                  </a:lnTo>
                  <a:lnTo>
                    <a:pt x="2844" y="837"/>
                  </a:lnTo>
                  <a:lnTo>
                    <a:pt x="2088" y="0"/>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2100;p71">
              <a:extLst>
                <a:ext uri="{FF2B5EF4-FFF2-40B4-BE49-F238E27FC236}">
                  <a16:creationId xmlns:a16="http://schemas.microsoft.com/office/drawing/2014/main" id="{7244D8D6-0CA6-8821-8D61-228567658AA5}"/>
                </a:ext>
              </a:extLst>
            </p:cNvPr>
            <p:cNvSpPr/>
            <p:nvPr/>
          </p:nvSpPr>
          <p:spPr>
            <a:xfrm>
              <a:off x="1926500" y="2734085"/>
              <a:ext cx="198725" cy="182000"/>
            </a:xfrm>
            <a:custGeom>
              <a:avLst/>
              <a:gdLst/>
              <a:ahLst/>
              <a:cxnLst/>
              <a:rect l="l" t="t" r="r" b="b"/>
              <a:pathLst>
                <a:path w="7949" h="7280" extrusionOk="0">
                  <a:moveTo>
                    <a:pt x="2261" y="0"/>
                  </a:moveTo>
                  <a:lnTo>
                    <a:pt x="2007" y="2429"/>
                  </a:lnTo>
                  <a:lnTo>
                    <a:pt x="0" y="3346"/>
                  </a:lnTo>
                  <a:lnTo>
                    <a:pt x="1840" y="4603"/>
                  </a:lnTo>
                  <a:lnTo>
                    <a:pt x="1592" y="7112"/>
                  </a:lnTo>
                  <a:lnTo>
                    <a:pt x="1592" y="7112"/>
                  </a:lnTo>
                  <a:lnTo>
                    <a:pt x="3432" y="6189"/>
                  </a:lnTo>
                  <a:lnTo>
                    <a:pt x="3847" y="6022"/>
                  </a:lnTo>
                  <a:lnTo>
                    <a:pt x="5607" y="7280"/>
                  </a:lnTo>
                  <a:lnTo>
                    <a:pt x="5774" y="5105"/>
                  </a:lnTo>
                  <a:lnTo>
                    <a:pt x="7781" y="4182"/>
                  </a:lnTo>
                  <a:lnTo>
                    <a:pt x="7862" y="4102"/>
                  </a:lnTo>
                  <a:lnTo>
                    <a:pt x="7949" y="4015"/>
                  </a:lnTo>
                  <a:lnTo>
                    <a:pt x="5941" y="2596"/>
                  </a:lnTo>
                  <a:lnTo>
                    <a:pt x="6022" y="2094"/>
                  </a:lnTo>
                  <a:lnTo>
                    <a:pt x="6109" y="502"/>
                  </a:lnTo>
                  <a:lnTo>
                    <a:pt x="4269" y="1425"/>
                  </a:lnTo>
                  <a:lnTo>
                    <a:pt x="4101" y="1338"/>
                  </a:lnTo>
                  <a:lnTo>
                    <a:pt x="2261" y="0"/>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2101;p71">
              <a:extLst>
                <a:ext uri="{FF2B5EF4-FFF2-40B4-BE49-F238E27FC236}">
                  <a16:creationId xmlns:a16="http://schemas.microsoft.com/office/drawing/2014/main" id="{EB67BB99-11A7-B187-0EB2-FA529F5D3B68}"/>
                </a:ext>
              </a:extLst>
            </p:cNvPr>
            <p:cNvSpPr/>
            <p:nvPr/>
          </p:nvSpPr>
          <p:spPr>
            <a:xfrm>
              <a:off x="2127200" y="2560635"/>
              <a:ext cx="140200" cy="135825"/>
            </a:xfrm>
            <a:custGeom>
              <a:avLst/>
              <a:gdLst/>
              <a:ahLst/>
              <a:cxnLst/>
              <a:rect l="l" t="t" r="r" b="b"/>
              <a:pathLst>
                <a:path w="5608" h="5433" extrusionOk="0">
                  <a:moveTo>
                    <a:pt x="3600" y="0"/>
                  </a:moveTo>
                  <a:lnTo>
                    <a:pt x="2510" y="1004"/>
                  </a:lnTo>
                  <a:lnTo>
                    <a:pt x="837" y="415"/>
                  </a:lnTo>
                  <a:lnTo>
                    <a:pt x="1172" y="2088"/>
                  </a:lnTo>
                  <a:lnTo>
                    <a:pt x="590" y="2589"/>
                  </a:lnTo>
                  <a:lnTo>
                    <a:pt x="1" y="3178"/>
                  </a:lnTo>
                  <a:lnTo>
                    <a:pt x="1004" y="3513"/>
                  </a:lnTo>
                  <a:lnTo>
                    <a:pt x="1426" y="3680"/>
                  </a:lnTo>
                  <a:lnTo>
                    <a:pt x="1841" y="5433"/>
                  </a:lnTo>
                  <a:lnTo>
                    <a:pt x="3099" y="4262"/>
                  </a:lnTo>
                  <a:lnTo>
                    <a:pt x="3513" y="4429"/>
                  </a:lnTo>
                  <a:lnTo>
                    <a:pt x="4604" y="4764"/>
                  </a:lnTo>
                  <a:lnTo>
                    <a:pt x="4604" y="4764"/>
                  </a:lnTo>
                  <a:lnTo>
                    <a:pt x="4269" y="3259"/>
                  </a:lnTo>
                  <a:lnTo>
                    <a:pt x="4684" y="2844"/>
                  </a:lnTo>
                  <a:lnTo>
                    <a:pt x="5440" y="2175"/>
                  </a:lnTo>
                  <a:lnTo>
                    <a:pt x="5521" y="2088"/>
                  </a:lnTo>
                  <a:lnTo>
                    <a:pt x="5608" y="2088"/>
                  </a:lnTo>
                  <a:lnTo>
                    <a:pt x="5521" y="2007"/>
                  </a:lnTo>
                  <a:lnTo>
                    <a:pt x="5440" y="2007"/>
                  </a:lnTo>
                  <a:lnTo>
                    <a:pt x="4269" y="1586"/>
                  </a:lnTo>
                  <a:lnTo>
                    <a:pt x="3935" y="1506"/>
                  </a:lnTo>
                  <a:lnTo>
                    <a:pt x="3600" y="0"/>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2102;p71">
              <a:extLst>
                <a:ext uri="{FF2B5EF4-FFF2-40B4-BE49-F238E27FC236}">
                  <a16:creationId xmlns:a16="http://schemas.microsoft.com/office/drawing/2014/main" id="{022B0D3A-E142-B763-BF16-50169AADAD9C}"/>
                </a:ext>
              </a:extLst>
            </p:cNvPr>
            <p:cNvSpPr/>
            <p:nvPr/>
          </p:nvSpPr>
          <p:spPr>
            <a:xfrm>
              <a:off x="1642125" y="2708425"/>
              <a:ext cx="1342350" cy="595975"/>
            </a:xfrm>
            <a:custGeom>
              <a:avLst/>
              <a:gdLst/>
              <a:ahLst/>
              <a:cxnLst/>
              <a:rect l="l" t="t" r="r" b="b"/>
              <a:pathLst>
                <a:path w="53694" h="23839" extrusionOk="0">
                  <a:moveTo>
                    <a:pt x="34043" y="0"/>
                  </a:moveTo>
                  <a:cubicBezTo>
                    <a:pt x="33956" y="0"/>
                    <a:pt x="33876" y="0"/>
                    <a:pt x="33876" y="87"/>
                  </a:cubicBezTo>
                  <a:cubicBezTo>
                    <a:pt x="33789" y="87"/>
                    <a:pt x="33789" y="167"/>
                    <a:pt x="33789" y="254"/>
                  </a:cubicBezTo>
                  <a:cubicBezTo>
                    <a:pt x="33876" y="669"/>
                    <a:pt x="33876" y="1171"/>
                    <a:pt x="33876" y="1673"/>
                  </a:cubicBezTo>
                  <a:cubicBezTo>
                    <a:pt x="33789" y="2261"/>
                    <a:pt x="33621" y="2763"/>
                    <a:pt x="33454" y="3345"/>
                  </a:cubicBezTo>
                  <a:cubicBezTo>
                    <a:pt x="33207" y="4101"/>
                    <a:pt x="32785" y="4770"/>
                    <a:pt x="32370" y="5520"/>
                  </a:cubicBezTo>
                  <a:cubicBezTo>
                    <a:pt x="31701" y="6356"/>
                    <a:pt x="30945" y="7192"/>
                    <a:pt x="30029" y="7948"/>
                  </a:cubicBezTo>
                  <a:cubicBezTo>
                    <a:pt x="28690" y="9032"/>
                    <a:pt x="27185" y="9869"/>
                    <a:pt x="25680" y="10705"/>
                  </a:cubicBezTo>
                  <a:lnTo>
                    <a:pt x="25593" y="10705"/>
                  </a:lnTo>
                  <a:cubicBezTo>
                    <a:pt x="24924" y="11127"/>
                    <a:pt x="24087" y="11541"/>
                    <a:pt x="23338" y="12043"/>
                  </a:cubicBezTo>
                  <a:cubicBezTo>
                    <a:pt x="22080" y="12799"/>
                    <a:pt x="20996" y="13548"/>
                    <a:pt x="20240" y="14385"/>
                  </a:cubicBezTo>
                  <a:cubicBezTo>
                    <a:pt x="19738" y="14974"/>
                    <a:pt x="19324" y="15556"/>
                    <a:pt x="18989" y="16144"/>
                  </a:cubicBezTo>
                  <a:cubicBezTo>
                    <a:pt x="18654" y="16727"/>
                    <a:pt x="18320" y="17396"/>
                    <a:pt x="18233" y="18065"/>
                  </a:cubicBezTo>
                  <a:lnTo>
                    <a:pt x="17898" y="17730"/>
                  </a:lnTo>
                  <a:cubicBezTo>
                    <a:pt x="17564" y="17396"/>
                    <a:pt x="17062" y="17148"/>
                    <a:pt x="16560" y="16894"/>
                  </a:cubicBezTo>
                  <a:cubicBezTo>
                    <a:pt x="15644" y="16479"/>
                    <a:pt x="14640" y="16312"/>
                    <a:pt x="13302" y="16312"/>
                  </a:cubicBezTo>
                  <a:lnTo>
                    <a:pt x="12967" y="16312"/>
                  </a:lnTo>
                  <a:cubicBezTo>
                    <a:pt x="12379" y="16312"/>
                    <a:pt x="11710" y="16312"/>
                    <a:pt x="11041" y="16392"/>
                  </a:cubicBezTo>
                  <a:cubicBezTo>
                    <a:pt x="10873" y="16392"/>
                    <a:pt x="10706" y="16392"/>
                    <a:pt x="10458" y="16479"/>
                  </a:cubicBezTo>
                  <a:cubicBezTo>
                    <a:pt x="9957" y="16559"/>
                    <a:pt x="9288" y="16646"/>
                    <a:pt x="8699" y="16646"/>
                  </a:cubicBezTo>
                  <a:cubicBezTo>
                    <a:pt x="8451" y="16646"/>
                    <a:pt x="8197" y="16559"/>
                    <a:pt x="8030" y="16559"/>
                  </a:cubicBezTo>
                  <a:cubicBezTo>
                    <a:pt x="7695" y="16559"/>
                    <a:pt x="7280" y="16479"/>
                    <a:pt x="6946" y="16312"/>
                  </a:cubicBezTo>
                  <a:cubicBezTo>
                    <a:pt x="6611" y="16144"/>
                    <a:pt x="6277" y="15977"/>
                    <a:pt x="6023" y="15810"/>
                  </a:cubicBezTo>
                  <a:cubicBezTo>
                    <a:pt x="5688" y="15556"/>
                    <a:pt x="5440" y="15308"/>
                    <a:pt x="5186" y="14974"/>
                  </a:cubicBezTo>
                  <a:lnTo>
                    <a:pt x="5186" y="15054"/>
                  </a:lnTo>
                  <a:cubicBezTo>
                    <a:pt x="5019" y="14719"/>
                    <a:pt x="4771" y="14385"/>
                    <a:pt x="4684" y="14137"/>
                  </a:cubicBezTo>
                  <a:cubicBezTo>
                    <a:pt x="4604" y="13883"/>
                    <a:pt x="4517" y="13635"/>
                    <a:pt x="4437" y="13468"/>
                  </a:cubicBezTo>
                  <a:cubicBezTo>
                    <a:pt x="4437" y="13381"/>
                    <a:pt x="4350" y="13301"/>
                    <a:pt x="4270" y="13301"/>
                  </a:cubicBezTo>
                  <a:lnTo>
                    <a:pt x="4183" y="13301"/>
                  </a:lnTo>
                  <a:cubicBezTo>
                    <a:pt x="4102" y="13301"/>
                    <a:pt x="4015" y="13301"/>
                    <a:pt x="4015" y="13381"/>
                  </a:cubicBezTo>
                  <a:cubicBezTo>
                    <a:pt x="3681" y="14050"/>
                    <a:pt x="3601" y="14806"/>
                    <a:pt x="3768" y="15810"/>
                  </a:cubicBezTo>
                  <a:cubicBezTo>
                    <a:pt x="3768" y="16144"/>
                    <a:pt x="3935" y="16559"/>
                    <a:pt x="4102" y="16981"/>
                  </a:cubicBezTo>
                  <a:cubicBezTo>
                    <a:pt x="4183" y="17148"/>
                    <a:pt x="4270" y="17315"/>
                    <a:pt x="4350" y="17563"/>
                  </a:cubicBezTo>
                  <a:cubicBezTo>
                    <a:pt x="4350" y="17563"/>
                    <a:pt x="4350" y="17650"/>
                    <a:pt x="4437" y="17650"/>
                  </a:cubicBezTo>
                  <a:lnTo>
                    <a:pt x="3012" y="17650"/>
                  </a:lnTo>
                  <a:cubicBezTo>
                    <a:pt x="2931" y="17650"/>
                    <a:pt x="2844" y="17650"/>
                    <a:pt x="2844" y="17730"/>
                  </a:cubicBezTo>
                  <a:lnTo>
                    <a:pt x="2764" y="17730"/>
                  </a:lnTo>
                  <a:cubicBezTo>
                    <a:pt x="2343" y="18566"/>
                    <a:pt x="1841" y="19155"/>
                    <a:pt x="1426" y="19737"/>
                  </a:cubicBezTo>
                  <a:lnTo>
                    <a:pt x="1506" y="19737"/>
                  </a:lnTo>
                  <a:cubicBezTo>
                    <a:pt x="1005" y="20239"/>
                    <a:pt x="503" y="20661"/>
                    <a:pt x="88" y="20995"/>
                  </a:cubicBezTo>
                  <a:cubicBezTo>
                    <a:pt x="88" y="20995"/>
                    <a:pt x="1" y="21075"/>
                    <a:pt x="1" y="21162"/>
                  </a:cubicBezTo>
                  <a:cubicBezTo>
                    <a:pt x="1" y="21162"/>
                    <a:pt x="88" y="21243"/>
                    <a:pt x="88" y="21330"/>
                  </a:cubicBezTo>
                  <a:lnTo>
                    <a:pt x="422" y="21330"/>
                  </a:lnTo>
                  <a:cubicBezTo>
                    <a:pt x="422" y="21243"/>
                    <a:pt x="503" y="21243"/>
                    <a:pt x="590" y="21162"/>
                  </a:cubicBezTo>
                  <a:cubicBezTo>
                    <a:pt x="1172" y="21577"/>
                    <a:pt x="1928" y="21744"/>
                    <a:pt x="2597" y="21999"/>
                  </a:cubicBezTo>
                  <a:lnTo>
                    <a:pt x="2764" y="21999"/>
                  </a:lnTo>
                  <a:cubicBezTo>
                    <a:pt x="3099" y="22079"/>
                    <a:pt x="3346" y="22166"/>
                    <a:pt x="3681" y="22246"/>
                  </a:cubicBezTo>
                  <a:cubicBezTo>
                    <a:pt x="4015" y="22414"/>
                    <a:pt x="4437" y="22500"/>
                    <a:pt x="4771" y="22581"/>
                  </a:cubicBezTo>
                  <a:cubicBezTo>
                    <a:pt x="6444" y="23083"/>
                    <a:pt x="7949" y="23417"/>
                    <a:pt x="9535" y="23671"/>
                  </a:cubicBezTo>
                  <a:cubicBezTo>
                    <a:pt x="10291" y="23752"/>
                    <a:pt x="11127" y="23839"/>
                    <a:pt x="11877" y="23839"/>
                  </a:cubicBezTo>
                  <a:lnTo>
                    <a:pt x="12044" y="23839"/>
                  </a:lnTo>
                  <a:cubicBezTo>
                    <a:pt x="12800" y="23839"/>
                    <a:pt x="13549" y="23752"/>
                    <a:pt x="14306" y="23671"/>
                  </a:cubicBezTo>
                  <a:cubicBezTo>
                    <a:pt x="14386" y="23671"/>
                    <a:pt x="14553" y="23584"/>
                    <a:pt x="14640" y="23584"/>
                  </a:cubicBezTo>
                  <a:lnTo>
                    <a:pt x="14888" y="23584"/>
                  </a:lnTo>
                  <a:lnTo>
                    <a:pt x="15055" y="23504"/>
                  </a:lnTo>
                  <a:cubicBezTo>
                    <a:pt x="15222" y="23504"/>
                    <a:pt x="15389" y="23504"/>
                    <a:pt x="15644" y="23417"/>
                  </a:cubicBezTo>
                  <a:cubicBezTo>
                    <a:pt x="16145" y="23337"/>
                    <a:pt x="16560" y="23250"/>
                    <a:pt x="16895" y="23170"/>
                  </a:cubicBezTo>
                  <a:cubicBezTo>
                    <a:pt x="17316" y="23002"/>
                    <a:pt x="17651" y="22915"/>
                    <a:pt x="17985" y="22748"/>
                  </a:cubicBezTo>
                  <a:cubicBezTo>
                    <a:pt x="18320" y="22581"/>
                    <a:pt x="18654" y="22414"/>
                    <a:pt x="18902" y="22166"/>
                  </a:cubicBezTo>
                  <a:cubicBezTo>
                    <a:pt x="19069" y="21999"/>
                    <a:pt x="19237" y="21831"/>
                    <a:pt x="19404" y="21577"/>
                  </a:cubicBezTo>
                  <a:cubicBezTo>
                    <a:pt x="19571" y="21744"/>
                    <a:pt x="19825" y="21831"/>
                    <a:pt x="20160" y="21999"/>
                  </a:cubicBezTo>
                  <a:cubicBezTo>
                    <a:pt x="20494" y="22079"/>
                    <a:pt x="20829" y="22166"/>
                    <a:pt x="21331" y="22333"/>
                  </a:cubicBezTo>
                  <a:cubicBezTo>
                    <a:pt x="21665" y="22414"/>
                    <a:pt x="22000" y="22414"/>
                    <a:pt x="22582" y="22500"/>
                  </a:cubicBezTo>
                  <a:cubicBezTo>
                    <a:pt x="22916" y="22581"/>
                    <a:pt x="23338" y="22581"/>
                    <a:pt x="23753" y="22668"/>
                  </a:cubicBezTo>
                  <a:cubicBezTo>
                    <a:pt x="24255" y="22668"/>
                    <a:pt x="24676" y="22748"/>
                    <a:pt x="25178" y="22748"/>
                  </a:cubicBezTo>
                  <a:cubicBezTo>
                    <a:pt x="26181" y="22835"/>
                    <a:pt x="27265" y="22915"/>
                    <a:pt x="28603" y="22915"/>
                  </a:cubicBezTo>
                  <a:lnTo>
                    <a:pt x="29694" y="22915"/>
                  </a:lnTo>
                  <a:cubicBezTo>
                    <a:pt x="32203" y="22915"/>
                    <a:pt x="34792" y="22835"/>
                    <a:pt x="37221" y="22668"/>
                  </a:cubicBezTo>
                  <a:lnTo>
                    <a:pt x="37723" y="22668"/>
                  </a:lnTo>
                  <a:cubicBezTo>
                    <a:pt x="38974" y="22581"/>
                    <a:pt x="40566" y="22500"/>
                    <a:pt x="42072" y="22414"/>
                  </a:cubicBezTo>
                  <a:lnTo>
                    <a:pt x="42573" y="22414"/>
                  </a:lnTo>
                  <a:cubicBezTo>
                    <a:pt x="43323" y="22414"/>
                    <a:pt x="43992" y="22414"/>
                    <a:pt x="44748" y="22333"/>
                  </a:cubicBezTo>
                  <a:cubicBezTo>
                    <a:pt x="45584" y="22333"/>
                    <a:pt x="46501" y="22246"/>
                    <a:pt x="47424" y="22166"/>
                  </a:cubicBezTo>
                  <a:cubicBezTo>
                    <a:pt x="49264" y="21999"/>
                    <a:pt x="51017" y="21831"/>
                    <a:pt x="52690" y="21577"/>
                  </a:cubicBezTo>
                  <a:lnTo>
                    <a:pt x="52690" y="21664"/>
                  </a:lnTo>
                  <a:cubicBezTo>
                    <a:pt x="52777" y="21744"/>
                    <a:pt x="52857" y="21744"/>
                    <a:pt x="52857" y="21744"/>
                  </a:cubicBezTo>
                  <a:lnTo>
                    <a:pt x="52944" y="21744"/>
                  </a:lnTo>
                  <a:lnTo>
                    <a:pt x="53024" y="21664"/>
                  </a:lnTo>
                  <a:cubicBezTo>
                    <a:pt x="53111" y="21577"/>
                    <a:pt x="53111" y="21577"/>
                    <a:pt x="53111" y="21497"/>
                  </a:cubicBezTo>
                  <a:lnTo>
                    <a:pt x="53111" y="21410"/>
                  </a:lnTo>
                  <a:lnTo>
                    <a:pt x="53111" y="21243"/>
                  </a:lnTo>
                  <a:lnTo>
                    <a:pt x="53111" y="21162"/>
                  </a:lnTo>
                  <a:cubicBezTo>
                    <a:pt x="53111" y="20239"/>
                    <a:pt x="53278" y="19322"/>
                    <a:pt x="53446" y="18399"/>
                  </a:cubicBezTo>
                  <a:lnTo>
                    <a:pt x="53446" y="18319"/>
                  </a:lnTo>
                  <a:lnTo>
                    <a:pt x="53446" y="18232"/>
                  </a:lnTo>
                  <a:cubicBezTo>
                    <a:pt x="53526" y="17984"/>
                    <a:pt x="53613" y="17563"/>
                    <a:pt x="53693" y="17148"/>
                  </a:cubicBezTo>
                  <a:cubicBezTo>
                    <a:pt x="53693" y="17061"/>
                    <a:pt x="53693" y="17061"/>
                    <a:pt x="53613" y="17061"/>
                  </a:cubicBezTo>
                  <a:cubicBezTo>
                    <a:pt x="53613" y="16981"/>
                    <a:pt x="53613" y="16894"/>
                    <a:pt x="53526" y="16813"/>
                  </a:cubicBezTo>
                  <a:cubicBezTo>
                    <a:pt x="52522" y="16479"/>
                    <a:pt x="51606" y="15977"/>
                    <a:pt x="50602" y="15388"/>
                  </a:cubicBezTo>
                  <a:cubicBezTo>
                    <a:pt x="49512" y="14806"/>
                    <a:pt x="48428" y="14050"/>
                    <a:pt x="47337" y="13134"/>
                  </a:cubicBezTo>
                  <a:cubicBezTo>
                    <a:pt x="46334" y="12297"/>
                    <a:pt x="45417" y="11461"/>
                    <a:pt x="44494" y="10538"/>
                  </a:cubicBezTo>
                  <a:cubicBezTo>
                    <a:pt x="42654" y="8618"/>
                    <a:pt x="40981" y="6443"/>
                    <a:pt x="39061" y="3680"/>
                  </a:cubicBezTo>
                  <a:lnTo>
                    <a:pt x="38057" y="2175"/>
                  </a:lnTo>
                  <a:cubicBezTo>
                    <a:pt x="38057" y="2094"/>
                    <a:pt x="37970" y="2094"/>
                    <a:pt x="37970" y="2094"/>
                  </a:cubicBezTo>
                  <a:lnTo>
                    <a:pt x="37723" y="2094"/>
                  </a:lnTo>
                  <a:cubicBezTo>
                    <a:pt x="37723" y="2094"/>
                    <a:pt x="37636" y="2094"/>
                    <a:pt x="37636" y="2175"/>
                  </a:cubicBezTo>
                  <a:cubicBezTo>
                    <a:pt x="37636" y="2261"/>
                    <a:pt x="37555" y="2261"/>
                    <a:pt x="37555" y="2342"/>
                  </a:cubicBezTo>
                  <a:cubicBezTo>
                    <a:pt x="37388" y="2596"/>
                    <a:pt x="37221" y="2844"/>
                    <a:pt x="36967" y="3098"/>
                  </a:cubicBezTo>
                  <a:cubicBezTo>
                    <a:pt x="36217" y="2175"/>
                    <a:pt x="35381" y="1091"/>
                    <a:pt x="34210" y="87"/>
                  </a:cubicBezTo>
                  <a:cubicBezTo>
                    <a:pt x="34123" y="0"/>
                    <a:pt x="34123" y="0"/>
                    <a:pt x="340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2103;p71">
              <a:extLst>
                <a:ext uri="{FF2B5EF4-FFF2-40B4-BE49-F238E27FC236}">
                  <a16:creationId xmlns:a16="http://schemas.microsoft.com/office/drawing/2014/main" id="{A2FCA31B-B821-4F1D-84AE-DC757D2D3E43}"/>
                </a:ext>
              </a:extLst>
            </p:cNvPr>
            <p:cNvSpPr/>
            <p:nvPr/>
          </p:nvSpPr>
          <p:spPr>
            <a:xfrm>
              <a:off x="2102125" y="2804600"/>
              <a:ext cx="483075" cy="414000"/>
            </a:xfrm>
            <a:custGeom>
              <a:avLst/>
              <a:gdLst/>
              <a:ahLst/>
              <a:cxnLst/>
              <a:rect l="l" t="t" r="r" b="b"/>
              <a:pathLst>
                <a:path w="19323" h="16560" extrusionOk="0">
                  <a:moveTo>
                    <a:pt x="19236" y="0"/>
                  </a:moveTo>
                  <a:cubicBezTo>
                    <a:pt x="19236" y="0"/>
                    <a:pt x="19155" y="0"/>
                    <a:pt x="19155" y="87"/>
                  </a:cubicBezTo>
                  <a:cubicBezTo>
                    <a:pt x="18654" y="669"/>
                    <a:pt x="18065" y="1258"/>
                    <a:pt x="17483" y="1760"/>
                  </a:cubicBezTo>
                  <a:cubicBezTo>
                    <a:pt x="16392" y="2763"/>
                    <a:pt x="15141" y="3600"/>
                    <a:pt x="13883" y="4349"/>
                  </a:cubicBezTo>
                  <a:cubicBezTo>
                    <a:pt x="13301" y="4684"/>
                    <a:pt x="12632" y="5018"/>
                    <a:pt x="11963" y="5440"/>
                  </a:cubicBezTo>
                  <a:cubicBezTo>
                    <a:pt x="11374" y="5774"/>
                    <a:pt x="10792" y="6022"/>
                    <a:pt x="10123" y="6356"/>
                  </a:cubicBezTo>
                  <a:cubicBezTo>
                    <a:pt x="8865" y="7025"/>
                    <a:pt x="7614" y="7614"/>
                    <a:pt x="6356" y="8283"/>
                  </a:cubicBezTo>
                  <a:cubicBezTo>
                    <a:pt x="5774" y="8618"/>
                    <a:pt x="5185" y="8952"/>
                    <a:pt x="4603" y="9367"/>
                  </a:cubicBezTo>
                  <a:cubicBezTo>
                    <a:pt x="4015" y="9788"/>
                    <a:pt x="3513" y="10203"/>
                    <a:pt x="3011" y="10705"/>
                  </a:cubicBezTo>
                  <a:cubicBezTo>
                    <a:pt x="2596" y="11040"/>
                    <a:pt x="2262" y="11461"/>
                    <a:pt x="1927" y="11876"/>
                  </a:cubicBezTo>
                  <a:cubicBezTo>
                    <a:pt x="1593" y="12297"/>
                    <a:pt x="1258" y="12712"/>
                    <a:pt x="924" y="13214"/>
                  </a:cubicBezTo>
                  <a:cubicBezTo>
                    <a:pt x="669" y="13716"/>
                    <a:pt x="422" y="14218"/>
                    <a:pt x="254" y="14719"/>
                  </a:cubicBezTo>
                  <a:cubicBezTo>
                    <a:pt x="167" y="14974"/>
                    <a:pt x="167" y="15221"/>
                    <a:pt x="87" y="15475"/>
                  </a:cubicBezTo>
                  <a:cubicBezTo>
                    <a:pt x="87" y="15810"/>
                    <a:pt x="0" y="16058"/>
                    <a:pt x="0" y="16312"/>
                  </a:cubicBezTo>
                  <a:cubicBezTo>
                    <a:pt x="87" y="16479"/>
                    <a:pt x="87" y="16559"/>
                    <a:pt x="254" y="16559"/>
                  </a:cubicBezTo>
                  <a:lnTo>
                    <a:pt x="422" y="16559"/>
                  </a:lnTo>
                  <a:cubicBezTo>
                    <a:pt x="422" y="16479"/>
                    <a:pt x="502" y="16479"/>
                    <a:pt x="502" y="16392"/>
                  </a:cubicBezTo>
                  <a:cubicBezTo>
                    <a:pt x="502" y="16058"/>
                    <a:pt x="589" y="15810"/>
                    <a:pt x="589" y="15475"/>
                  </a:cubicBezTo>
                  <a:cubicBezTo>
                    <a:pt x="669" y="15221"/>
                    <a:pt x="756" y="14887"/>
                    <a:pt x="837" y="14639"/>
                  </a:cubicBezTo>
                  <a:cubicBezTo>
                    <a:pt x="1091" y="13970"/>
                    <a:pt x="1425" y="13381"/>
                    <a:pt x="1760" y="12799"/>
                  </a:cubicBezTo>
                  <a:cubicBezTo>
                    <a:pt x="1927" y="12632"/>
                    <a:pt x="2094" y="12378"/>
                    <a:pt x="2262" y="12130"/>
                  </a:cubicBezTo>
                  <a:cubicBezTo>
                    <a:pt x="2429" y="11963"/>
                    <a:pt x="2596" y="11709"/>
                    <a:pt x="2763" y="11541"/>
                  </a:cubicBezTo>
                  <a:cubicBezTo>
                    <a:pt x="3098" y="11127"/>
                    <a:pt x="3432" y="10792"/>
                    <a:pt x="3847" y="10458"/>
                  </a:cubicBezTo>
                  <a:lnTo>
                    <a:pt x="3847" y="10371"/>
                  </a:lnTo>
                  <a:cubicBezTo>
                    <a:pt x="4938" y="9534"/>
                    <a:pt x="6109" y="8785"/>
                    <a:pt x="7280" y="8116"/>
                  </a:cubicBezTo>
                  <a:cubicBezTo>
                    <a:pt x="8531" y="7447"/>
                    <a:pt x="9789" y="6858"/>
                    <a:pt x="11040" y="6189"/>
                  </a:cubicBezTo>
                  <a:cubicBezTo>
                    <a:pt x="11629" y="5854"/>
                    <a:pt x="12298" y="5520"/>
                    <a:pt x="12880" y="5185"/>
                  </a:cubicBezTo>
                  <a:cubicBezTo>
                    <a:pt x="13468" y="4771"/>
                    <a:pt x="14137" y="4436"/>
                    <a:pt x="14720" y="4015"/>
                  </a:cubicBezTo>
                  <a:cubicBezTo>
                    <a:pt x="15977" y="3178"/>
                    <a:pt x="17148" y="2342"/>
                    <a:pt x="18232" y="1258"/>
                  </a:cubicBezTo>
                  <a:cubicBezTo>
                    <a:pt x="18567" y="923"/>
                    <a:pt x="18901" y="502"/>
                    <a:pt x="19236" y="167"/>
                  </a:cubicBezTo>
                  <a:cubicBezTo>
                    <a:pt x="19323" y="87"/>
                    <a:pt x="19323" y="87"/>
                    <a:pt x="19236" y="87"/>
                  </a:cubicBezTo>
                  <a:lnTo>
                    <a:pt x="192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2104;p71">
              <a:extLst>
                <a:ext uri="{FF2B5EF4-FFF2-40B4-BE49-F238E27FC236}">
                  <a16:creationId xmlns:a16="http://schemas.microsoft.com/office/drawing/2014/main" id="{363535CB-7086-18C1-F130-C9AC6FAC5694}"/>
                </a:ext>
              </a:extLst>
            </p:cNvPr>
            <p:cNvSpPr/>
            <p:nvPr/>
          </p:nvSpPr>
          <p:spPr>
            <a:xfrm>
              <a:off x="2112650" y="2863125"/>
              <a:ext cx="512200" cy="346000"/>
            </a:xfrm>
            <a:custGeom>
              <a:avLst/>
              <a:gdLst/>
              <a:ahLst/>
              <a:cxnLst/>
              <a:rect l="l" t="t" r="r" b="b"/>
              <a:pathLst>
                <a:path w="20488" h="13840" extrusionOk="0">
                  <a:moveTo>
                    <a:pt x="20407" y="1"/>
                  </a:moveTo>
                  <a:cubicBezTo>
                    <a:pt x="20320" y="88"/>
                    <a:pt x="20240" y="88"/>
                    <a:pt x="20153" y="168"/>
                  </a:cubicBezTo>
                  <a:cubicBezTo>
                    <a:pt x="19404" y="837"/>
                    <a:pt x="18567" y="1339"/>
                    <a:pt x="17644" y="1760"/>
                  </a:cubicBezTo>
                  <a:cubicBezTo>
                    <a:pt x="16393" y="2343"/>
                    <a:pt x="15055" y="2844"/>
                    <a:pt x="13797" y="3346"/>
                  </a:cubicBezTo>
                  <a:lnTo>
                    <a:pt x="11542" y="4350"/>
                  </a:lnTo>
                  <a:cubicBezTo>
                    <a:pt x="10786" y="4604"/>
                    <a:pt x="10037" y="4939"/>
                    <a:pt x="9368" y="5273"/>
                  </a:cubicBezTo>
                  <a:cubicBezTo>
                    <a:pt x="8612" y="5608"/>
                    <a:pt x="7862" y="6022"/>
                    <a:pt x="7193" y="6357"/>
                  </a:cubicBezTo>
                  <a:cubicBezTo>
                    <a:pt x="6524" y="6691"/>
                    <a:pt x="5855" y="7113"/>
                    <a:pt x="5186" y="7528"/>
                  </a:cubicBezTo>
                  <a:cubicBezTo>
                    <a:pt x="4684" y="7862"/>
                    <a:pt x="4095" y="8197"/>
                    <a:pt x="3594" y="8618"/>
                  </a:cubicBezTo>
                  <a:cubicBezTo>
                    <a:pt x="3092" y="9033"/>
                    <a:pt x="2590" y="9455"/>
                    <a:pt x="2088" y="9956"/>
                  </a:cubicBezTo>
                  <a:cubicBezTo>
                    <a:pt x="1586" y="10458"/>
                    <a:pt x="1172" y="11040"/>
                    <a:pt x="750" y="11629"/>
                  </a:cubicBezTo>
                  <a:cubicBezTo>
                    <a:pt x="583" y="11964"/>
                    <a:pt x="416" y="12298"/>
                    <a:pt x="335" y="12633"/>
                  </a:cubicBezTo>
                  <a:cubicBezTo>
                    <a:pt x="248" y="12800"/>
                    <a:pt x="168" y="12880"/>
                    <a:pt x="168" y="13047"/>
                  </a:cubicBezTo>
                  <a:cubicBezTo>
                    <a:pt x="81" y="13215"/>
                    <a:pt x="81" y="13302"/>
                    <a:pt x="81" y="13382"/>
                  </a:cubicBezTo>
                  <a:cubicBezTo>
                    <a:pt x="1" y="13469"/>
                    <a:pt x="1" y="13549"/>
                    <a:pt x="1" y="13636"/>
                  </a:cubicBezTo>
                  <a:cubicBezTo>
                    <a:pt x="1" y="13717"/>
                    <a:pt x="81" y="13804"/>
                    <a:pt x="168" y="13804"/>
                  </a:cubicBezTo>
                  <a:cubicBezTo>
                    <a:pt x="168" y="13830"/>
                    <a:pt x="177" y="13839"/>
                    <a:pt x="192" y="13839"/>
                  </a:cubicBezTo>
                  <a:cubicBezTo>
                    <a:pt x="222" y="13839"/>
                    <a:pt x="277" y="13804"/>
                    <a:pt x="335" y="13804"/>
                  </a:cubicBezTo>
                  <a:cubicBezTo>
                    <a:pt x="335" y="13717"/>
                    <a:pt x="335" y="13717"/>
                    <a:pt x="416" y="13717"/>
                  </a:cubicBezTo>
                  <a:cubicBezTo>
                    <a:pt x="416" y="13469"/>
                    <a:pt x="503" y="13302"/>
                    <a:pt x="583" y="13134"/>
                  </a:cubicBezTo>
                  <a:cubicBezTo>
                    <a:pt x="670" y="12967"/>
                    <a:pt x="750" y="12713"/>
                    <a:pt x="837" y="12546"/>
                  </a:cubicBezTo>
                  <a:cubicBezTo>
                    <a:pt x="1004" y="12131"/>
                    <a:pt x="1252" y="11796"/>
                    <a:pt x="1506" y="11462"/>
                  </a:cubicBezTo>
                  <a:lnTo>
                    <a:pt x="1419" y="11462"/>
                  </a:lnTo>
                  <a:lnTo>
                    <a:pt x="2423" y="10204"/>
                  </a:lnTo>
                  <a:lnTo>
                    <a:pt x="3594" y="9033"/>
                  </a:lnTo>
                  <a:cubicBezTo>
                    <a:pt x="4015" y="8699"/>
                    <a:pt x="4430" y="8364"/>
                    <a:pt x="4851" y="8117"/>
                  </a:cubicBezTo>
                  <a:cubicBezTo>
                    <a:pt x="5266" y="7782"/>
                    <a:pt x="5688" y="7528"/>
                    <a:pt x="6190" y="7193"/>
                  </a:cubicBezTo>
                  <a:cubicBezTo>
                    <a:pt x="7273" y="6524"/>
                    <a:pt x="8364" y="5942"/>
                    <a:pt x="9535" y="5440"/>
                  </a:cubicBezTo>
                  <a:cubicBezTo>
                    <a:pt x="10284" y="5106"/>
                    <a:pt x="10953" y="4771"/>
                    <a:pt x="11709" y="4437"/>
                  </a:cubicBezTo>
                  <a:lnTo>
                    <a:pt x="13964" y="3433"/>
                  </a:lnTo>
                  <a:cubicBezTo>
                    <a:pt x="14553" y="3179"/>
                    <a:pt x="15222" y="2931"/>
                    <a:pt x="15891" y="2677"/>
                  </a:cubicBezTo>
                  <a:cubicBezTo>
                    <a:pt x="16473" y="2430"/>
                    <a:pt x="17142" y="2175"/>
                    <a:pt x="17811" y="1841"/>
                  </a:cubicBezTo>
                  <a:cubicBezTo>
                    <a:pt x="18734" y="1339"/>
                    <a:pt x="19651" y="837"/>
                    <a:pt x="20487" y="88"/>
                  </a:cubicBezTo>
                  <a:lnTo>
                    <a:pt x="204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2105;p71">
              <a:extLst>
                <a:ext uri="{FF2B5EF4-FFF2-40B4-BE49-F238E27FC236}">
                  <a16:creationId xmlns:a16="http://schemas.microsoft.com/office/drawing/2014/main" id="{77010342-534E-5383-8FDC-A1E1DC698E75}"/>
                </a:ext>
              </a:extLst>
            </p:cNvPr>
            <p:cNvSpPr/>
            <p:nvPr/>
          </p:nvSpPr>
          <p:spPr>
            <a:xfrm>
              <a:off x="2620650" y="2863125"/>
              <a:ext cx="347100" cy="300000"/>
            </a:xfrm>
            <a:custGeom>
              <a:avLst/>
              <a:gdLst/>
              <a:ahLst/>
              <a:cxnLst/>
              <a:rect l="l" t="t" r="r" b="b"/>
              <a:pathLst>
                <a:path w="13884" h="12000" extrusionOk="0">
                  <a:moveTo>
                    <a:pt x="87" y="1"/>
                  </a:moveTo>
                  <a:cubicBezTo>
                    <a:pt x="87" y="1"/>
                    <a:pt x="0" y="88"/>
                    <a:pt x="87" y="88"/>
                  </a:cubicBezTo>
                  <a:cubicBezTo>
                    <a:pt x="923" y="1339"/>
                    <a:pt x="1840" y="2510"/>
                    <a:pt x="2844" y="3600"/>
                  </a:cubicBezTo>
                  <a:cubicBezTo>
                    <a:pt x="3847" y="4684"/>
                    <a:pt x="4851" y="5775"/>
                    <a:pt x="5941" y="6778"/>
                  </a:cubicBezTo>
                  <a:lnTo>
                    <a:pt x="9454" y="9535"/>
                  </a:lnTo>
                  <a:cubicBezTo>
                    <a:pt x="10036" y="9956"/>
                    <a:pt x="10705" y="10371"/>
                    <a:pt x="11294" y="10706"/>
                  </a:cubicBezTo>
                  <a:cubicBezTo>
                    <a:pt x="11628" y="10960"/>
                    <a:pt x="11963" y="11127"/>
                    <a:pt x="12298" y="11375"/>
                  </a:cubicBezTo>
                  <a:cubicBezTo>
                    <a:pt x="12632" y="11542"/>
                    <a:pt x="13047" y="11709"/>
                    <a:pt x="13381" y="11877"/>
                  </a:cubicBezTo>
                  <a:cubicBezTo>
                    <a:pt x="13549" y="11877"/>
                    <a:pt x="13636" y="11964"/>
                    <a:pt x="13803" y="11964"/>
                  </a:cubicBezTo>
                  <a:cubicBezTo>
                    <a:pt x="13803" y="11990"/>
                    <a:pt x="13812" y="11999"/>
                    <a:pt x="13824" y="11999"/>
                  </a:cubicBezTo>
                  <a:cubicBezTo>
                    <a:pt x="13848" y="11999"/>
                    <a:pt x="13883" y="11964"/>
                    <a:pt x="13883" y="11964"/>
                  </a:cubicBezTo>
                  <a:lnTo>
                    <a:pt x="13883" y="11877"/>
                  </a:lnTo>
                  <a:lnTo>
                    <a:pt x="13883" y="11796"/>
                  </a:lnTo>
                  <a:cubicBezTo>
                    <a:pt x="13636" y="11709"/>
                    <a:pt x="13381" y="11629"/>
                    <a:pt x="13134" y="11462"/>
                  </a:cubicBezTo>
                  <a:cubicBezTo>
                    <a:pt x="12880" y="11375"/>
                    <a:pt x="12632" y="11208"/>
                    <a:pt x="12378" y="11127"/>
                  </a:cubicBezTo>
                  <a:cubicBezTo>
                    <a:pt x="12211" y="10960"/>
                    <a:pt x="11963" y="10793"/>
                    <a:pt x="11709" y="10706"/>
                  </a:cubicBezTo>
                  <a:cubicBezTo>
                    <a:pt x="11541" y="10539"/>
                    <a:pt x="11294" y="10371"/>
                    <a:pt x="11040" y="10291"/>
                  </a:cubicBezTo>
                  <a:lnTo>
                    <a:pt x="8531" y="8531"/>
                  </a:lnTo>
                  <a:cubicBezTo>
                    <a:pt x="7360" y="7615"/>
                    <a:pt x="6276" y="6691"/>
                    <a:pt x="5185" y="5688"/>
                  </a:cubicBezTo>
                  <a:cubicBezTo>
                    <a:pt x="4102" y="4684"/>
                    <a:pt x="3011" y="3600"/>
                    <a:pt x="2094" y="2430"/>
                  </a:cubicBezTo>
                  <a:cubicBezTo>
                    <a:pt x="1673" y="2008"/>
                    <a:pt x="1338" y="1506"/>
                    <a:pt x="923" y="1091"/>
                  </a:cubicBezTo>
                  <a:cubicBezTo>
                    <a:pt x="669" y="757"/>
                    <a:pt x="422" y="422"/>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2106;p71">
              <a:extLst>
                <a:ext uri="{FF2B5EF4-FFF2-40B4-BE49-F238E27FC236}">
                  <a16:creationId xmlns:a16="http://schemas.microsoft.com/office/drawing/2014/main" id="{18D2AE66-668C-39A9-7FE6-101EAEAB8478}"/>
                </a:ext>
              </a:extLst>
            </p:cNvPr>
            <p:cNvSpPr/>
            <p:nvPr/>
          </p:nvSpPr>
          <p:spPr>
            <a:xfrm>
              <a:off x="2606100" y="2808775"/>
              <a:ext cx="326175" cy="320000"/>
            </a:xfrm>
            <a:custGeom>
              <a:avLst/>
              <a:gdLst/>
              <a:ahLst/>
              <a:cxnLst/>
              <a:rect l="l" t="t" r="r" b="b"/>
              <a:pathLst>
                <a:path w="13047" h="12800" extrusionOk="0">
                  <a:moveTo>
                    <a:pt x="0" y="0"/>
                  </a:moveTo>
                  <a:lnTo>
                    <a:pt x="0" y="87"/>
                  </a:lnTo>
                  <a:cubicBezTo>
                    <a:pt x="1418" y="2677"/>
                    <a:pt x="3258" y="5018"/>
                    <a:pt x="5353" y="7026"/>
                  </a:cubicBezTo>
                  <a:cubicBezTo>
                    <a:pt x="5854" y="7527"/>
                    <a:pt x="6356" y="8029"/>
                    <a:pt x="6938" y="8531"/>
                  </a:cubicBezTo>
                  <a:cubicBezTo>
                    <a:pt x="7440" y="9033"/>
                    <a:pt x="8029" y="9534"/>
                    <a:pt x="8611" y="9956"/>
                  </a:cubicBezTo>
                  <a:cubicBezTo>
                    <a:pt x="9200" y="10458"/>
                    <a:pt x="9782" y="10873"/>
                    <a:pt x="10451" y="11374"/>
                  </a:cubicBezTo>
                  <a:lnTo>
                    <a:pt x="12458" y="12632"/>
                  </a:lnTo>
                  <a:cubicBezTo>
                    <a:pt x="12625" y="12713"/>
                    <a:pt x="12712" y="12713"/>
                    <a:pt x="12880" y="12799"/>
                  </a:cubicBezTo>
                  <a:lnTo>
                    <a:pt x="13047" y="12799"/>
                  </a:lnTo>
                  <a:cubicBezTo>
                    <a:pt x="13047" y="12713"/>
                    <a:pt x="13047" y="12632"/>
                    <a:pt x="12960" y="12632"/>
                  </a:cubicBezTo>
                  <a:cubicBezTo>
                    <a:pt x="12793" y="12545"/>
                    <a:pt x="12712" y="12465"/>
                    <a:pt x="12545" y="12378"/>
                  </a:cubicBezTo>
                  <a:cubicBezTo>
                    <a:pt x="12378" y="12298"/>
                    <a:pt x="12210" y="12130"/>
                    <a:pt x="12043" y="12043"/>
                  </a:cubicBezTo>
                  <a:cubicBezTo>
                    <a:pt x="11709" y="11876"/>
                    <a:pt x="11374" y="11629"/>
                    <a:pt x="11040" y="11461"/>
                  </a:cubicBezTo>
                  <a:cubicBezTo>
                    <a:pt x="10451" y="11040"/>
                    <a:pt x="9782" y="10625"/>
                    <a:pt x="9200" y="10123"/>
                  </a:cubicBezTo>
                  <a:lnTo>
                    <a:pt x="9200" y="10204"/>
                  </a:lnTo>
                  <a:cubicBezTo>
                    <a:pt x="8611" y="9702"/>
                    <a:pt x="8109" y="9287"/>
                    <a:pt x="7527" y="8785"/>
                  </a:cubicBezTo>
                  <a:cubicBezTo>
                    <a:pt x="6938" y="8364"/>
                    <a:pt x="6436" y="7862"/>
                    <a:pt x="5854" y="7360"/>
                  </a:cubicBezTo>
                  <a:cubicBezTo>
                    <a:pt x="4764" y="6356"/>
                    <a:pt x="3847" y="5273"/>
                    <a:pt x="2844" y="4102"/>
                  </a:cubicBezTo>
                  <a:cubicBezTo>
                    <a:pt x="2757" y="4015"/>
                    <a:pt x="2676" y="3848"/>
                    <a:pt x="2509" y="3680"/>
                  </a:cubicBezTo>
                  <a:cubicBezTo>
                    <a:pt x="1673" y="2509"/>
                    <a:pt x="836" y="1339"/>
                    <a:pt x="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2107;p71">
              <a:extLst>
                <a:ext uri="{FF2B5EF4-FFF2-40B4-BE49-F238E27FC236}">
                  <a16:creationId xmlns:a16="http://schemas.microsoft.com/office/drawing/2014/main" id="{636186EC-8410-27DB-3BB1-27D60932E0E9}"/>
                </a:ext>
              </a:extLst>
            </p:cNvPr>
            <p:cNvSpPr/>
            <p:nvPr/>
          </p:nvSpPr>
          <p:spPr>
            <a:xfrm>
              <a:off x="2802625" y="3072225"/>
              <a:ext cx="150575" cy="129650"/>
            </a:xfrm>
            <a:custGeom>
              <a:avLst/>
              <a:gdLst/>
              <a:ahLst/>
              <a:cxnLst/>
              <a:rect l="l" t="t" r="r" b="b"/>
              <a:pathLst>
                <a:path w="6023" h="5186" extrusionOk="0">
                  <a:moveTo>
                    <a:pt x="1" y="0"/>
                  </a:moveTo>
                  <a:lnTo>
                    <a:pt x="1" y="87"/>
                  </a:lnTo>
                  <a:cubicBezTo>
                    <a:pt x="502" y="589"/>
                    <a:pt x="917" y="1004"/>
                    <a:pt x="1419" y="1425"/>
                  </a:cubicBezTo>
                  <a:lnTo>
                    <a:pt x="2924" y="2676"/>
                  </a:lnTo>
                  <a:cubicBezTo>
                    <a:pt x="3426" y="3098"/>
                    <a:pt x="3848" y="3513"/>
                    <a:pt x="4349" y="3934"/>
                  </a:cubicBezTo>
                  <a:cubicBezTo>
                    <a:pt x="4597" y="4101"/>
                    <a:pt x="4851" y="4349"/>
                    <a:pt x="5099" y="4516"/>
                  </a:cubicBezTo>
                  <a:cubicBezTo>
                    <a:pt x="5353" y="4770"/>
                    <a:pt x="5601" y="4938"/>
                    <a:pt x="5855" y="5185"/>
                  </a:cubicBezTo>
                  <a:lnTo>
                    <a:pt x="6022" y="5185"/>
                  </a:lnTo>
                  <a:lnTo>
                    <a:pt x="6022" y="5018"/>
                  </a:lnTo>
                  <a:cubicBezTo>
                    <a:pt x="5768" y="4851"/>
                    <a:pt x="5520" y="4603"/>
                    <a:pt x="5266" y="4436"/>
                  </a:cubicBezTo>
                  <a:cubicBezTo>
                    <a:pt x="5019" y="4182"/>
                    <a:pt x="4764" y="4014"/>
                    <a:pt x="4517" y="3767"/>
                  </a:cubicBezTo>
                  <a:cubicBezTo>
                    <a:pt x="4015" y="3345"/>
                    <a:pt x="3513" y="2931"/>
                    <a:pt x="3011" y="2596"/>
                  </a:cubicBezTo>
                  <a:lnTo>
                    <a:pt x="1506" y="1338"/>
                  </a:lnTo>
                  <a:cubicBezTo>
                    <a:pt x="1084" y="923"/>
                    <a:pt x="583" y="502"/>
                    <a:pt x="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2108;p71">
              <a:extLst>
                <a:ext uri="{FF2B5EF4-FFF2-40B4-BE49-F238E27FC236}">
                  <a16:creationId xmlns:a16="http://schemas.microsoft.com/office/drawing/2014/main" id="{94AEF470-2924-8223-BD42-6F9DA8FB0C95}"/>
                </a:ext>
              </a:extLst>
            </p:cNvPr>
            <p:cNvSpPr/>
            <p:nvPr/>
          </p:nvSpPr>
          <p:spPr>
            <a:xfrm>
              <a:off x="2721000" y="3001125"/>
              <a:ext cx="60750" cy="55350"/>
            </a:xfrm>
            <a:custGeom>
              <a:avLst/>
              <a:gdLst/>
              <a:ahLst/>
              <a:cxnLst/>
              <a:rect l="l" t="t" r="r" b="b"/>
              <a:pathLst>
                <a:path w="2430" h="2214" extrusionOk="0">
                  <a:moveTo>
                    <a:pt x="88" y="1"/>
                  </a:moveTo>
                  <a:lnTo>
                    <a:pt x="88" y="88"/>
                  </a:lnTo>
                  <a:cubicBezTo>
                    <a:pt x="1" y="88"/>
                    <a:pt x="88" y="168"/>
                    <a:pt x="88" y="168"/>
                  </a:cubicBezTo>
                  <a:cubicBezTo>
                    <a:pt x="422" y="502"/>
                    <a:pt x="837" y="837"/>
                    <a:pt x="1171" y="1171"/>
                  </a:cubicBezTo>
                  <a:cubicBezTo>
                    <a:pt x="1593" y="1506"/>
                    <a:pt x="2008" y="1840"/>
                    <a:pt x="2342" y="2175"/>
                  </a:cubicBezTo>
                  <a:cubicBezTo>
                    <a:pt x="2342" y="2204"/>
                    <a:pt x="2352" y="2214"/>
                    <a:pt x="2365" y="2214"/>
                  </a:cubicBezTo>
                  <a:cubicBezTo>
                    <a:pt x="2391" y="2214"/>
                    <a:pt x="2429" y="2175"/>
                    <a:pt x="2429" y="2175"/>
                  </a:cubicBezTo>
                  <a:lnTo>
                    <a:pt x="2429" y="2095"/>
                  </a:lnTo>
                  <a:cubicBezTo>
                    <a:pt x="2095" y="1760"/>
                    <a:pt x="1673" y="1426"/>
                    <a:pt x="1339" y="1091"/>
                  </a:cubicBezTo>
                  <a:cubicBezTo>
                    <a:pt x="924" y="757"/>
                    <a:pt x="502" y="422"/>
                    <a:pt x="168" y="88"/>
                  </a:cubicBezTo>
                  <a:cubicBezTo>
                    <a:pt x="168" y="88"/>
                    <a:pt x="168" y="1"/>
                    <a:pt x="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2109;p71">
              <a:extLst>
                <a:ext uri="{FF2B5EF4-FFF2-40B4-BE49-F238E27FC236}">
                  <a16:creationId xmlns:a16="http://schemas.microsoft.com/office/drawing/2014/main" id="{FB00DD38-20D3-5425-FB34-DC75819E68B9}"/>
                </a:ext>
              </a:extLst>
            </p:cNvPr>
            <p:cNvSpPr/>
            <p:nvPr/>
          </p:nvSpPr>
          <p:spPr>
            <a:xfrm>
              <a:off x="2451375" y="2833875"/>
              <a:ext cx="148375" cy="98375"/>
            </a:xfrm>
            <a:custGeom>
              <a:avLst/>
              <a:gdLst/>
              <a:ahLst/>
              <a:cxnLst/>
              <a:rect l="l" t="t" r="r" b="b"/>
              <a:pathLst>
                <a:path w="5935" h="3935" extrusionOk="0">
                  <a:moveTo>
                    <a:pt x="5935" y="0"/>
                  </a:moveTo>
                  <a:cubicBezTo>
                    <a:pt x="5855" y="0"/>
                    <a:pt x="5855" y="0"/>
                    <a:pt x="5855" y="87"/>
                  </a:cubicBezTo>
                  <a:cubicBezTo>
                    <a:pt x="5018" y="836"/>
                    <a:pt x="4095" y="1505"/>
                    <a:pt x="3091" y="2094"/>
                  </a:cubicBezTo>
                  <a:cubicBezTo>
                    <a:pt x="2590" y="2429"/>
                    <a:pt x="2088" y="2676"/>
                    <a:pt x="1586" y="3011"/>
                  </a:cubicBezTo>
                  <a:cubicBezTo>
                    <a:pt x="1084" y="3265"/>
                    <a:pt x="582" y="3513"/>
                    <a:pt x="81" y="3847"/>
                  </a:cubicBezTo>
                  <a:lnTo>
                    <a:pt x="0" y="3847"/>
                  </a:lnTo>
                  <a:cubicBezTo>
                    <a:pt x="0" y="3934"/>
                    <a:pt x="0" y="3934"/>
                    <a:pt x="81" y="3934"/>
                  </a:cubicBezTo>
                  <a:lnTo>
                    <a:pt x="167" y="3934"/>
                  </a:lnTo>
                  <a:cubicBezTo>
                    <a:pt x="669" y="3680"/>
                    <a:pt x="1171" y="3432"/>
                    <a:pt x="1673" y="3098"/>
                  </a:cubicBezTo>
                  <a:cubicBezTo>
                    <a:pt x="2175" y="2844"/>
                    <a:pt x="2676" y="2509"/>
                    <a:pt x="3091" y="2261"/>
                  </a:cubicBezTo>
                  <a:cubicBezTo>
                    <a:pt x="4095" y="1592"/>
                    <a:pt x="5018" y="923"/>
                    <a:pt x="5935" y="167"/>
                  </a:cubicBezTo>
                  <a:lnTo>
                    <a:pt x="5935" y="87"/>
                  </a:lnTo>
                  <a:lnTo>
                    <a:pt x="59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2110;p71">
              <a:extLst>
                <a:ext uri="{FF2B5EF4-FFF2-40B4-BE49-F238E27FC236}">
                  <a16:creationId xmlns:a16="http://schemas.microsoft.com/office/drawing/2014/main" id="{7BBC874E-D098-C71F-2795-D04871D6A84C}"/>
                </a:ext>
              </a:extLst>
            </p:cNvPr>
            <p:cNvSpPr/>
            <p:nvPr/>
          </p:nvSpPr>
          <p:spPr>
            <a:xfrm>
              <a:off x="1719575" y="3134950"/>
              <a:ext cx="393100" cy="81650"/>
            </a:xfrm>
            <a:custGeom>
              <a:avLst/>
              <a:gdLst/>
              <a:ahLst/>
              <a:cxnLst/>
              <a:rect l="l" t="t" r="r" b="b"/>
              <a:pathLst>
                <a:path w="15724" h="3266" extrusionOk="0">
                  <a:moveTo>
                    <a:pt x="10204" y="0"/>
                  </a:moveTo>
                  <a:cubicBezTo>
                    <a:pt x="9368" y="0"/>
                    <a:pt x="8531" y="167"/>
                    <a:pt x="7775" y="335"/>
                  </a:cubicBezTo>
                  <a:lnTo>
                    <a:pt x="6270" y="836"/>
                  </a:lnTo>
                  <a:cubicBezTo>
                    <a:pt x="5768" y="923"/>
                    <a:pt x="5266" y="1091"/>
                    <a:pt x="4764" y="1171"/>
                  </a:cubicBezTo>
                  <a:cubicBezTo>
                    <a:pt x="3909" y="1293"/>
                    <a:pt x="3011" y="1372"/>
                    <a:pt x="2133" y="1372"/>
                  </a:cubicBezTo>
                  <a:cubicBezTo>
                    <a:pt x="1809" y="1372"/>
                    <a:pt x="1487" y="1362"/>
                    <a:pt x="1172" y="1338"/>
                  </a:cubicBezTo>
                  <a:cubicBezTo>
                    <a:pt x="837" y="1258"/>
                    <a:pt x="503" y="1258"/>
                    <a:pt x="81" y="1171"/>
                  </a:cubicBezTo>
                  <a:cubicBezTo>
                    <a:pt x="1" y="1171"/>
                    <a:pt x="1" y="1258"/>
                    <a:pt x="81" y="1338"/>
                  </a:cubicBezTo>
                  <a:cubicBezTo>
                    <a:pt x="750" y="1425"/>
                    <a:pt x="1419" y="1505"/>
                    <a:pt x="2088" y="1505"/>
                  </a:cubicBezTo>
                  <a:cubicBezTo>
                    <a:pt x="2757" y="1505"/>
                    <a:pt x="3513" y="1505"/>
                    <a:pt x="4182" y="1425"/>
                  </a:cubicBezTo>
                  <a:cubicBezTo>
                    <a:pt x="4851" y="1338"/>
                    <a:pt x="5521" y="1258"/>
                    <a:pt x="6190" y="1091"/>
                  </a:cubicBezTo>
                  <a:lnTo>
                    <a:pt x="7193" y="836"/>
                  </a:lnTo>
                  <a:cubicBezTo>
                    <a:pt x="7608" y="756"/>
                    <a:pt x="7943" y="669"/>
                    <a:pt x="8277" y="589"/>
                  </a:cubicBezTo>
                  <a:cubicBezTo>
                    <a:pt x="8814" y="527"/>
                    <a:pt x="9306" y="469"/>
                    <a:pt x="9815" y="469"/>
                  </a:cubicBezTo>
                  <a:cubicBezTo>
                    <a:pt x="10023" y="469"/>
                    <a:pt x="10234" y="479"/>
                    <a:pt x="10451" y="502"/>
                  </a:cubicBezTo>
                  <a:cubicBezTo>
                    <a:pt x="10953" y="589"/>
                    <a:pt x="11455" y="669"/>
                    <a:pt x="11957" y="836"/>
                  </a:cubicBezTo>
                  <a:lnTo>
                    <a:pt x="12044" y="836"/>
                  </a:lnTo>
                  <a:cubicBezTo>
                    <a:pt x="12291" y="1004"/>
                    <a:pt x="12626" y="1091"/>
                    <a:pt x="12880" y="1258"/>
                  </a:cubicBezTo>
                  <a:lnTo>
                    <a:pt x="13630" y="1760"/>
                  </a:lnTo>
                  <a:cubicBezTo>
                    <a:pt x="13964" y="1927"/>
                    <a:pt x="14218" y="2174"/>
                    <a:pt x="14466" y="2429"/>
                  </a:cubicBezTo>
                  <a:lnTo>
                    <a:pt x="14800" y="2763"/>
                  </a:lnTo>
                  <a:cubicBezTo>
                    <a:pt x="14968" y="2931"/>
                    <a:pt x="15055" y="3098"/>
                    <a:pt x="15222" y="3178"/>
                  </a:cubicBezTo>
                  <a:cubicBezTo>
                    <a:pt x="15302" y="3265"/>
                    <a:pt x="15469" y="3265"/>
                    <a:pt x="15556" y="3265"/>
                  </a:cubicBezTo>
                  <a:cubicBezTo>
                    <a:pt x="15637" y="3178"/>
                    <a:pt x="15637" y="3178"/>
                    <a:pt x="15637" y="3098"/>
                  </a:cubicBezTo>
                  <a:cubicBezTo>
                    <a:pt x="15724" y="3011"/>
                    <a:pt x="15724" y="2931"/>
                    <a:pt x="15724" y="2844"/>
                  </a:cubicBezTo>
                  <a:cubicBezTo>
                    <a:pt x="15637" y="2763"/>
                    <a:pt x="15637" y="2676"/>
                    <a:pt x="15556" y="2596"/>
                  </a:cubicBezTo>
                  <a:cubicBezTo>
                    <a:pt x="15469" y="2596"/>
                    <a:pt x="15469" y="2509"/>
                    <a:pt x="15389" y="2429"/>
                  </a:cubicBezTo>
                  <a:cubicBezTo>
                    <a:pt x="15302" y="2261"/>
                    <a:pt x="15222" y="2094"/>
                    <a:pt x="15055" y="2007"/>
                  </a:cubicBezTo>
                  <a:cubicBezTo>
                    <a:pt x="14800" y="1760"/>
                    <a:pt x="14553" y="1505"/>
                    <a:pt x="14218" y="1258"/>
                  </a:cubicBezTo>
                  <a:cubicBezTo>
                    <a:pt x="13964" y="1091"/>
                    <a:pt x="13630" y="923"/>
                    <a:pt x="13382" y="756"/>
                  </a:cubicBezTo>
                  <a:cubicBezTo>
                    <a:pt x="13047" y="589"/>
                    <a:pt x="12713" y="502"/>
                    <a:pt x="12378" y="335"/>
                  </a:cubicBezTo>
                  <a:cubicBezTo>
                    <a:pt x="11709" y="167"/>
                    <a:pt x="10953" y="0"/>
                    <a:pt x="10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2111;p71">
              <a:extLst>
                <a:ext uri="{FF2B5EF4-FFF2-40B4-BE49-F238E27FC236}">
                  <a16:creationId xmlns:a16="http://schemas.microsoft.com/office/drawing/2014/main" id="{7866D070-F961-E3E9-5900-6CFEE09E166B}"/>
                </a:ext>
              </a:extLst>
            </p:cNvPr>
            <p:cNvSpPr/>
            <p:nvPr/>
          </p:nvSpPr>
          <p:spPr>
            <a:xfrm>
              <a:off x="1694500" y="3166375"/>
              <a:ext cx="403450" cy="54400"/>
            </a:xfrm>
            <a:custGeom>
              <a:avLst/>
              <a:gdLst/>
              <a:ahLst/>
              <a:cxnLst/>
              <a:rect l="l" t="t" r="r" b="b"/>
              <a:pathLst>
                <a:path w="16138" h="2176" extrusionOk="0">
                  <a:moveTo>
                    <a:pt x="11287" y="1"/>
                  </a:moveTo>
                  <a:cubicBezTo>
                    <a:pt x="10284" y="1"/>
                    <a:pt x="9280" y="168"/>
                    <a:pt x="8276" y="335"/>
                  </a:cubicBezTo>
                  <a:cubicBezTo>
                    <a:pt x="6771" y="670"/>
                    <a:pt x="5266" y="1172"/>
                    <a:pt x="3760" y="1419"/>
                  </a:cubicBezTo>
                  <a:cubicBezTo>
                    <a:pt x="3027" y="1541"/>
                    <a:pt x="2294" y="1621"/>
                    <a:pt x="1530" y="1621"/>
                  </a:cubicBezTo>
                  <a:cubicBezTo>
                    <a:pt x="1248" y="1621"/>
                    <a:pt x="961" y="1610"/>
                    <a:pt x="669" y="1587"/>
                  </a:cubicBezTo>
                  <a:lnTo>
                    <a:pt x="749" y="1587"/>
                  </a:lnTo>
                  <a:cubicBezTo>
                    <a:pt x="502" y="1587"/>
                    <a:pt x="335" y="1506"/>
                    <a:pt x="80" y="1506"/>
                  </a:cubicBezTo>
                  <a:lnTo>
                    <a:pt x="80" y="1587"/>
                  </a:lnTo>
                  <a:cubicBezTo>
                    <a:pt x="0" y="1587"/>
                    <a:pt x="80" y="1674"/>
                    <a:pt x="80" y="1674"/>
                  </a:cubicBezTo>
                  <a:cubicBezTo>
                    <a:pt x="749" y="1754"/>
                    <a:pt x="1419" y="1754"/>
                    <a:pt x="2007" y="1754"/>
                  </a:cubicBezTo>
                  <a:cubicBezTo>
                    <a:pt x="2676" y="1754"/>
                    <a:pt x="3345" y="1674"/>
                    <a:pt x="4015" y="1506"/>
                  </a:cubicBezTo>
                  <a:cubicBezTo>
                    <a:pt x="4684" y="1419"/>
                    <a:pt x="5353" y="1252"/>
                    <a:pt x="6022" y="1085"/>
                  </a:cubicBezTo>
                  <a:cubicBezTo>
                    <a:pt x="6691" y="917"/>
                    <a:pt x="7360" y="837"/>
                    <a:pt x="8029" y="670"/>
                  </a:cubicBezTo>
                  <a:cubicBezTo>
                    <a:pt x="8196" y="670"/>
                    <a:pt x="8363" y="583"/>
                    <a:pt x="8444" y="583"/>
                  </a:cubicBezTo>
                  <a:lnTo>
                    <a:pt x="10203" y="335"/>
                  </a:lnTo>
                  <a:lnTo>
                    <a:pt x="11876" y="335"/>
                  </a:lnTo>
                  <a:cubicBezTo>
                    <a:pt x="12458" y="416"/>
                    <a:pt x="13047" y="583"/>
                    <a:pt x="13629" y="750"/>
                  </a:cubicBezTo>
                  <a:cubicBezTo>
                    <a:pt x="13883" y="837"/>
                    <a:pt x="14131" y="917"/>
                    <a:pt x="14385" y="1085"/>
                  </a:cubicBezTo>
                  <a:cubicBezTo>
                    <a:pt x="14552" y="1172"/>
                    <a:pt x="14800" y="1252"/>
                    <a:pt x="14967" y="1419"/>
                  </a:cubicBezTo>
                  <a:cubicBezTo>
                    <a:pt x="15134" y="1587"/>
                    <a:pt x="15389" y="1754"/>
                    <a:pt x="15556" y="1921"/>
                  </a:cubicBezTo>
                  <a:cubicBezTo>
                    <a:pt x="15556" y="2008"/>
                    <a:pt x="15556" y="2008"/>
                    <a:pt x="15636" y="2008"/>
                  </a:cubicBezTo>
                  <a:cubicBezTo>
                    <a:pt x="15636" y="2088"/>
                    <a:pt x="15723" y="2175"/>
                    <a:pt x="15803" y="2175"/>
                  </a:cubicBezTo>
                  <a:cubicBezTo>
                    <a:pt x="15803" y="2175"/>
                    <a:pt x="15890" y="2175"/>
                    <a:pt x="15971" y="2088"/>
                  </a:cubicBezTo>
                  <a:cubicBezTo>
                    <a:pt x="16138" y="2008"/>
                    <a:pt x="16138" y="1841"/>
                    <a:pt x="16058" y="1674"/>
                  </a:cubicBezTo>
                  <a:cubicBezTo>
                    <a:pt x="15723" y="1419"/>
                    <a:pt x="15469" y="1172"/>
                    <a:pt x="15134" y="1004"/>
                  </a:cubicBezTo>
                  <a:cubicBezTo>
                    <a:pt x="14967" y="917"/>
                    <a:pt x="14887" y="837"/>
                    <a:pt x="14720" y="750"/>
                  </a:cubicBezTo>
                  <a:cubicBezTo>
                    <a:pt x="14552" y="670"/>
                    <a:pt x="14385" y="583"/>
                    <a:pt x="14218" y="583"/>
                  </a:cubicBezTo>
                  <a:cubicBezTo>
                    <a:pt x="13883" y="416"/>
                    <a:pt x="13549" y="335"/>
                    <a:pt x="13214" y="248"/>
                  </a:cubicBezTo>
                  <a:cubicBezTo>
                    <a:pt x="12880" y="168"/>
                    <a:pt x="12545" y="81"/>
                    <a:pt x="12291" y="81"/>
                  </a:cubicBezTo>
                  <a:cubicBezTo>
                    <a:pt x="11956" y="1"/>
                    <a:pt x="11622" y="1"/>
                    <a:pt x="11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2112;p71">
              <a:extLst>
                <a:ext uri="{FF2B5EF4-FFF2-40B4-BE49-F238E27FC236}">
                  <a16:creationId xmlns:a16="http://schemas.microsoft.com/office/drawing/2014/main" id="{A4D88485-6CB3-646E-41EF-2317F2470F69}"/>
                </a:ext>
              </a:extLst>
            </p:cNvPr>
            <p:cNvSpPr/>
            <p:nvPr/>
          </p:nvSpPr>
          <p:spPr>
            <a:xfrm>
              <a:off x="1870125" y="3191475"/>
              <a:ext cx="209100" cy="31300"/>
            </a:xfrm>
            <a:custGeom>
              <a:avLst/>
              <a:gdLst/>
              <a:ahLst/>
              <a:cxnLst/>
              <a:rect l="l" t="t" r="r" b="b"/>
              <a:pathLst>
                <a:path w="8364" h="1252" extrusionOk="0">
                  <a:moveTo>
                    <a:pt x="7862" y="1084"/>
                  </a:moveTo>
                  <a:cubicBezTo>
                    <a:pt x="7862" y="1171"/>
                    <a:pt x="7862" y="1171"/>
                    <a:pt x="7942" y="1171"/>
                  </a:cubicBezTo>
                  <a:cubicBezTo>
                    <a:pt x="7942" y="1171"/>
                    <a:pt x="7862" y="1171"/>
                    <a:pt x="7862" y="1084"/>
                  </a:cubicBezTo>
                  <a:close/>
                  <a:moveTo>
                    <a:pt x="4684" y="0"/>
                  </a:moveTo>
                  <a:cubicBezTo>
                    <a:pt x="3346" y="81"/>
                    <a:pt x="2088" y="248"/>
                    <a:pt x="837" y="415"/>
                  </a:cubicBezTo>
                  <a:cubicBezTo>
                    <a:pt x="582" y="415"/>
                    <a:pt x="335" y="415"/>
                    <a:pt x="0" y="502"/>
                  </a:cubicBezTo>
                  <a:lnTo>
                    <a:pt x="0" y="583"/>
                  </a:lnTo>
                  <a:cubicBezTo>
                    <a:pt x="415" y="583"/>
                    <a:pt x="837" y="583"/>
                    <a:pt x="1251" y="502"/>
                  </a:cubicBezTo>
                  <a:cubicBezTo>
                    <a:pt x="1753" y="502"/>
                    <a:pt x="2175" y="415"/>
                    <a:pt x="2677" y="415"/>
                  </a:cubicBezTo>
                  <a:cubicBezTo>
                    <a:pt x="3091" y="335"/>
                    <a:pt x="3593" y="335"/>
                    <a:pt x="4015" y="335"/>
                  </a:cubicBezTo>
                  <a:lnTo>
                    <a:pt x="5433" y="335"/>
                  </a:lnTo>
                  <a:cubicBezTo>
                    <a:pt x="5935" y="415"/>
                    <a:pt x="6524" y="502"/>
                    <a:pt x="7025" y="670"/>
                  </a:cubicBezTo>
                  <a:cubicBezTo>
                    <a:pt x="7360" y="837"/>
                    <a:pt x="7608" y="917"/>
                    <a:pt x="7862" y="1084"/>
                  </a:cubicBezTo>
                  <a:cubicBezTo>
                    <a:pt x="7942" y="1171"/>
                    <a:pt x="7942" y="1171"/>
                    <a:pt x="8029" y="1171"/>
                  </a:cubicBezTo>
                  <a:cubicBezTo>
                    <a:pt x="8029" y="1252"/>
                    <a:pt x="8109" y="1252"/>
                    <a:pt x="8196" y="1252"/>
                  </a:cubicBezTo>
                  <a:cubicBezTo>
                    <a:pt x="8196" y="1171"/>
                    <a:pt x="8277" y="1171"/>
                    <a:pt x="8277" y="1084"/>
                  </a:cubicBezTo>
                  <a:cubicBezTo>
                    <a:pt x="8364" y="1084"/>
                    <a:pt x="8364" y="1004"/>
                    <a:pt x="8277" y="917"/>
                  </a:cubicBezTo>
                  <a:cubicBezTo>
                    <a:pt x="8277" y="837"/>
                    <a:pt x="8277" y="837"/>
                    <a:pt x="8196" y="837"/>
                  </a:cubicBezTo>
                  <a:cubicBezTo>
                    <a:pt x="8109" y="750"/>
                    <a:pt x="7942" y="670"/>
                    <a:pt x="7862" y="583"/>
                  </a:cubicBezTo>
                  <a:cubicBezTo>
                    <a:pt x="7695" y="502"/>
                    <a:pt x="7608" y="502"/>
                    <a:pt x="7440" y="415"/>
                  </a:cubicBezTo>
                  <a:cubicBezTo>
                    <a:pt x="7106" y="335"/>
                    <a:pt x="6858" y="248"/>
                    <a:pt x="6524" y="168"/>
                  </a:cubicBezTo>
                  <a:cubicBezTo>
                    <a:pt x="6022" y="81"/>
                    <a:pt x="5520" y="0"/>
                    <a:pt x="49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2113;p71">
              <a:extLst>
                <a:ext uri="{FF2B5EF4-FFF2-40B4-BE49-F238E27FC236}">
                  <a16:creationId xmlns:a16="http://schemas.microsoft.com/office/drawing/2014/main" id="{9FC0B381-AC54-0B5A-C0AD-4205EF25AB57}"/>
                </a:ext>
              </a:extLst>
            </p:cNvPr>
            <p:cNvSpPr/>
            <p:nvPr/>
          </p:nvSpPr>
          <p:spPr>
            <a:xfrm>
              <a:off x="2353025" y="2708425"/>
              <a:ext cx="211275" cy="228000"/>
            </a:xfrm>
            <a:custGeom>
              <a:avLst/>
              <a:gdLst/>
              <a:ahLst/>
              <a:cxnLst/>
              <a:rect l="l" t="t" r="r" b="b"/>
              <a:pathLst>
                <a:path w="8451" h="9120" extrusionOk="0">
                  <a:moveTo>
                    <a:pt x="5607" y="0"/>
                  </a:moveTo>
                  <a:cubicBezTo>
                    <a:pt x="5520" y="0"/>
                    <a:pt x="5440" y="0"/>
                    <a:pt x="5440" y="87"/>
                  </a:cubicBezTo>
                  <a:cubicBezTo>
                    <a:pt x="5353" y="87"/>
                    <a:pt x="5353" y="167"/>
                    <a:pt x="5353" y="254"/>
                  </a:cubicBezTo>
                  <a:cubicBezTo>
                    <a:pt x="5440" y="669"/>
                    <a:pt x="5440" y="1171"/>
                    <a:pt x="5440" y="1673"/>
                  </a:cubicBezTo>
                  <a:cubicBezTo>
                    <a:pt x="5353" y="2261"/>
                    <a:pt x="5185" y="2763"/>
                    <a:pt x="5018" y="3345"/>
                  </a:cubicBezTo>
                  <a:cubicBezTo>
                    <a:pt x="4771" y="4101"/>
                    <a:pt x="4349" y="4770"/>
                    <a:pt x="3847" y="5520"/>
                  </a:cubicBezTo>
                  <a:cubicBezTo>
                    <a:pt x="3265" y="6356"/>
                    <a:pt x="2509" y="7192"/>
                    <a:pt x="1593" y="7948"/>
                  </a:cubicBezTo>
                  <a:cubicBezTo>
                    <a:pt x="1171" y="8363"/>
                    <a:pt x="589" y="8698"/>
                    <a:pt x="0" y="9119"/>
                  </a:cubicBezTo>
                  <a:cubicBezTo>
                    <a:pt x="923" y="8618"/>
                    <a:pt x="1673" y="8283"/>
                    <a:pt x="2509" y="7862"/>
                  </a:cubicBezTo>
                  <a:cubicBezTo>
                    <a:pt x="3265" y="7360"/>
                    <a:pt x="3934" y="7025"/>
                    <a:pt x="4516" y="6610"/>
                  </a:cubicBezTo>
                  <a:cubicBezTo>
                    <a:pt x="5185" y="6189"/>
                    <a:pt x="5774" y="5774"/>
                    <a:pt x="6276" y="5353"/>
                  </a:cubicBezTo>
                  <a:cubicBezTo>
                    <a:pt x="7193" y="4603"/>
                    <a:pt x="7949" y="3847"/>
                    <a:pt x="8450" y="3011"/>
                  </a:cubicBezTo>
                  <a:cubicBezTo>
                    <a:pt x="7527" y="1840"/>
                    <a:pt x="6691" y="836"/>
                    <a:pt x="5774" y="87"/>
                  </a:cubicBezTo>
                  <a:cubicBezTo>
                    <a:pt x="5687" y="0"/>
                    <a:pt x="5687" y="0"/>
                    <a:pt x="5607" y="0"/>
                  </a:cubicBez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2114;p71">
              <a:extLst>
                <a:ext uri="{FF2B5EF4-FFF2-40B4-BE49-F238E27FC236}">
                  <a16:creationId xmlns:a16="http://schemas.microsoft.com/office/drawing/2014/main" id="{D68FEB84-DF43-A98C-CAA9-B2D070B0335B}"/>
                </a:ext>
              </a:extLst>
            </p:cNvPr>
            <p:cNvSpPr/>
            <p:nvPr/>
          </p:nvSpPr>
          <p:spPr>
            <a:xfrm>
              <a:off x="1732125" y="3040925"/>
              <a:ext cx="294750" cy="110775"/>
            </a:xfrm>
            <a:custGeom>
              <a:avLst/>
              <a:gdLst/>
              <a:ahLst/>
              <a:cxnLst/>
              <a:rect l="l" t="t" r="r" b="b"/>
              <a:pathLst>
                <a:path w="11790" h="4431" extrusionOk="0">
                  <a:moveTo>
                    <a:pt x="11671" y="3227"/>
                  </a:moveTo>
                  <a:cubicBezTo>
                    <a:pt x="11711" y="3237"/>
                    <a:pt x="11750" y="3248"/>
                    <a:pt x="11789" y="3259"/>
                  </a:cubicBezTo>
                  <a:cubicBezTo>
                    <a:pt x="11750" y="3247"/>
                    <a:pt x="11711" y="3236"/>
                    <a:pt x="11671" y="3227"/>
                  </a:cubicBezTo>
                  <a:close/>
                  <a:moveTo>
                    <a:pt x="583" y="1"/>
                  </a:moveTo>
                  <a:cubicBezTo>
                    <a:pt x="502" y="1"/>
                    <a:pt x="415" y="1"/>
                    <a:pt x="415" y="81"/>
                  </a:cubicBezTo>
                  <a:cubicBezTo>
                    <a:pt x="81" y="750"/>
                    <a:pt x="1" y="1506"/>
                    <a:pt x="81" y="2510"/>
                  </a:cubicBezTo>
                  <a:cubicBezTo>
                    <a:pt x="168" y="2925"/>
                    <a:pt x="335" y="3259"/>
                    <a:pt x="502" y="3681"/>
                  </a:cubicBezTo>
                  <a:cubicBezTo>
                    <a:pt x="502" y="3848"/>
                    <a:pt x="670" y="4015"/>
                    <a:pt x="750" y="4263"/>
                  </a:cubicBezTo>
                  <a:cubicBezTo>
                    <a:pt x="750" y="4263"/>
                    <a:pt x="750" y="4350"/>
                    <a:pt x="837" y="4350"/>
                  </a:cubicBezTo>
                  <a:lnTo>
                    <a:pt x="415" y="4350"/>
                  </a:lnTo>
                  <a:cubicBezTo>
                    <a:pt x="750" y="4350"/>
                    <a:pt x="1004" y="4430"/>
                    <a:pt x="1252" y="4430"/>
                  </a:cubicBezTo>
                  <a:cubicBezTo>
                    <a:pt x="1753" y="4430"/>
                    <a:pt x="2255" y="4350"/>
                    <a:pt x="2757" y="4350"/>
                  </a:cubicBezTo>
                  <a:cubicBezTo>
                    <a:pt x="3179" y="4263"/>
                    <a:pt x="3593" y="4263"/>
                    <a:pt x="3848" y="4183"/>
                  </a:cubicBezTo>
                  <a:cubicBezTo>
                    <a:pt x="4182" y="4183"/>
                    <a:pt x="4597" y="4096"/>
                    <a:pt x="5019" y="4015"/>
                  </a:cubicBezTo>
                  <a:lnTo>
                    <a:pt x="5099" y="4015"/>
                  </a:lnTo>
                  <a:lnTo>
                    <a:pt x="5099" y="3928"/>
                  </a:lnTo>
                  <a:cubicBezTo>
                    <a:pt x="5433" y="3928"/>
                    <a:pt x="5688" y="3848"/>
                    <a:pt x="6022" y="3761"/>
                  </a:cubicBezTo>
                  <a:cubicBezTo>
                    <a:pt x="6437" y="3681"/>
                    <a:pt x="7026" y="3513"/>
                    <a:pt x="7527" y="3427"/>
                  </a:cubicBezTo>
                  <a:cubicBezTo>
                    <a:pt x="8364" y="3259"/>
                    <a:pt x="9113" y="3179"/>
                    <a:pt x="9869" y="3179"/>
                  </a:cubicBezTo>
                  <a:lnTo>
                    <a:pt x="11040" y="3179"/>
                  </a:lnTo>
                  <a:cubicBezTo>
                    <a:pt x="11248" y="3179"/>
                    <a:pt x="11461" y="3179"/>
                    <a:pt x="11671" y="3227"/>
                  </a:cubicBezTo>
                  <a:lnTo>
                    <a:pt x="11671" y="3227"/>
                  </a:lnTo>
                  <a:cubicBezTo>
                    <a:pt x="11117" y="3082"/>
                    <a:pt x="10482" y="3012"/>
                    <a:pt x="9702" y="3012"/>
                  </a:cubicBezTo>
                  <a:lnTo>
                    <a:pt x="9367" y="3012"/>
                  </a:lnTo>
                  <a:cubicBezTo>
                    <a:pt x="8779" y="3012"/>
                    <a:pt x="8110" y="3012"/>
                    <a:pt x="7441" y="3092"/>
                  </a:cubicBezTo>
                  <a:cubicBezTo>
                    <a:pt x="7273" y="3092"/>
                    <a:pt x="7106" y="3092"/>
                    <a:pt x="6858" y="3179"/>
                  </a:cubicBezTo>
                  <a:cubicBezTo>
                    <a:pt x="6357" y="3259"/>
                    <a:pt x="5688" y="3259"/>
                    <a:pt x="5099" y="3259"/>
                  </a:cubicBezTo>
                  <a:lnTo>
                    <a:pt x="4430" y="3259"/>
                  </a:lnTo>
                  <a:cubicBezTo>
                    <a:pt x="4095" y="3259"/>
                    <a:pt x="3761" y="3179"/>
                    <a:pt x="3346" y="3012"/>
                  </a:cubicBezTo>
                  <a:cubicBezTo>
                    <a:pt x="3011" y="2844"/>
                    <a:pt x="2677" y="2677"/>
                    <a:pt x="2423" y="2510"/>
                  </a:cubicBezTo>
                  <a:cubicBezTo>
                    <a:pt x="2088" y="2256"/>
                    <a:pt x="1840" y="2008"/>
                    <a:pt x="1586" y="1674"/>
                  </a:cubicBezTo>
                  <a:lnTo>
                    <a:pt x="1586" y="1754"/>
                  </a:lnTo>
                  <a:cubicBezTo>
                    <a:pt x="1339" y="1339"/>
                    <a:pt x="1171" y="1085"/>
                    <a:pt x="1084" y="837"/>
                  </a:cubicBezTo>
                  <a:cubicBezTo>
                    <a:pt x="1004" y="583"/>
                    <a:pt x="917" y="335"/>
                    <a:pt x="837" y="168"/>
                  </a:cubicBezTo>
                  <a:cubicBezTo>
                    <a:pt x="837" y="81"/>
                    <a:pt x="750" y="1"/>
                    <a:pt x="670" y="1"/>
                  </a:cubicBez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2115;p71">
              <a:extLst>
                <a:ext uri="{FF2B5EF4-FFF2-40B4-BE49-F238E27FC236}">
                  <a16:creationId xmlns:a16="http://schemas.microsoft.com/office/drawing/2014/main" id="{4B5DB4AD-7C90-F1E0-2925-CC5785996C3D}"/>
                </a:ext>
              </a:extLst>
            </p:cNvPr>
            <p:cNvSpPr/>
            <p:nvPr/>
          </p:nvSpPr>
          <p:spPr>
            <a:xfrm>
              <a:off x="1625400" y="3216575"/>
              <a:ext cx="848900" cy="328175"/>
            </a:xfrm>
            <a:custGeom>
              <a:avLst/>
              <a:gdLst/>
              <a:ahLst/>
              <a:cxnLst/>
              <a:rect l="l" t="t" r="r" b="b"/>
              <a:pathLst>
                <a:path w="33956" h="13127" extrusionOk="0">
                  <a:moveTo>
                    <a:pt x="14975" y="0"/>
                  </a:moveTo>
                  <a:cubicBezTo>
                    <a:pt x="13048" y="0"/>
                    <a:pt x="11295" y="80"/>
                    <a:pt x="9789" y="167"/>
                  </a:cubicBezTo>
                  <a:lnTo>
                    <a:pt x="8451" y="167"/>
                  </a:lnTo>
                  <a:cubicBezTo>
                    <a:pt x="8197" y="248"/>
                    <a:pt x="8030" y="248"/>
                    <a:pt x="7782" y="248"/>
                  </a:cubicBezTo>
                  <a:lnTo>
                    <a:pt x="7193" y="248"/>
                  </a:lnTo>
                  <a:cubicBezTo>
                    <a:pt x="6444" y="335"/>
                    <a:pt x="5608" y="335"/>
                    <a:pt x="4852" y="335"/>
                  </a:cubicBezTo>
                  <a:lnTo>
                    <a:pt x="4684" y="335"/>
                  </a:lnTo>
                  <a:cubicBezTo>
                    <a:pt x="3179" y="335"/>
                    <a:pt x="1593" y="335"/>
                    <a:pt x="88" y="669"/>
                  </a:cubicBezTo>
                  <a:lnTo>
                    <a:pt x="88" y="749"/>
                  </a:lnTo>
                  <a:lnTo>
                    <a:pt x="1" y="749"/>
                  </a:lnTo>
                  <a:cubicBezTo>
                    <a:pt x="1" y="836"/>
                    <a:pt x="1" y="1004"/>
                    <a:pt x="88" y="1084"/>
                  </a:cubicBezTo>
                  <a:cubicBezTo>
                    <a:pt x="1339" y="1673"/>
                    <a:pt x="2430" y="2422"/>
                    <a:pt x="3600" y="3178"/>
                  </a:cubicBezTo>
                  <a:lnTo>
                    <a:pt x="4350" y="3680"/>
                  </a:lnTo>
                  <a:cubicBezTo>
                    <a:pt x="5688" y="4516"/>
                    <a:pt x="7113" y="5433"/>
                    <a:pt x="8451" y="6269"/>
                  </a:cubicBezTo>
                  <a:cubicBezTo>
                    <a:pt x="9288" y="6858"/>
                    <a:pt x="9957" y="7360"/>
                    <a:pt x="10706" y="7861"/>
                  </a:cubicBezTo>
                  <a:cubicBezTo>
                    <a:pt x="12967" y="9447"/>
                    <a:pt x="14888" y="10953"/>
                    <a:pt x="16560" y="12458"/>
                  </a:cubicBezTo>
                  <a:lnTo>
                    <a:pt x="18400" y="12458"/>
                  </a:lnTo>
                  <a:lnTo>
                    <a:pt x="18822" y="12378"/>
                  </a:lnTo>
                  <a:lnTo>
                    <a:pt x="19156" y="12378"/>
                  </a:lnTo>
                  <a:cubicBezTo>
                    <a:pt x="20996" y="12291"/>
                    <a:pt x="22916" y="12210"/>
                    <a:pt x="24843" y="12210"/>
                  </a:cubicBezTo>
                  <a:cubicBezTo>
                    <a:pt x="25593" y="12210"/>
                    <a:pt x="26262" y="12291"/>
                    <a:pt x="26931" y="12291"/>
                  </a:cubicBezTo>
                  <a:cubicBezTo>
                    <a:pt x="28436" y="12291"/>
                    <a:pt x="29774" y="12458"/>
                    <a:pt x="31112" y="12625"/>
                  </a:cubicBezTo>
                  <a:cubicBezTo>
                    <a:pt x="31614" y="12712"/>
                    <a:pt x="31949" y="12792"/>
                    <a:pt x="32370" y="12879"/>
                  </a:cubicBezTo>
                  <a:cubicBezTo>
                    <a:pt x="32618" y="12879"/>
                    <a:pt x="32872" y="12960"/>
                    <a:pt x="33120" y="13047"/>
                  </a:cubicBezTo>
                  <a:lnTo>
                    <a:pt x="33287" y="13047"/>
                  </a:lnTo>
                  <a:cubicBezTo>
                    <a:pt x="33454" y="13047"/>
                    <a:pt x="33621" y="13127"/>
                    <a:pt x="33708" y="13127"/>
                  </a:cubicBezTo>
                  <a:lnTo>
                    <a:pt x="33876" y="13127"/>
                  </a:lnTo>
                  <a:cubicBezTo>
                    <a:pt x="33876" y="13047"/>
                    <a:pt x="33956" y="13047"/>
                    <a:pt x="33956" y="12960"/>
                  </a:cubicBezTo>
                  <a:lnTo>
                    <a:pt x="33956" y="12792"/>
                  </a:lnTo>
                  <a:cubicBezTo>
                    <a:pt x="33876" y="12792"/>
                    <a:pt x="33876" y="12712"/>
                    <a:pt x="33789" y="12712"/>
                  </a:cubicBezTo>
                  <a:cubicBezTo>
                    <a:pt x="33708" y="12712"/>
                    <a:pt x="33541" y="12712"/>
                    <a:pt x="33454" y="12625"/>
                  </a:cubicBezTo>
                  <a:lnTo>
                    <a:pt x="33206" y="12625"/>
                  </a:lnTo>
                  <a:lnTo>
                    <a:pt x="32785" y="12545"/>
                  </a:lnTo>
                  <a:cubicBezTo>
                    <a:pt x="32203" y="11207"/>
                    <a:pt x="31112" y="10116"/>
                    <a:pt x="30196" y="9200"/>
                  </a:cubicBezTo>
                  <a:lnTo>
                    <a:pt x="29694" y="8698"/>
                  </a:lnTo>
                  <a:lnTo>
                    <a:pt x="29440" y="8531"/>
                  </a:lnTo>
                  <a:lnTo>
                    <a:pt x="29192" y="8276"/>
                  </a:lnTo>
                  <a:cubicBezTo>
                    <a:pt x="28938" y="8109"/>
                    <a:pt x="28771" y="7861"/>
                    <a:pt x="28603" y="7694"/>
                  </a:cubicBezTo>
                  <a:cubicBezTo>
                    <a:pt x="28021" y="7192"/>
                    <a:pt x="27432" y="6691"/>
                    <a:pt x="26763" y="6102"/>
                  </a:cubicBezTo>
                  <a:cubicBezTo>
                    <a:pt x="25593" y="5018"/>
                    <a:pt x="24254" y="4014"/>
                    <a:pt x="23003" y="3091"/>
                  </a:cubicBezTo>
                  <a:cubicBezTo>
                    <a:pt x="22334" y="2676"/>
                    <a:pt x="21665" y="2174"/>
                    <a:pt x="21076" y="1753"/>
                  </a:cubicBezTo>
                  <a:lnTo>
                    <a:pt x="20996" y="1673"/>
                  </a:lnTo>
                  <a:cubicBezTo>
                    <a:pt x="20742" y="1505"/>
                    <a:pt x="20407" y="1251"/>
                    <a:pt x="20073" y="1084"/>
                  </a:cubicBezTo>
                  <a:lnTo>
                    <a:pt x="19069" y="582"/>
                  </a:lnTo>
                  <a:cubicBezTo>
                    <a:pt x="18567" y="415"/>
                    <a:pt x="18066" y="248"/>
                    <a:pt x="174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2116;p71">
              <a:extLst>
                <a:ext uri="{FF2B5EF4-FFF2-40B4-BE49-F238E27FC236}">
                  <a16:creationId xmlns:a16="http://schemas.microsoft.com/office/drawing/2014/main" id="{BF892D89-D298-BFB7-A78E-DB12176A3526}"/>
                </a:ext>
              </a:extLst>
            </p:cNvPr>
            <p:cNvSpPr/>
            <p:nvPr/>
          </p:nvSpPr>
          <p:spPr>
            <a:xfrm>
              <a:off x="2133575" y="2921675"/>
              <a:ext cx="844700" cy="583450"/>
            </a:xfrm>
            <a:custGeom>
              <a:avLst/>
              <a:gdLst/>
              <a:ahLst/>
              <a:cxnLst/>
              <a:rect l="l" t="t" r="r" b="b"/>
              <a:pathLst>
                <a:path w="33788" h="23338" extrusionOk="0">
                  <a:moveTo>
                    <a:pt x="19149" y="1"/>
                  </a:moveTo>
                  <a:cubicBezTo>
                    <a:pt x="18399" y="255"/>
                    <a:pt x="17563" y="422"/>
                    <a:pt x="16727" y="757"/>
                  </a:cubicBezTo>
                  <a:lnTo>
                    <a:pt x="16640" y="757"/>
                  </a:lnTo>
                  <a:cubicBezTo>
                    <a:pt x="16472" y="837"/>
                    <a:pt x="16392" y="837"/>
                    <a:pt x="16225" y="837"/>
                  </a:cubicBezTo>
                  <a:lnTo>
                    <a:pt x="14218" y="1593"/>
                  </a:lnTo>
                  <a:cubicBezTo>
                    <a:pt x="13549" y="1840"/>
                    <a:pt x="12879" y="2095"/>
                    <a:pt x="12291" y="2342"/>
                  </a:cubicBezTo>
                  <a:lnTo>
                    <a:pt x="12210" y="2429"/>
                  </a:lnTo>
                  <a:lnTo>
                    <a:pt x="11956" y="2510"/>
                  </a:lnTo>
                  <a:cubicBezTo>
                    <a:pt x="11040" y="2844"/>
                    <a:pt x="10203" y="3266"/>
                    <a:pt x="9280" y="3680"/>
                  </a:cubicBezTo>
                  <a:cubicBezTo>
                    <a:pt x="7942" y="4349"/>
                    <a:pt x="6691" y="5105"/>
                    <a:pt x="5433" y="5942"/>
                  </a:cubicBezTo>
                  <a:cubicBezTo>
                    <a:pt x="5353" y="5942"/>
                    <a:pt x="5353" y="6022"/>
                    <a:pt x="5266" y="6109"/>
                  </a:cubicBezTo>
                  <a:lnTo>
                    <a:pt x="5098" y="6189"/>
                  </a:lnTo>
                  <a:cubicBezTo>
                    <a:pt x="4931" y="6276"/>
                    <a:pt x="4764" y="6357"/>
                    <a:pt x="4597" y="6524"/>
                  </a:cubicBezTo>
                  <a:lnTo>
                    <a:pt x="4429" y="6611"/>
                  </a:lnTo>
                  <a:lnTo>
                    <a:pt x="4349" y="6611"/>
                  </a:lnTo>
                  <a:lnTo>
                    <a:pt x="4349" y="6691"/>
                  </a:lnTo>
                  <a:lnTo>
                    <a:pt x="4262" y="6691"/>
                  </a:lnTo>
                  <a:lnTo>
                    <a:pt x="4182" y="6778"/>
                  </a:lnTo>
                  <a:lnTo>
                    <a:pt x="3927" y="6945"/>
                  </a:lnTo>
                  <a:lnTo>
                    <a:pt x="3847" y="7026"/>
                  </a:lnTo>
                  <a:lnTo>
                    <a:pt x="3680" y="7113"/>
                  </a:lnTo>
                  <a:lnTo>
                    <a:pt x="3513" y="7193"/>
                  </a:lnTo>
                  <a:lnTo>
                    <a:pt x="3426" y="7280"/>
                  </a:lnTo>
                  <a:lnTo>
                    <a:pt x="3258" y="7447"/>
                  </a:lnTo>
                  <a:lnTo>
                    <a:pt x="3091" y="7527"/>
                  </a:lnTo>
                  <a:cubicBezTo>
                    <a:pt x="2676" y="7782"/>
                    <a:pt x="2342" y="8029"/>
                    <a:pt x="2007" y="8283"/>
                  </a:cubicBezTo>
                  <a:cubicBezTo>
                    <a:pt x="1505" y="8698"/>
                    <a:pt x="1004" y="9120"/>
                    <a:pt x="669" y="9535"/>
                  </a:cubicBezTo>
                  <a:cubicBezTo>
                    <a:pt x="502" y="9622"/>
                    <a:pt x="415" y="9789"/>
                    <a:pt x="335" y="9956"/>
                  </a:cubicBezTo>
                  <a:lnTo>
                    <a:pt x="248" y="9956"/>
                  </a:lnTo>
                  <a:cubicBezTo>
                    <a:pt x="167" y="10123"/>
                    <a:pt x="80" y="10291"/>
                    <a:pt x="0" y="10371"/>
                  </a:cubicBezTo>
                  <a:lnTo>
                    <a:pt x="0" y="10458"/>
                  </a:lnTo>
                  <a:lnTo>
                    <a:pt x="167" y="10458"/>
                  </a:lnTo>
                  <a:cubicBezTo>
                    <a:pt x="248" y="10458"/>
                    <a:pt x="248" y="10458"/>
                    <a:pt x="335" y="10371"/>
                  </a:cubicBezTo>
                  <a:lnTo>
                    <a:pt x="415" y="10291"/>
                  </a:lnTo>
                  <a:cubicBezTo>
                    <a:pt x="2422" y="12545"/>
                    <a:pt x="4597" y="14720"/>
                    <a:pt x="6858" y="16647"/>
                  </a:cubicBezTo>
                  <a:cubicBezTo>
                    <a:pt x="9113" y="18567"/>
                    <a:pt x="11541" y="20327"/>
                    <a:pt x="14050" y="21912"/>
                  </a:cubicBezTo>
                  <a:cubicBezTo>
                    <a:pt x="14800" y="22414"/>
                    <a:pt x="15469" y="22836"/>
                    <a:pt x="16225" y="23250"/>
                  </a:cubicBezTo>
                  <a:lnTo>
                    <a:pt x="16305" y="23337"/>
                  </a:lnTo>
                  <a:lnTo>
                    <a:pt x="16392" y="23250"/>
                  </a:lnTo>
                  <a:cubicBezTo>
                    <a:pt x="16392" y="23337"/>
                    <a:pt x="16472" y="23337"/>
                    <a:pt x="16472" y="23337"/>
                  </a:cubicBezTo>
                  <a:cubicBezTo>
                    <a:pt x="16559" y="23337"/>
                    <a:pt x="16640" y="23337"/>
                    <a:pt x="16640" y="23250"/>
                  </a:cubicBezTo>
                  <a:cubicBezTo>
                    <a:pt x="16807" y="23170"/>
                    <a:pt x="16894" y="23003"/>
                    <a:pt x="17061" y="22836"/>
                  </a:cubicBezTo>
                  <a:cubicBezTo>
                    <a:pt x="17643" y="22247"/>
                    <a:pt x="18232" y="21745"/>
                    <a:pt x="18814" y="21330"/>
                  </a:cubicBezTo>
                  <a:lnTo>
                    <a:pt x="19149" y="21076"/>
                  </a:lnTo>
                  <a:lnTo>
                    <a:pt x="19403" y="20909"/>
                  </a:lnTo>
                  <a:lnTo>
                    <a:pt x="19737" y="20661"/>
                  </a:lnTo>
                  <a:cubicBezTo>
                    <a:pt x="19985" y="20407"/>
                    <a:pt x="20319" y="20159"/>
                    <a:pt x="20654" y="19905"/>
                  </a:cubicBezTo>
                  <a:cubicBezTo>
                    <a:pt x="21825" y="19069"/>
                    <a:pt x="23083" y="18232"/>
                    <a:pt x="24421" y="17396"/>
                  </a:cubicBezTo>
                  <a:cubicBezTo>
                    <a:pt x="24588" y="17316"/>
                    <a:pt x="24668" y="17229"/>
                    <a:pt x="24836" y="17149"/>
                  </a:cubicBezTo>
                  <a:cubicBezTo>
                    <a:pt x="27512" y="15643"/>
                    <a:pt x="30275" y="14472"/>
                    <a:pt x="33119" y="13549"/>
                  </a:cubicBezTo>
                  <a:cubicBezTo>
                    <a:pt x="33286" y="13549"/>
                    <a:pt x="33453" y="13469"/>
                    <a:pt x="33620" y="13469"/>
                  </a:cubicBezTo>
                  <a:cubicBezTo>
                    <a:pt x="33701" y="13382"/>
                    <a:pt x="33701" y="13382"/>
                    <a:pt x="33701" y="13301"/>
                  </a:cubicBezTo>
                  <a:cubicBezTo>
                    <a:pt x="33788" y="13301"/>
                    <a:pt x="33788" y="13214"/>
                    <a:pt x="33701" y="13134"/>
                  </a:cubicBezTo>
                  <a:lnTo>
                    <a:pt x="33701" y="13047"/>
                  </a:lnTo>
                  <a:lnTo>
                    <a:pt x="33620" y="12967"/>
                  </a:lnTo>
                  <a:lnTo>
                    <a:pt x="33620" y="12880"/>
                  </a:lnTo>
                  <a:cubicBezTo>
                    <a:pt x="32363" y="11629"/>
                    <a:pt x="31111" y="10458"/>
                    <a:pt x="29941" y="9535"/>
                  </a:cubicBezTo>
                  <a:lnTo>
                    <a:pt x="29185" y="8866"/>
                  </a:lnTo>
                  <a:lnTo>
                    <a:pt x="28937" y="8531"/>
                  </a:lnTo>
                  <a:cubicBezTo>
                    <a:pt x="28602" y="8364"/>
                    <a:pt x="28348" y="8116"/>
                    <a:pt x="28101" y="7862"/>
                  </a:cubicBezTo>
                  <a:cubicBezTo>
                    <a:pt x="27512" y="7360"/>
                    <a:pt x="26930" y="6778"/>
                    <a:pt x="26261" y="6189"/>
                  </a:cubicBezTo>
                  <a:cubicBezTo>
                    <a:pt x="25839" y="5775"/>
                    <a:pt x="25337" y="5353"/>
                    <a:pt x="24923" y="5018"/>
                  </a:cubicBezTo>
                  <a:lnTo>
                    <a:pt x="24923" y="4938"/>
                  </a:lnTo>
                  <a:cubicBezTo>
                    <a:pt x="23163" y="3346"/>
                    <a:pt x="21323" y="1673"/>
                    <a:pt x="19483" y="168"/>
                  </a:cubicBezTo>
                  <a:cubicBezTo>
                    <a:pt x="19483" y="88"/>
                    <a:pt x="19483" y="88"/>
                    <a:pt x="19403" y="88"/>
                  </a:cubicBezTo>
                  <a:lnTo>
                    <a:pt x="193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2117;p71">
              <a:extLst>
                <a:ext uri="{FF2B5EF4-FFF2-40B4-BE49-F238E27FC236}">
                  <a16:creationId xmlns:a16="http://schemas.microsoft.com/office/drawing/2014/main" id="{E9A74E3D-D6F5-C6E2-645B-F8C408246A9D}"/>
                </a:ext>
              </a:extLst>
            </p:cNvPr>
            <p:cNvSpPr/>
            <p:nvPr/>
          </p:nvSpPr>
          <p:spPr>
            <a:xfrm>
              <a:off x="2767000" y="3285475"/>
              <a:ext cx="25" cy="25"/>
            </a:xfrm>
            <a:custGeom>
              <a:avLst/>
              <a:gdLst/>
              <a:ahLst/>
              <a:cxnLst/>
              <a:rect l="l" t="t" r="r" b="b"/>
              <a:pathLst>
                <a:path w="1" h="1" extrusionOk="0">
                  <a:moveTo>
                    <a:pt x="0" y="1"/>
                  </a:moveTo>
                  <a:lnTo>
                    <a:pt x="0" y="1"/>
                  </a:lnTo>
                  <a:close/>
                </a:path>
              </a:pathLst>
            </a:custGeom>
            <a:solidFill>
              <a:srgbClr val="2BAA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2118;p71">
              <a:extLst>
                <a:ext uri="{FF2B5EF4-FFF2-40B4-BE49-F238E27FC236}">
                  <a16:creationId xmlns:a16="http://schemas.microsoft.com/office/drawing/2014/main" id="{DA229986-65AF-0B2A-F446-820951A7671D}"/>
                </a:ext>
              </a:extLst>
            </p:cNvPr>
            <p:cNvSpPr/>
            <p:nvPr/>
          </p:nvSpPr>
          <p:spPr>
            <a:xfrm>
              <a:off x="2767000" y="3285475"/>
              <a:ext cx="25" cy="25"/>
            </a:xfrm>
            <a:custGeom>
              <a:avLst/>
              <a:gdLst/>
              <a:ahLst/>
              <a:cxnLst/>
              <a:rect l="l" t="t" r="r" b="b"/>
              <a:pathLst>
                <a:path w="1" h="1" extrusionOk="0">
                  <a:moveTo>
                    <a:pt x="0" y="1"/>
                  </a:moveTo>
                  <a:lnTo>
                    <a:pt x="0" y="1"/>
                  </a:lnTo>
                  <a:lnTo>
                    <a:pt x="0" y="1"/>
                  </a:lnTo>
                  <a:close/>
                </a:path>
              </a:pathLst>
            </a:custGeom>
            <a:solidFill>
              <a:srgbClr val="2BAA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2119;p71">
              <a:extLst>
                <a:ext uri="{FF2B5EF4-FFF2-40B4-BE49-F238E27FC236}">
                  <a16:creationId xmlns:a16="http://schemas.microsoft.com/office/drawing/2014/main" id="{05CC1EB6-71DD-5161-6DF8-93490EC01EF7}"/>
                </a:ext>
              </a:extLst>
            </p:cNvPr>
            <p:cNvSpPr/>
            <p:nvPr/>
          </p:nvSpPr>
          <p:spPr>
            <a:xfrm>
              <a:off x="2049925" y="3168400"/>
              <a:ext cx="503825" cy="378525"/>
            </a:xfrm>
            <a:custGeom>
              <a:avLst/>
              <a:gdLst/>
              <a:ahLst/>
              <a:cxnLst/>
              <a:rect l="l" t="t" r="r" b="b"/>
              <a:pathLst>
                <a:path w="20153" h="15141" extrusionOk="0">
                  <a:moveTo>
                    <a:pt x="3761" y="0"/>
                  </a:moveTo>
                  <a:cubicBezTo>
                    <a:pt x="3681" y="0"/>
                    <a:pt x="3681" y="87"/>
                    <a:pt x="3594" y="87"/>
                  </a:cubicBezTo>
                  <a:cubicBezTo>
                    <a:pt x="3513" y="167"/>
                    <a:pt x="3513" y="254"/>
                    <a:pt x="3426" y="335"/>
                  </a:cubicBezTo>
                  <a:cubicBezTo>
                    <a:pt x="3346" y="502"/>
                    <a:pt x="3259" y="589"/>
                    <a:pt x="3179" y="669"/>
                  </a:cubicBezTo>
                  <a:cubicBezTo>
                    <a:pt x="3012" y="923"/>
                    <a:pt x="2844" y="1091"/>
                    <a:pt x="2677" y="1171"/>
                  </a:cubicBezTo>
                  <a:cubicBezTo>
                    <a:pt x="2423" y="1338"/>
                    <a:pt x="2175" y="1506"/>
                    <a:pt x="1841" y="1593"/>
                  </a:cubicBezTo>
                  <a:cubicBezTo>
                    <a:pt x="1586" y="1760"/>
                    <a:pt x="1252" y="1840"/>
                    <a:pt x="917" y="1840"/>
                  </a:cubicBezTo>
                  <a:lnTo>
                    <a:pt x="168" y="1840"/>
                  </a:lnTo>
                  <a:cubicBezTo>
                    <a:pt x="81" y="1840"/>
                    <a:pt x="81" y="1927"/>
                    <a:pt x="1" y="1927"/>
                  </a:cubicBezTo>
                  <a:lnTo>
                    <a:pt x="1" y="2094"/>
                  </a:lnTo>
                  <a:cubicBezTo>
                    <a:pt x="1" y="2175"/>
                    <a:pt x="1" y="2175"/>
                    <a:pt x="81" y="2262"/>
                  </a:cubicBezTo>
                  <a:lnTo>
                    <a:pt x="3426" y="4938"/>
                  </a:lnTo>
                  <a:lnTo>
                    <a:pt x="6772" y="7614"/>
                  </a:lnTo>
                  <a:lnTo>
                    <a:pt x="10204" y="10371"/>
                  </a:lnTo>
                  <a:lnTo>
                    <a:pt x="13630" y="13134"/>
                  </a:lnTo>
                  <a:lnTo>
                    <a:pt x="16058" y="15054"/>
                  </a:lnTo>
                  <a:lnTo>
                    <a:pt x="16139" y="15141"/>
                  </a:lnTo>
                  <a:lnTo>
                    <a:pt x="16727" y="15141"/>
                  </a:lnTo>
                  <a:cubicBezTo>
                    <a:pt x="17309" y="15141"/>
                    <a:pt x="17898" y="15054"/>
                    <a:pt x="18400" y="14806"/>
                  </a:cubicBezTo>
                  <a:cubicBezTo>
                    <a:pt x="18815" y="14639"/>
                    <a:pt x="19149" y="14472"/>
                    <a:pt x="19404" y="14218"/>
                  </a:cubicBezTo>
                  <a:cubicBezTo>
                    <a:pt x="19571" y="14050"/>
                    <a:pt x="19738" y="13970"/>
                    <a:pt x="19818" y="13803"/>
                  </a:cubicBezTo>
                  <a:cubicBezTo>
                    <a:pt x="19905" y="13716"/>
                    <a:pt x="19905" y="13636"/>
                    <a:pt x="19986" y="13636"/>
                  </a:cubicBezTo>
                  <a:cubicBezTo>
                    <a:pt x="19986" y="13549"/>
                    <a:pt x="20073" y="13549"/>
                    <a:pt x="20073" y="13468"/>
                  </a:cubicBezTo>
                  <a:cubicBezTo>
                    <a:pt x="20073" y="13381"/>
                    <a:pt x="20153" y="13381"/>
                    <a:pt x="20153" y="13301"/>
                  </a:cubicBezTo>
                  <a:cubicBezTo>
                    <a:pt x="20153" y="13214"/>
                    <a:pt x="20153" y="13134"/>
                    <a:pt x="20073" y="13047"/>
                  </a:cubicBezTo>
                  <a:lnTo>
                    <a:pt x="19986" y="12967"/>
                  </a:lnTo>
                  <a:lnTo>
                    <a:pt x="17978" y="11374"/>
                  </a:lnTo>
                  <a:lnTo>
                    <a:pt x="14386" y="8531"/>
                  </a:lnTo>
                  <a:lnTo>
                    <a:pt x="11040" y="5774"/>
                  </a:lnTo>
                  <a:lnTo>
                    <a:pt x="7608" y="3098"/>
                  </a:lnTo>
                  <a:lnTo>
                    <a:pt x="5768" y="1593"/>
                  </a:lnTo>
                  <a:lnTo>
                    <a:pt x="3928" y="87"/>
                  </a:lnTo>
                  <a:cubicBezTo>
                    <a:pt x="3848" y="87"/>
                    <a:pt x="3848" y="0"/>
                    <a:pt x="3761" y="0"/>
                  </a:cubicBez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7" name="Google Shape;2120;p71">
              <a:extLst>
                <a:ext uri="{FF2B5EF4-FFF2-40B4-BE49-F238E27FC236}">
                  <a16:creationId xmlns:a16="http://schemas.microsoft.com/office/drawing/2014/main" id="{8203DF47-F641-A656-C38E-EBD480CCF133}"/>
                </a:ext>
              </a:extLst>
            </p:cNvPr>
            <p:cNvSpPr/>
            <p:nvPr/>
          </p:nvSpPr>
          <p:spPr>
            <a:xfrm>
              <a:off x="2043575" y="3162200"/>
              <a:ext cx="104575" cy="62750"/>
            </a:xfrm>
            <a:custGeom>
              <a:avLst/>
              <a:gdLst/>
              <a:ahLst/>
              <a:cxnLst/>
              <a:rect l="l" t="t" r="r" b="b"/>
              <a:pathLst>
                <a:path w="4183" h="2510" extrusionOk="0">
                  <a:moveTo>
                    <a:pt x="3935" y="1"/>
                  </a:moveTo>
                  <a:cubicBezTo>
                    <a:pt x="3848" y="1"/>
                    <a:pt x="3767" y="81"/>
                    <a:pt x="3767" y="168"/>
                  </a:cubicBezTo>
                  <a:lnTo>
                    <a:pt x="3680" y="248"/>
                  </a:lnTo>
                  <a:cubicBezTo>
                    <a:pt x="3680" y="415"/>
                    <a:pt x="3513" y="583"/>
                    <a:pt x="3433" y="670"/>
                  </a:cubicBezTo>
                  <a:cubicBezTo>
                    <a:pt x="3266" y="917"/>
                    <a:pt x="3098" y="1171"/>
                    <a:pt x="2844" y="1252"/>
                  </a:cubicBezTo>
                  <a:cubicBezTo>
                    <a:pt x="2596" y="1506"/>
                    <a:pt x="2262" y="1673"/>
                    <a:pt x="1840" y="1841"/>
                  </a:cubicBezTo>
                  <a:cubicBezTo>
                    <a:pt x="1593" y="2008"/>
                    <a:pt x="1339" y="2008"/>
                    <a:pt x="1091" y="2088"/>
                  </a:cubicBezTo>
                  <a:lnTo>
                    <a:pt x="670" y="2088"/>
                  </a:lnTo>
                  <a:cubicBezTo>
                    <a:pt x="589" y="2088"/>
                    <a:pt x="502" y="2008"/>
                    <a:pt x="422" y="2008"/>
                  </a:cubicBezTo>
                  <a:lnTo>
                    <a:pt x="335" y="2008"/>
                  </a:lnTo>
                  <a:cubicBezTo>
                    <a:pt x="335" y="1921"/>
                    <a:pt x="255" y="1921"/>
                    <a:pt x="255" y="1921"/>
                  </a:cubicBezTo>
                  <a:cubicBezTo>
                    <a:pt x="168" y="1921"/>
                    <a:pt x="87" y="2008"/>
                    <a:pt x="87" y="2088"/>
                  </a:cubicBezTo>
                  <a:cubicBezTo>
                    <a:pt x="0" y="2088"/>
                    <a:pt x="0" y="2175"/>
                    <a:pt x="0" y="2175"/>
                  </a:cubicBezTo>
                  <a:cubicBezTo>
                    <a:pt x="87" y="2255"/>
                    <a:pt x="87" y="2342"/>
                    <a:pt x="168" y="2342"/>
                  </a:cubicBezTo>
                  <a:cubicBezTo>
                    <a:pt x="255" y="2423"/>
                    <a:pt x="422" y="2423"/>
                    <a:pt x="670" y="2510"/>
                  </a:cubicBezTo>
                  <a:lnTo>
                    <a:pt x="1171" y="2510"/>
                  </a:lnTo>
                  <a:cubicBezTo>
                    <a:pt x="1593" y="2423"/>
                    <a:pt x="1927" y="2255"/>
                    <a:pt x="2429" y="2088"/>
                  </a:cubicBezTo>
                  <a:cubicBezTo>
                    <a:pt x="2764" y="1841"/>
                    <a:pt x="3098" y="1673"/>
                    <a:pt x="3346" y="1419"/>
                  </a:cubicBezTo>
                  <a:cubicBezTo>
                    <a:pt x="3513" y="1252"/>
                    <a:pt x="3600" y="1171"/>
                    <a:pt x="3767" y="917"/>
                  </a:cubicBezTo>
                  <a:cubicBezTo>
                    <a:pt x="3935" y="670"/>
                    <a:pt x="4102" y="502"/>
                    <a:pt x="4102" y="248"/>
                  </a:cubicBezTo>
                  <a:cubicBezTo>
                    <a:pt x="4182" y="248"/>
                    <a:pt x="4102" y="168"/>
                    <a:pt x="4102" y="81"/>
                  </a:cubicBezTo>
                  <a:lnTo>
                    <a:pt x="4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2121;p71">
              <a:extLst>
                <a:ext uri="{FF2B5EF4-FFF2-40B4-BE49-F238E27FC236}">
                  <a16:creationId xmlns:a16="http://schemas.microsoft.com/office/drawing/2014/main" id="{5C8C6343-ED37-65F9-937C-3C4FDEA0D37C}"/>
                </a:ext>
              </a:extLst>
            </p:cNvPr>
            <p:cNvSpPr/>
            <p:nvPr/>
          </p:nvSpPr>
          <p:spPr>
            <a:xfrm>
              <a:off x="2256850" y="2976050"/>
              <a:ext cx="621075" cy="447450"/>
            </a:xfrm>
            <a:custGeom>
              <a:avLst/>
              <a:gdLst/>
              <a:ahLst/>
              <a:cxnLst/>
              <a:rect l="l" t="t" r="r" b="b"/>
              <a:pathLst>
                <a:path w="24843" h="17898" extrusionOk="0">
                  <a:moveTo>
                    <a:pt x="11374" y="0"/>
                  </a:moveTo>
                  <a:cubicBezTo>
                    <a:pt x="10625" y="254"/>
                    <a:pt x="9869" y="589"/>
                    <a:pt x="9032" y="923"/>
                  </a:cubicBezTo>
                  <a:cubicBezTo>
                    <a:pt x="8785" y="1004"/>
                    <a:pt x="8450" y="1171"/>
                    <a:pt x="8196" y="1338"/>
                  </a:cubicBezTo>
                  <a:lnTo>
                    <a:pt x="8029" y="1338"/>
                  </a:lnTo>
                  <a:lnTo>
                    <a:pt x="7025" y="1840"/>
                  </a:lnTo>
                  <a:cubicBezTo>
                    <a:pt x="5520" y="2596"/>
                    <a:pt x="4269" y="3345"/>
                    <a:pt x="3178" y="4014"/>
                  </a:cubicBezTo>
                  <a:cubicBezTo>
                    <a:pt x="2094" y="4770"/>
                    <a:pt x="1171" y="5439"/>
                    <a:pt x="335" y="6189"/>
                  </a:cubicBezTo>
                  <a:cubicBezTo>
                    <a:pt x="254" y="6276"/>
                    <a:pt x="254" y="6356"/>
                    <a:pt x="254" y="6356"/>
                  </a:cubicBezTo>
                  <a:cubicBezTo>
                    <a:pt x="254" y="6443"/>
                    <a:pt x="335" y="6523"/>
                    <a:pt x="335" y="6610"/>
                  </a:cubicBezTo>
                  <a:cubicBezTo>
                    <a:pt x="422" y="6610"/>
                    <a:pt x="422" y="6610"/>
                    <a:pt x="502" y="6691"/>
                  </a:cubicBezTo>
                  <a:lnTo>
                    <a:pt x="669" y="6858"/>
                  </a:lnTo>
                  <a:cubicBezTo>
                    <a:pt x="669" y="6945"/>
                    <a:pt x="756" y="7112"/>
                    <a:pt x="756" y="7192"/>
                  </a:cubicBezTo>
                  <a:cubicBezTo>
                    <a:pt x="836" y="7360"/>
                    <a:pt x="836" y="7527"/>
                    <a:pt x="836" y="7694"/>
                  </a:cubicBezTo>
                  <a:cubicBezTo>
                    <a:pt x="836" y="8029"/>
                    <a:pt x="836" y="8283"/>
                    <a:pt x="756" y="8530"/>
                  </a:cubicBezTo>
                  <a:cubicBezTo>
                    <a:pt x="669" y="8785"/>
                    <a:pt x="589" y="8952"/>
                    <a:pt x="502" y="9200"/>
                  </a:cubicBezTo>
                  <a:cubicBezTo>
                    <a:pt x="422" y="9287"/>
                    <a:pt x="335" y="9454"/>
                    <a:pt x="254" y="9534"/>
                  </a:cubicBezTo>
                  <a:cubicBezTo>
                    <a:pt x="254" y="9621"/>
                    <a:pt x="167" y="9621"/>
                    <a:pt x="87" y="9701"/>
                  </a:cubicBezTo>
                  <a:lnTo>
                    <a:pt x="87" y="9788"/>
                  </a:lnTo>
                  <a:cubicBezTo>
                    <a:pt x="0" y="9788"/>
                    <a:pt x="0" y="9869"/>
                    <a:pt x="0" y="9869"/>
                  </a:cubicBezTo>
                  <a:cubicBezTo>
                    <a:pt x="0" y="9956"/>
                    <a:pt x="0" y="10036"/>
                    <a:pt x="87" y="10036"/>
                  </a:cubicBezTo>
                  <a:lnTo>
                    <a:pt x="6022" y="15054"/>
                  </a:lnTo>
                  <a:lnTo>
                    <a:pt x="6858" y="15810"/>
                  </a:lnTo>
                  <a:lnTo>
                    <a:pt x="7694" y="16479"/>
                  </a:lnTo>
                  <a:cubicBezTo>
                    <a:pt x="8196" y="16894"/>
                    <a:pt x="8785" y="17396"/>
                    <a:pt x="9367" y="17897"/>
                  </a:cubicBezTo>
                  <a:lnTo>
                    <a:pt x="9621" y="17897"/>
                  </a:lnTo>
                  <a:cubicBezTo>
                    <a:pt x="9701" y="17897"/>
                    <a:pt x="9701" y="17897"/>
                    <a:pt x="9701" y="17817"/>
                  </a:cubicBezTo>
                  <a:lnTo>
                    <a:pt x="9788" y="17817"/>
                  </a:lnTo>
                  <a:cubicBezTo>
                    <a:pt x="9869" y="17650"/>
                    <a:pt x="10036" y="17482"/>
                    <a:pt x="10290" y="17396"/>
                  </a:cubicBezTo>
                  <a:cubicBezTo>
                    <a:pt x="10457" y="17315"/>
                    <a:pt x="10705" y="17148"/>
                    <a:pt x="10959" y="17061"/>
                  </a:cubicBezTo>
                  <a:cubicBezTo>
                    <a:pt x="11207" y="16981"/>
                    <a:pt x="11461" y="16981"/>
                    <a:pt x="11709" y="16981"/>
                  </a:cubicBezTo>
                  <a:lnTo>
                    <a:pt x="11796" y="16981"/>
                  </a:lnTo>
                  <a:cubicBezTo>
                    <a:pt x="12043" y="16981"/>
                    <a:pt x="12297" y="16981"/>
                    <a:pt x="12465" y="17061"/>
                  </a:cubicBezTo>
                  <a:cubicBezTo>
                    <a:pt x="12712" y="17061"/>
                    <a:pt x="12879" y="17148"/>
                    <a:pt x="13047" y="17228"/>
                  </a:cubicBezTo>
                  <a:cubicBezTo>
                    <a:pt x="13214" y="17315"/>
                    <a:pt x="13381" y="17396"/>
                    <a:pt x="13468" y="17563"/>
                  </a:cubicBezTo>
                  <a:cubicBezTo>
                    <a:pt x="13549" y="17563"/>
                    <a:pt x="13549" y="17650"/>
                    <a:pt x="13636" y="17650"/>
                  </a:cubicBezTo>
                  <a:lnTo>
                    <a:pt x="13716" y="17650"/>
                  </a:lnTo>
                  <a:cubicBezTo>
                    <a:pt x="13803" y="17650"/>
                    <a:pt x="13883" y="17650"/>
                    <a:pt x="13883" y="17563"/>
                  </a:cubicBezTo>
                  <a:cubicBezTo>
                    <a:pt x="14050" y="17396"/>
                    <a:pt x="14218" y="17228"/>
                    <a:pt x="14385" y="16981"/>
                  </a:cubicBezTo>
                  <a:cubicBezTo>
                    <a:pt x="15308" y="15977"/>
                    <a:pt x="16479" y="15141"/>
                    <a:pt x="17897" y="14217"/>
                  </a:cubicBezTo>
                  <a:cubicBezTo>
                    <a:pt x="18821" y="13635"/>
                    <a:pt x="19737" y="13134"/>
                    <a:pt x="20741" y="12632"/>
                  </a:cubicBezTo>
                  <a:cubicBezTo>
                    <a:pt x="21243" y="12465"/>
                    <a:pt x="21745" y="12210"/>
                    <a:pt x="22246" y="12043"/>
                  </a:cubicBezTo>
                  <a:cubicBezTo>
                    <a:pt x="22501" y="11963"/>
                    <a:pt x="22748" y="11876"/>
                    <a:pt x="23002" y="11709"/>
                  </a:cubicBezTo>
                  <a:lnTo>
                    <a:pt x="23752" y="11461"/>
                  </a:lnTo>
                  <a:lnTo>
                    <a:pt x="23839" y="11461"/>
                  </a:lnTo>
                  <a:cubicBezTo>
                    <a:pt x="23919" y="11461"/>
                    <a:pt x="23919" y="11461"/>
                    <a:pt x="24006" y="11374"/>
                  </a:cubicBezTo>
                  <a:cubicBezTo>
                    <a:pt x="24086" y="11374"/>
                    <a:pt x="24086" y="11207"/>
                    <a:pt x="24006" y="11126"/>
                  </a:cubicBezTo>
                  <a:lnTo>
                    <a:pt x="23839" y="10959"/>
                  </a:lnTo>
                  <a:cubicBezTo>
                    <a:pt x="23752" y="10792"/>
                    <a:pt x="23752" y="10705"/>
                    <a:pt x="23671" y="10538"/>
                  </a:cubicBezTo>
                  <a:cubicBezTo>
                    <a:pt x="23671" y="10370"/>
                    <a:pt x="23584" y="10290"/>
                    <a:pt x="23584" y="10123"/>
                  </a:cubicBezTo>
                  <a:cubicBezTo>
                    <a:pt x="23584" y="9956"/>
                    <a:pt x="23584" y="9869"/>
                    <a:pt x="23671" y="9788"/>
                  </a:cubicBezTo>
                  <a:cubicBezTo>
                    <a:pt x="23671" y="9701"/>
                    <a:pt x="23671" y="9534"/>
                    <a:pt x="23752" y="9454"/>
                  </a:cubicBezTo>
                  <a:cubicBezTo>
                    <a:pt x="23839" y="9367"/>
                    <a:pt x="23839" y="9287"/>
                    <a:pt x="23919" y="9200"/>
                  </a:cubicBezTo>
                  <a:cubicBezTo>
                    <a:pt x="24006" y="9119"/>
                    <a:pt x="24086" y="9119"/>
                    <a:pt x="24173" y="9032"/>
                  </a:cubicBezTo>
                  <a:cubicBezTo>
                    <a:pt x="24254" y="8952"/>
                    <a:pt x="24341" y="8952"/>
                    <a:pt x="24508" y="8865"/>
                  </a:cubicBezTo>
                  <a:lnTo>
                    <a:pt x="24588" y="8865"/>
                  </a:lnTo>
                  <a:cubicBezTo>
                    <a:pt x="24675" y="8865"/>
                    <a:pt x="24675" y="8865"/>
                    <a:pt x="24675" y="8785"/>
                  </a:cubicBezTo>
                  <a:lnTo>
                    <a:pt x="24755" y="8785"/>
                  </a:lnTo>
                  <a:cubicBezTo>
                    <a:pt x="24755" y="8698"/>
                    <a:pt x="24842" y="8617"/>
                    <a:pt x="24842" y="8617"/>
                  </a:cubicBezTo>
                  <a:cubicBezTo>
                    <a:pt x="24842" y="8530"/>
                    <a:pt x="24755" y="8530"/>
                    <a:pt x="24755" y="8450"/>
                  </a:cubicBezTo>
                  <a:cubicBezTo>
                    <a:pt x="23083" y="7112"/>
                    <a:pt x="21497" y="5687"/>
                    <a:pt x="19824" y="4349"/>
                  </a:cubicBezTo>
                  <a:lnTo>
                    <a:pt x="19236" y="3847"/>
                  </a:lnTo>
                  <a:lnTo>
                    <a:pt x="17228" y="2094"/>
                  </a:lnTo>
                  <a:lnTo>
                    <a:pt x="15141" y="335"/>
                  </a:lnTo>
                  <a:lnTo>
                    <a:pt x="14887" y="335"/>
                  </a:lnTo>
                  <a:cubicBezTo>
                    <a:pt x="14887" y="335"/>
                    <a:pt x="14887" y="422"/>
                    <a:pt x="14806" y="422"/>
                  </a:cubicBezTo>
                  <a:cubicBezTo>
                    <a:pt x="14806" y="502"/>
                    <a:pt x="14719" y="502"/>
                    <a:pt x="14719" y="589"/>
                  </a:cubicBezTo>
                  <a:cubicBezTo>
                    <a:pt x="14639" y="669"/>
                    <a:pt x="14472" y="756"/>
                    <a:pt x="14385" y="836"/>
                  </a:cubicBezTo>
                  <a:cubicBezTo>
                    <a:pt x="14218" y="923"/>
                    <a:pt x="14050" y="923"/>
                    <a:pt x="13883" y="1004"/>
                  </a:cubicBezTo>
                  <a:cubicBezTo>
                    <a:pt x="13716" y="1091"/>
                    <a:pt x="13468" y="1091"/>
                    <a:pt x="13301" y="1091"/>
                  </a:cubicBezTo>
                  <a:cubicBezTo>
                    <a:pt x="13047" y="1091"/>
                    <a:pt x="12879" y="1091"/>
                    <a:pt x="12712" y="1004"/>
                  </a:cubicBezTo>
                  <a:cubicBezTo>
                    <a:pt x="12545" y="1004"/>
                    <a:pt x="12378" y="923"/>
                    <a:pt x="12297" y="836"/>
                  </a:cubicBezTo>
                  <a:lnTo>
                    <a:pt x="12043" y="589"/>
                  </a:lnTo>
                  <a:lnTo>
                    <a:pt x="11796" y="335"/>
                  </a:lnTo>
                  <a:cubicBezTo>
                    <a:pt x="11796" y="254"/>
                    <a:pt x="11709" y="167"/>
                    <a:pt x="11709" y="87"/>
                  </a:cubicBezTo>
                  <a:cubicBezTo>
                    <a:pt x="11709" y="87"/>
                    <a:pt x="11628" y="0"/>
                    <a:pt x="11541" y="0"/>
                  </a:cubicBez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2122;p71">
              <a:extLst>
                <a:ext uri="{FF2B5EF4-FFF2-40B4-BE49-F238E27FC236}">
                  <a16:creationId xmlns:a16="http://schemas.microsoft.com/office/drawing/2014/main" id="{D84819A0-6788-44DD-3CBB-35B9356E0894}"/>
                </a:ext>
              </a:extLst>
            </p:cNvPr>
            <p:cNvSpPr/>
            <p:nvPr/>
          </p:nvSpPr>
          <p:spPr>
            <a:xfrm>
              <a:off x="2256850" y="2976050"/>
              <a:ext cx="621075" cy="447450"/>
            </a:xfrm>
            <a:custGeom>
              <a:avLst/>
              <a:gdLst/>
              <a:ahLst/>
              <a:cxnLst/>
              <a:rect l="l" t="t" r="r" b="b"/>
              <a:pathLst>
                <a:path w="24843" h="17898" extrusionOk="0">
                  <a:moveTo>
                    <a:pt x="11374" y="422"/>
                  </a:moveTo>
                  <a:cubicBezTo>
                    <a:pt x="11541" y="669"/>
                    <a:pt x="11709" y="923"/>
                    <a:pt x="12043" y="1171"/>
                  </a:cubicBezTo>
                  <a:cubicBezTo>
                    <a:pt x="12297" y="1338"/>
                    <a:pt x="12712" y="1425"/>
                    <a:pt x="13134" y="1505"/>
                  </a:cubicBezTo>
                  <a:lnTo>
                    <a:pt x="13301" y="1505"/>
                  </a:lnTo>
                  <a:cubicBezTo>
                    <a:pt x="13970" y="1505"/>
                    <a:pt x="14639" y="1258"/>
                    <a:pt x="15054" y="756"/>
                  </a:cubicBezTo>
                  <a:lnTo>
                    <a:pt x="15723" y="1425"/>
                  </a:lnTo>
                  <a:lnTo>
                    <a:pt x="16312" y="1840"/>
                  </a:lnTo>
                  <a:lnTo>
                    <a:pt x="16814" y="2261"/>
                  </a:lnTo>
                  <a:lnTo>
                    <a:pt x="17315" y="2763"/>
                  </a:lnTo>
                  <a:cubicBezTo>
                    <a:pt x="18821" y="3934"/>
                    <a:pt x="20239" y="5185"/>
                    <a:pt x="21745" y="6443"/>
                  </a:cubicBezTo>
                  <a:lnTo>
                    <a:pt x="22166" y="6858"/>
                  </a:lnTo>
                  <a:lnTo>
                    <a:pt x="22668" y="7279"/>
                  </a:lnTo>
                  <a:lnTo>
                    <a:pt x="23584" y="8029"/>
                  </a:lnTo>
                  <a:lnTo>
                    <a:pt x="23839" y="8196"/>
                  </a:lnTo>
                  <a:lnTo>
                    <a:pt x="24254" y="8530"/>
                  </a:lnTo>
                  <a:cubicBezTo>
                    <a:pt x="24173" y="8617"/>
                    <a:pt x="24086" y="8617"/>
                    <a:pt x="24086" y="8617"/>
                  </a:cubicBezTo>
                  <a:cubicBezTo>
                    <a:pt x="23919" y="8698"/>
                    <a:pt x="23752" y="8785"/>
                    <a:pt x="23671" y="8952"/>
                  </a:cubicBezTo>
                  <a:cubicBezTo>
                    <a:pt x="23504" y="9119"/>
                    <a:pt x="23337" y="9367"/>
                    <a:pt x="23250" y="9701"/>
                  </a:cubicBezTo>
                  <a:cubicBezTo>
                    <a:pt x="23170" y="10123"/>
                    <a:pt x="23250" y="10705"/>
                    <a:pt x="23504" y="11126"/>
                  </a:cubicBezTo>
                  <a:cubicBezTo>
                    <a:pt x="23417" y="11207"/>
                    <a:pt x="23250" y="11207"/>
                    <a:pt x="23170" y="11294"/>
                  </a:cubicBezTo>
                  <a:cubicBezTo>
                    <a:pt x="23002" y="11294"/>
                    <a:pt x="22835" y="11374"/>
                    <a:pt x="22668" y="11461"/>
                  </a:cubicBezTo>
                  <a:cubicBezTo>
                    <a:pt x="22333" y="11541"/>
                    <a:pt x="22079" y="11709"/>
                    <a:pt x="21745" y="11795"/>
                  </a:cubicBezTo>
                  <a:cubicBezTo>
                    <a:pt x="21076" y="12043"/>
                    <a:pt x="20493" y="12378"/>
                    <a:pt x="19824" y="12632"/>
                  </a:cubicBezTo>
                  <a:cubicBezTo>
                    <a:pt x="18486" y="13381"/>
                    <a:pt x="17315" y="14050"/>
                    <a:pt x="16225" y="14887"/>
                  </a:cubicBezTo>
                  <a:cubicBezTo>
                    <a:pt x="15221" y="15556"/>
                    <a:pt x="14385" y="16392"/>
                    <a:pt x="13716" y="17228"/>
                  </a:cubicBezTo>
                  <a:cubicBezTo>
                    <a:pt x="13549" y="17148"/>
                    <a:pt x="13468" y="16981"/>
                    <a:pt x="13301" y="16981"/>
                  </a:cubicBezTo>
                  <a:cubicBezTo>
                    <a:pt x="13134" y="16813"/>
                    <a:pt x="12966" y="16726"/>
                    <a:pt x="12799" y="16726"/>
                  </a:cubicBezTo>
                  <a:cubicBezTo>
                    <a:pt x="12465" y="16559"/>
                    <a:pt x="12130" y="16559"/>
                    <a:pt x="11876" y="16559"/>
                  </a:cubicBezTo>
                  <a:lnTo>
                    <a:pt x="11541" y="16559"/>
                  </a:lnTo>
                  <a:cubicBezTo>
                    <a:pt x="11127" y="16559"/>
                    <a:pt x="10705" y="16726"/>
                    <a:pt x="10371" y="16894"/>
                  </a:cubicBezTo>
                  <a:cubicBezTo>
                    <a:pt x="10036" y="17061"/>
                    <a:pt x="9788" y="17228"/>
                    <a:pt x="9534" y="17482"/>
                  </a:cubicBezTo>
                  <a:cubicBezTo>
                    <a:pt x="8363" y="16559"/>
                    <a:pt x="7279" y="15556"/>
                    <a:pt x="6189" y="14639"/>
                  </a:cubicBezTo>
                  <a:lnTo>
                    <a:pt x="5440" y="14050"/>
                  </a:lnTo>
                  <a:lnTo>
                    <a:pt x="3680" y="12545"/>
                  </a:lnTo>
                  <a:lnTo>
                    <a:pt x="2596" y="11709"/>
                  </a:lnTo>
                  <a:lnTo>
                    <a:pt x="502" y="9869"/>
                  </a:lnTo>
                  <a:cubicBezTo>
                    <a:pt x="669" y="9701"/>
                    <a:pt x="836" y="9534"/>
                    <a:pt x="923" y="9287"/>
                  </a:cubicBezTo>
                  <a:cubicBezTo>
                    <a:pt x="1091" y="8952"/>
                    <a:pt x="1171" y="8530"/>
                    <a:pt x="1258" y="8196"/>
                  </a:cubicBezTo>
                  <a:lnTo>
                    <a:pt x="1258" y="7614"/>
                  </a:lnTo>
                  <a:cubicBezTo>
                    <a:pt x="1258" y="7447"/>
                    <a:pt x="1171" y="7279"/>
                    <a:pt x="1171" y="7112"/>
                  </a:cubicBezTo>
                  <a:cubicBezTo>
                    <a:pt x="1091" y="6778"/>
                    <a:pt x="923" y="6523"/>
                    <a:pt x="756" y="6356"/>
                  </a:cubicBezTo>
                  <a:cubicBezTo>
                    <a:pt x="1091" y="6108"/>
                    <a:pt x="1425" y="5774"/>
                    <a:pt x="1760" y="5520"/>
                  </a:cubicBezTo>
                  <a:cubicBezTo>
                    <a:pt x="2844" y="4683"/>
                    <a:pt x="4014" y="3934"/>
                    <a:pt x="5520" y="3098"/>
                  </a:cubicBezTo>
                  <a:cubicBezTo>
                    <a:pt x="6109" y="2763"/>
                    <a:pt x="6691" y="2429"/>
                    <a:pt x="7447" y="2094"/>
                  </a:cubicBezTo>
                  <a:cubicBezTo>
                    <a:pt x="8196" y="1760"/>
                    <a:pt x="8865" y="1425"/>
                    <a:pt x="9454" y="1171"/>
                  </a:cubicBezTo>
                  <a:lnTo>
                    <a:pt x="9788" y="1004"/>
                  </a:lnTo>
                  <a:lnTo>
                    <a:pt x="9869" y="1004"/>
                  </a:lnTo>
                  <a:cubicBezTo>
                    <a:pt x="10371" y="756"/>
                    <a:pt x="10872" y="589"/>
                    <a:pt x="11374" y="422"/>
                  </a:cubicBezTo>
                  <a:close/>
                  <a:moveTo>
                    <a:pt x="11374" y="0"/>
                  </a:moveTo>
                  <a:cubicBezTo>
                    <a:pt x="10625" y="254"/>
                    <a:pt x="9869" y="502"/>
                    <a:pt x="9032" y="923"/>
                  </a:cubicBezTo>
                  <a:cubicBezTo>
                    <a:pt x="8785" y="1004"/>
                    <a:pt x="8450" y="1171"/>
                    <a:pt x="8196" y="1258"/>
                  </a:cubicBezTo>
                  <a:lnTo>
                    <a:pt x="8029" y="1338"/>
                  </a:lnTo>
                  <a:lnTo>
                    <a:pt x="7025" y="1840"/>
                  </a:lnTo>
                  <a:cubicBezTo>
                    <a:pt x="5520" y="2596"/>
                    <a:pt x="4269" y="3345"/>
                    <a:pt x="3178" y="4014"/>
                  </a:cubicBezTo>
                  <a:cubicBezTo>
                    <a:pt x="2094" y="4770"/>
                    <a:pt x="1171" y="5439"/>
                    <a:pt x="335" y="6189"/>
                  </a:cubicBezTo>
                  <a:cubicBezTo>
                    <a:pt x="254" y="6276"/>
                    <a:pt x="254" y="6356"/>
                    <a:pt x="254" y="6356"/>
                  </a:cubicBezTo>
                  <a:cubicBezTo>
                    <a:pt x="254" y="6443"/>
                    <a:pt x="335" y="6523"/>
                    <a:pt x="335" y="6610"/>
                  </a:cubicBezTo>
                  <a:cubicBezTo>
                    <a:pt x="422" y="6610"/>
                    <a:pt x="422" y="6610"/>
                    <a:pt x="502" y="6691"/>
                  </a:cubicBezTo>
                  <a:lnTo>
                    <a:pt x="669" y="6858"/>
                  </a:lnTo>
                  <a:cubicBezTo>
                    <a:pt x="669" y="6945"/>
                    <a:pt x="756" y="7112"/>
                    <a:pt x="756" y="7192"/>
                  </a:cubicBezTo>
                  <a:cubicBezTo>
                    <a:pt x="836" y="7360"/>
                    <a:pt x="836" y="7527"/>
                    <a:pt x="836" y="7694"/>
                  </a:cubicBezTo>
                  <a:cubicBezTo>
                    <a:pt x="836" y="8029"/>
                    <a:pt x="836" y="8283"/>
                    <a:pt x="756" y="8530"/>
                  </a:cubicBezTo>
                  <a:cubicBezTo>
                    <a:pt x="669" y="8785"/>
                    <a:pt x="589" y="8952"/>
                    <a:pt x="502" y="9200"/>
                  </a:cubicBezTo>
                  <a:cubicBezTo>
                    <a:pt x="422" y="9287"/>
                    <a:pt x="335" y="9454"/>
                    <a:pt x="254" y="9534"/>
                  </a:cubicBezTo>
                  <a:cubicBezTo>
                    <a:pt x="254" y="9621"/>
                    <a:pt x="167" y="9621"/>
                    <a:pt x="87" y="9701"/>
                  </a:cubicBezTo>
                  <a:lnTo>
                    <a:pt x="87" y="9788"/>
                  </a:lnTo>
                  <a:cubicBezTo>
                    <a:pt x="0" y="9788"/>
                    <a:pt x="0" y="9869"/>
                    <a:pt x="0" y="9869"/>
                  </a:cubicBezTo>
                  <a:cubicBezTo>
                    <a:pt x="0" y="9956"/>
                    <a:pt x="0" y="10036"/>
                    <a:pt x="87" y="10036"/>
                  </a:cubicBezTo>
                  <a:lnTo>
                    <a:pt x="6022" y="15054"/>
                  </a:lnTo>
                  <a:lnTo>
                    <a:pt x="6858" y="15810"/>
                  </a:lnTo>
                  <a:lnTo>
                    <a:pt x="7694" y="16479"/>
                  </a:lnTo>
                  <a:lnTo>
                    <a:pt x="8196" y="16894"/>
                  </a:lnTo>
                  <a:cubicBezTo>
                    <a:pt x="8618" y="17228"/>
                    <a:pt x="8952" y="17563"/>
                    <a:pt x="9367" y="17897"/>
                  </a:cubicBezTo>
                  <a:lnTo>
                    <a:pt x="9621" y="17897"/>
                  </a:lnTo>
                  <a:cubicBezTo>
                    <a:pt x="9701" y="17897"/>
                    <a:pt x="9701" y="17817"/>
                    <a:pt x="9701" y="17817"/>
                  </a:cubicBezTo>
                  <a:lnTo>
                    <a:pt x="9788" y="17817"/>
                  </a:lnTo>
                  <a:cubicBezTo>
                    <a:pt x="9956" y="17650"/>
                    <a:pt x="10036" y="17482"/>
                    <a:pt x="10290" y="17396"/>
                  </a:cubicBezTo>
                  <a:cubicBezTo>
                    <a:pt x="10457" y="17315"/>
                    <a:pt x="10705" y="17148"/>
                    <a:pt x="10959" y="17061"/>
                  </a:cubicBezTo>
                  <a:cubicBezTo>
                    <a:pt x="11207" y="16981"/>
                    <a:pt x="11461" y="16981"/>
                    <a:pt x="11709" y="16981"/>
                  </a:cubicBezTo>
                  <a:lnTo>
                    <a:pt x="11796" y="16981"/>
                  </a:lnTo>
                  <a:cubicBezTo>
                    <a:pt x="12043" y="16981"/>
                    <a:pt x="12297" y="16981"/>
                    <a:pt x="12465" y="17061"/>
                  </a:cubicBezTo>
                  <a:cubicBezTo>
                    <a:pt x="12712" y="17061"/>
                    <a:pt x="12879" y="17148"/>
                    <a:pt x="13047" y="17228"/>
                  </a:cubicBezTo>
                  <a:cubicBezTo>
                    <a:pt x="13214" y="17315"/>
                    <a:pt x="13381" y="17396"/>
                    <a:pt x="13468" y="17563"/>
                  </a:cubicBezTo>
                  <a:cubicBezTo>
                    <a:pt x="13549" y="17563"/>
                    <a:pt x="13549" y="17650"/>
                    <a:pt x="13636" y="17650"/>
                  </a:cubicBezTo>
                  <a:lnTo>
                    <a:pt x="13716" y="17650"/>
                  </a:lnTo>
                  <a:cubicBezTo>
                    <a:pt x="13803" y="17650"/>
                    <a:pt x="13883" y="17650"/>
                    <a:pt x="13883" y="17563"/>
                  </a:cubicBezTo>
                  <a:cubicBezTo>
                    <a:pt x="14050" y="17396"/>
                    <a:pt x="14218" y="17228"/>
                    <a:pt x="14385" y="16981"/>
                  </a:cubicBezTo>
                  <a:cubicBezTo>
                    <a:pt x="15308" y="15977"/>
                    <a:pt x="16479" y="15141"/>
                    <a:pt x="17897" y="14217"/>
                  </a:cubicBezTo>
                  <a:cubicBezTo>
                    <a:pt x="18734" y="13635"/>
                    <a:pt x="19737" y="13134"/>
                    <a:pt x="20741" y="12712"/>
                  </a:cubicBezTo>
                  <a:cubicBezTo>
                    <a:pt x="21243" y="12465"/>
                    <a:pt x="21745" y="12210"/>
                    <a:pt x="22246" y="12043"/>
                  </a:cubicBezTo>
                  <a:cubicBezTo>
                    <a:pt x="22501" y="11963"/>
                    <a:pt x="22748" y="11876"/>
                    <a:pt x="23002" y="11709"/>
                  </a:cubicBezTo>
                  <a:lnTo>
                    <a:pt x="23752" y="11461"/>
                  </a:lnTo>
                  <a:lnTo>
                    <a:pt x="23839" y="11461"/>
                  </a:lnTo>
                  <a:cubicBezTo>
                    <a:pt x="23919" y="11461"/>
                    <a:pt x="23919" y="11461"/>
                    <a:pt x="24006" y="11374"/>
                  </a:cubicBezTo>
                  <a:cubicBezTo>
                    <a:pt x="24086" y="11374"/>
                    <a:pt x="24086" y="11207"/>
                    <a:pt x="24006" y="11126"/>
                  </a:cubicBezTo>
                  <a:lnTo>
                    <a:pt x="23839" y="10959"/>
                  </a:lnTo>
                  <a:cubicBezTo>
                    <a:pt x="23752" y="10792"/>
                    <a:pt x="23752" y="10705"/>
                    <a:pt x="23671" y="10538"/>
                  </a:cubicBezTo>
                  <a:cubicBezTo>
                    <a:pt x="23671" y="10370"/>
                    <a:pt x="23584" y="10290"/>
                    <a:pt x="23584" y="10123"/>
                  </a:cubicBezTo>
                  <a:cubicBezTo>
                    <a:pt x="23584" y="9956"/>
                    <a:pt x="23584" y="9869"/>
                    <a:pt x="23671" y="9788"/>
                  </a:cubicBezTo>
                  <a:cubicBezTo>
                    <a:pt x="23671" y="9701"/>
                    <a:pt x="23671" y="9534"/>
                    <a:pt x="23752" y="9454"/>
                  </a:cubicBezTo>
                  <a:cubicBezTo>
                    <a:pt x="23839" y="9367"/>
                    <a:pt x="23839" y="9287"/>
                    <a:pt x="23919" y="9200"/>
                  </a:cubicBezTo>
                  <a:cubicBezTo>
                    <a:pt x="24006" y="9119"/>
                    <a:pt x="24086" y="9119"/>
                    <a:pt x="24173" y="9032"/>
                  </a:cubicBezTo>
                  <a:cubicBezTo>
                    <a:pt x="24254" y="8952"/>
                    <a:pt x="24341" y="8952"/>
                    <a:pt x="24508" y="8865"/>
                  </a:cubicBezTo>
                  <a:lnTo>
                    <a:pt x="24588" y="8865"/>
                  </a:lnTo>
                  <a:cubicBezTo>
                    <a:pt x="24675" y="8865"/>
                    <a:pt x="24675" y="8865"/>
                    <a:pt x="24755" y="8785"/>
                  </a:cubicBezTo>
                  <a:cubicBezTo>
                    <a:pt x="24755" y="8698"/>
                    <a:pt x="24842" y="8617"/>
                    <a:pt x="24842" y="8617"/>
                  </a:cubicBezTo>
                  <a:cubicBezTo>
                    <a:pt x="24842" y="8530"/>
                    <a:pt x="24755" y="8530"/>
                    <a:pt x="24755" y="8450"/>
                  </a:cubicBezTo>
                  <a:cubicBezTo>
                    <a:pt x="23083" y="7112"/>
                    <a:pt x="21497" y="5687"/>
                    <a:pt x="19824" y="4349"/>
                  </a:cubicBezTo>
                  <a:lnTo>
                    <a:pt x="19236" y="3847"/>
                  </a:lnTo>
                  <a:lnTo>
                    <a:pt x="17228" y="2094"/>
                  </a:lnTo>
                  <a:lnTo>
                    <a:pt x="15141" y="335"/>
                  </a:lnTo>
                  <a:lnTo>
                    <a:pt x="14887" y="335"/>
                  </a:lnTo>
                  <a:cubicBezTo>
                    <a:pt x="14887" y="335"/>
                    <a:pt x="14887" y="422"/>
                    <a:pt x="14806" y="422"/>
                  </a:cubicBezTo>
                  <a:cubicBezTo>
                    <a:pt x="14806" y="502"/>
                    <a:pt x="14719" y="502"/>
                    <a:pt x="14719" y="589"/>
                  </a:cubicBezTo>
                  <a:cubicBezTo>
                    <a:pt x="14639" y="669"/>
                    <a:pt x="14472" y="756"/>
                    <a:pt x="14385" y="836"/>
                  </a:cubicBezTo>
                  <a:cubicBezTo>
                    <a:pt x="14218" y="923"/>
                    <a:pt x="14050" y="923"/>
                    <a:pt x="13883" y="1004"/>
                  </a:cubicBezTo>
                  <a:cubicBezTo>
                    <a:pt x="13716" y="1091"/>
                    <a:pt x="13468" y="1091"/>
                    <a:pt x="13301" y="1091"/>
                  </a:cubicBezTo>
                  <a:cubicBezTo>
                    <a:pt x="13134" y="1091"/>
                    <a:pt x="12879" y="1091"/>
                    <a:pt x="12712" y="1004"/>
                  </a:cubicBezTo>
                  <a:cubicBezTo>
                    <a:pt x="12545" y="923"/>
                    <a:pt x="12465" y="923"/>
                    <a:pt x="12297" y="836"/>
                  </a:cubicBezTo>
                  <a:lnTo>
                    <a:pt x="12043" y="589"/>
                  </a:lnTo>
                  <a:lnTo>
                    <a:pt x="11796" y="335"/>
                  </a:lnTo>
                  <a:cubicBezTo>
                    <a:pt x="11796" y="254"/>
                    <a:pt x="11709" y="167"/>
                    <a:pt x="11709" y="87"/>
                  </a:cubicBezTo>
                  <a:cubicBezTo>
                    <a:pt x="11709" y="87"/>
                    <a:pt x="11628" y="0"/>
                    <a:pt x="115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2123;p71">
              <a:extLst>
                <a:ext uri="{FF2B5EF4-FFF2-40B4-BE49-F238E27FC236}">
                  <a16:creationId xmlns:a16="http://schemas.microsoft.com/office/drawing/2014/main" id="{C0678FBE-94C9-359F-B705-1A120C31F790}"/>
                </a:ext>
              </a:extLst>
            </p:cNvPr>
            <p:cNvSpPr/>
            <p:nvPr/>
          </p:nvSpPr>
          <p:spPr>
            <a:xfrm>
              <a:off x="1769750" y="3241650"/>
              <a:ext cx="524750" cy="259300"/>
            </a:xfrm>
            <a:custGeom>
              <a:avLst/>
              <a:gdLst/>
              <a:ahLst/>
              <a:cxnLst/>
              <a:rect l="l" t="t" r="r" b="b"/>
              <a:pathLst>
                <a:path w="20990" h="10372" extrusionOk="0">
                  <a:moveTo>
                    <a:pt x="6605" y="1"/>
                  </a:moveTo>
                  <a:cubicBezTo>
                    <a:pt x="4932" y="1"/>
                    <a:pt x="3259" y="1"/>
                    <a:pt x="1587" y="81"/>
                  </a:cubicBezTo>
                  <a:lnTo>
                    <a:pt x="1419" y="81"/>
                  </a:lnTo>
                  <a:cubicBezTo>
                    <a:pt x="1339" y="168"/>
                    <a:pt x="1339" y="248"/>
                    <a:pt x="1339" y="415"/>
                  </a:cubicBezTo>
                  <a:cubicBezTo>
                    <a:pt x="1419" y="415"/>
                    <a:pt x="1419" y="415"/>
                    <a:pt x="1419" y="502"/>
                  </a:cubicBezTo>
                  <a:cubicBezTo>
                    <a:pt x="1506" y="583"/>
                    <a:pt x="1506" y="670"/>
                    <a:pt x="1506" y="837"/>
                  </a:cubicBezTo>
                  <a:cubicBezTo>
                    <a:pt x="1587" y="917"/>
                    <a:pt x="1587" y="1004"/>
                    <a:pt x="1587" y="1085"/>
                  </a:cubicBezTo>
                  <a:cubicBezTo>
                    <a:pt x="1506" y="1171"/>
                    <a:pt x="1506" y="1339"/>
                    <a:pt x="1506" y="1419"/>
                  </a:cubicBezTo>
                  <a:cubicBezTo>
                    <a:pt x="1419" y="1506"/>
                    <a:pt x="1419" y="1586"/>
                    <a:pt x="1339" y="1673"/>
                  </a:cubicBezTo>
                  <a:lnTo>
                    <a:pt x="1085" y="1921"/>
                  </a:lnTo>
                  <a:cubicBezTo>
                    <a:pt x="1005" y="2008"/>
                    <a:pt x="918" y="2088"/>
                    <a:pt x="837" y="2088"/>
                  </a:cubicBezTo>
                  <a:cubicBezTo>
                    <a:pt x="670" y="2175"/>
                    <a:pt x="583" y="2175"/>
                    <a:pt x="503" y="2255"/>
                  </a:cubicBezTo>
                  <a:lnTo>
                    <a:pt x="248" y="2255"/>
                  </a:lnTo>
                  <a:cubicBezTo>
                    <a:pt x="248" y="2255"/>
                    <a:pt x="168" y="2255"/>
                    <a:pt x="168" y="2342"/>
                  </a:cubicBezTo>
                  <a:cubicBezTo>
                    <a:pt x="81" y="2342"/>
                    <a:pt x="81" y="2342"/>
                    <a:pt x="1" y="2423"/>
                  </a:cubicBezTo>
                  <a:lnTo>
                    <a:pt x="1" y="2510"/>
                  </a:lnTo>
                  <a:cubicBezTo>
                    <a:pt x="1" y="2590"/>
                    <a:pt x="81" y="2677"/>
                    <a:pt x="81" y="2677"/>
                  </a:cubicBezTo>
                  <a:cubicBezTo>
                    <a:pt x="1921" y="3593"/>
                    <a:pt x="3681" y="4684"/>
                    <a:pt x="5266" y="5855"/>
                  </a:cubicBezTo>
                  <a:cubicBezTo>
                    <a:pt x="6772" y="6939"/>
                    <a:pt x="8197" y="8110"/>
                    <a:pt x="9368" y="9367"/>
                  </a:cubicBezTo>
                  <a:lnTo>
                    <a:pt x="9702" y="9367"/>
                  </a:lnTo>
                  <a:cubicBezTo>
                    <a:pt x="9783" y="9367"/>
                    <a:pt x="9783" y="9280"/>
                    <a:pt x="9870" y="9280"/>
                  </a:cubicBezTo>
                  <a:lnTo>
                    <a:pt x="10117" y="9033"/>
                  </a:lnTo>
                  <a:cubicBezTo>
                    <a:pt x="10204" y="9033"/>
                    <a:pt x="10284" y="8946"/>
                    <a:pt x="10371" y="8946"/>
                  </a:cubicBezTo>
                  <a:cubicBezTo>
                    <a:pt x="10539" y="8946"/>
                    <a:pt x="10706" y="8866"/>
                    <a:pt x="10786" y="8866"/>
                  </a:cubicBezTo>
                  <a:cubicBezTo>
                    <a:pt x="10953" y="8866"/>
                    <a:pt x="11121" y="8946"/>
                    <a:pt x="11288" y="8946"/>
                  </a:cubicBezTo>
                  <a:cubicBezTo>
                    <a:pt x="11455" y="9033"/>
                    <a:pt x="11623" y="9033"/>
                    <a:pt x="11710" y="9113"/>
                  </a:cubicBezTo>
                  <a:cubicBezTo>
                    <a:pt x="11877" y="9200"/>
                    <a:pt x="11957" y="9280"/>
                    <a:pt x="12044" y="9367"/>
                  </a:cubicBezTo>
                  <a:lnTo>
                    <a:pt x="12292" y="9615"/>
                  </a:lnTo>
                  <a:cubicBezTo>
                    <a:pt x="12292" y="9782"/>
                    <a:pt x="12379" y="9869"/>
                    <a:pt x="12379" y="9950"/>
                  </a:cubicBezTo>
                  <a:lnTo>
                    <a:pt x="12379" y="10204"/>
                  </a:lnTo>
                  <a:cubicBezTo>
                    <a:pt x="12459" y="10284"/>
                    <a:pt x="12546" y="10371"/>
                    <a:pt x="12626" y="10371"/>
                  </a:cubicBezTo>
                  <a:lnTo>
                    <a:pt x="12713" y="10371"/>
                  </a:lnTo>
                  <a:cubicBezTo>
                    <a:pt x="14132" y="10117"/>
                    <a:pt x="15637" y="9950"/>
                    <a:pt x="17564" y="9950"/>
                  </a:cubicBezTo>
                  <a:lnTo>
                    <a:pt x="17644" y="9950"/>
                  </a:lnTo>
                  <a:cubicBezTo>
                    <a:pt x="18567" y="9950"/>
                    <a:pt x="19404" y="9950"/>
                    <a:pt x="20153" y="10037"/>
                  </a:cubicBezTo>
                  <a:cubicBezTo>
                    <a:pt x="20240" y="10037"/>
                    <a:pt x="20240" y="10037"/>
                    <a:pt x="20320" y="9950"/>
                  </a:cubicBezTo>
                  <a:cubicBezTo>
                    <a:pt x="20320" y="9950"/>
                    <a:pt x="20320" y="9869"/>
                    <a:pt x="20407" y="9869"/>
                  </a:cubicBezTo>
                  <a:cubicBezTo>
                    <a:pt x="20407" y="9782"/>
                    <a:pt x="20407" y="9702"/>
                    <a:pt x="20320" y="9615"/>
                  </a:cubicBezTo>
                  <a:cubicBezTo>
                    <a:pt x="20320" y="9535"/>
                    <a:pt x="20240" y="9535"/>
                    <a:pt x="20240" y="9448"/>
                  </a:cubicBezTo>
                  <a:lnTo>
                    <a:pt x="20240" y="9367"/>
                  </a:lnTo>
                  <a:lnTo>
                    <a:pt x="20240" y="9200"/>
                  </a:lnTo>
                  <a:cubicBezTo>
                    <a:pt x="20320" y="9200"/>
                    <a:pt x="20320" y="9113"/>
                    <a:pt x="20320" y="9113"/>
                  </a:cubicBezTo>
                  <a:cubicBezTo>
                    <a:pt x="20407" y="9033"/>
                    <a:pt x="20407" y="8946"/>
                    <a:pt x="20488" y="8866"/>
                  </a:cubicBezTo>
                  <a:cubicBezTo>
                    <a:pt x="20575" y="8779"/>
                    <a:pt x="20742" y="8698"/>
                    <a:pt x="20822" y="8611"/>
                  </a:cubicBezTo>
                  <a:cubicBezTo>
                    <a:pt x="20909" y="8611"/>
                    <a:pt x="20989" y="8531"/>
                    <a:pt x="20989" y="8531"/>
                  </a:cubicBezTo>
                  <a:lnTo>
                    <a:pt x="20989" y="8444"/>
                  </a:lnTo>
                  <a:cubicBezTo>
                    <a:pt x="20989" y="8364"/>
                    <a:pt x="20989" y="8277"/>
                    <a:pt x="20909" y="8197"/>
                  </a:cubicBezTo>
                  <a:lnTo>
                    <a:pt x="20909" y="8110"/>
                  </a:lnTo>
                  <a:cubicBezTo>
                    <a:pt x="20407" y="7775"/>
                    <a:pt x="19986" y="7360"/>
                    <a:pt x="19484" y="6939"/>
                  </a:cubicBezTo>
                  <a:lnTo>
                    <a:pt x="18982" y="6524"/>
                  </a:lnTo>
                  <a:lnTo>
                    <a:pt x="17397" y="5186"/>
                  </a:lnTo>
                  <a:lnTo>
                    <a:pt x="15724" y="3761"/>
                  </a:lnTo>
                  <a:lnTo>
                    <a:pt x="14219" y="2510"/>
                  </a:lnTo>
                  <a:lnTo>
                    <a:pt x="12626" y="1171"/>
                  </a:lnTo>
                  <a:lnTo>
                    <a:pt x="12546" y="1171"/>
                  </a:lnTo>
                  <a:cubicBezTo>
                    <a:pt x="12546" y="1085"/>
                    <a:pt x="12459" y="1085"/>
                    <a:pt x="12459" y="1085"/>
                  </a:cubicBezTo>
                  <a:cubicBezTo>
                    <a:pt x="12379" y="1085"/>
                    <a:pt x="12379" y="1085"/>
                    <a:pt x="12292" y="1171"/>
                  </a:cubicBezTo>
                  <a:cubicBezTo>
                    <a:pt x="12292" y="1171"/>
                    <a:pt x="12211" y="1171"/>
                    <a:pt x="12211" y="1252"/>
                  </a:cubicBezTo>
                  <a:cubicBezTo>
                    <a:pt x="12124" y="1339"/>
                    <a:pt x="11957" y="1419"/>
                    <a:pt x="11877" y="1419"/>
                  </a:cubicBezTo>
                  <a:cubicBezTo>
                    <a:pt x="11710" y="1506"/>
                    <a:pt x="11542" y="1586"/>
                    <a:pt x="11375" y="1586"/>
                  </a:cubicBezTo>
                  <a:lnTo>
                    <a:pt x="10873" y="1586"/>
                  </a:lnTo>
                  <a:cubicBezTo>
                    <a:pt x="10706" y="1586"/>
                    <a:pt x="10539" y="1586"/>
                    <a:pt x="10371" y="1506"/>
                  </a:cubicBezTo>
                  <a:cubicBezTo>
                    <a:pt x="10204" y="1419"/>
                    <a:pt x="10117" y="1419"/>
                    <a:pt x="9950" y="1339"/>
                  </a:cubicBezTo>
                  <a:lnTo>
                    <a:pt x="9702" y="1085"/>
                  </a:lnTo>
                  <a:cubicBezTo>
                    <a:pt x="9615" y="1004"/>
                    <a:pt x="9535" y="917"/>
                    <a:pt x="9535" y="750"/>
                  </a:cubicBezTo>
                  <a:cubicBezTo>
                    <a:pt x="9448" y="670"/>
                    <a:pt x="9448" y="583"/>
                    <a:pt x="9368" y="415"/>
                  </a:cubicBezTo>
                  <a:lnTo>
                    <a:pt x="9368" y="248"/>
                  </a:lnTo>
                  <a:cubicBezTo>
                    <a:pt x="9368" y="168"/>
                    <a:pt x="9281" y="81"/>
                    <a:pt x="9201" y="1"/>
                  </a:cubicBez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2124;p71">
              <a:extLst>
                <a:ext uri="{FF2B5EF4-FFF2-40B4-BE49-F238E27FC236}">
                  <a16:creationId xmlns:a16="http://schemas.microsoft.com/office/drawing/2014/main" id="{47CDA9AD-495A-A134-BF33-08A124CB822E}"/>
                </a:ext>
              </a:extLst>
            </p:cNvPr>
            <p:cNvSpPr/>
            <p:nvPr/>
          </p:nvSpPr>
          <p:spPr>
            <a:xfrm>
              <a:off x="1769750" y="3241650"/>
              <a:ext cx="524750" cy="259300"/>
            </a:xfrm>
            <a:custGeom>
              <a:avLst/>
              <a:gdLst/>
              <a:ahLst/>
              <a:cxnLst/>
              <a:rect l="l" t="t" r="r" b="b"/>
              <a:pathLst>
                <a:path w="20990" h="10372" extrusionOk="0">
                  <a:moveTo>
                    <a:pt x="6605" y="335"/>
                  </a:moveTo>
                  <a:cubicBezTo>
                    <a:pt x="7361" y="335"/>
                    <a:pt x="8197" y="415"/>
                    <a:pt x="9033" y="415"/>
                  </a:cubicBezTo>
                  <a:cubicBezTo>
                    <a:pt x="9033" y="502"/>
                    <a:pt x="9033" y="670"/>
                    <a:pt x="9114" y="837"/>
                  </a:cubicBezTo>
                  <a:cubicBezTo>
                    <a:pt x="9201" y="1004"/>
                    <a:pt x="9281" y="1171"/>
                    <a:pt x="9448" y="1339"/>
                  </a:cubicBezTo>
                  <a:cubicBezTo>
                    <a:pt x="9702" y="1673"/>
                    <a:pt x="10117" y="1841"/>
                    <a:pt x="10371" y="1921"/>
                  </a:cubicBezTo>
                  <a:cubicBezTo>
                    <a:pt x="10539" y="2008"/>
                    <a:pt x="10706" y="2008"/>
                    <a:pt x="10953" y="2008"/>
                  </a:cubicBezTo>
                  <a:lnTo>
                    <a:pt x="11542" y="2008"/>
                  </a:lnTo>
                  <a:cubicBezTo>
                    <a:pt x="11877" y="1921"/>
                    <a:pt x="12211" y="1754"/>
                    <a:pt x="12459" y="1506"/>
                  </a:cubicBezTo>
                  <a:lnTo>
                    <a:pt x="15637" y="4263"/>
                  </a:lnTo>
                  <a:lnTo>
                    <a:pt x="18902" y="6939"/>
                  </a:lnTo>
                  <a:lnTo>
                    <a:pt x="19484" y="7441"/>
                  </a:lnTo>
                  <a:lnTo>
                    <a:pt x="19571" y="7528"/>
                  </a:lnTo>
                  <a:cubicBezTo>
                    <a:pt x="19906" y="7775"/>
                    <a:pt x="20153" y="8110"/>
                    <a:pt x="20488" y="8364"/>
                  </a:cubicBezTo>
                  <a:cubicBezTo>
                    <a:pt x="20240" y="8531"/>
                    <a:pt x="20073" y="8698"/>
                    <a:pt x="19986" y="8946"/>
                  </a:cubicBezTo>
                  <a:cubicBezTo>
                    <a:pt x="19906" y="9033"/>
                    <a:pt x="19819" y="9200"/>
                    <a:pt x="19819" y="9367"/>
                  </a:cubicBezTo>
                  <a:cubicBezTo>
                    <a:pt x="19819" y="9448"/>
                    <a:pt x="19906" y="9535"/>
                    <a:pt x="19906" y="9615"/>
                  </a:cubicBezTo>
                  <a:cubicBezTo>
                    <a:pt x="18982" y="9535"/>
                    <a:pt x="18233" y="9535"/>
                    <a:pt x="17564" y="9535"/>
                  </a:cubicBezTo>
                  <a:cubicBezTo>
                    <a:pt x="15637" y="9535"/>
                    <a:pt x="14132" y="9702"/>
                    <a:pt x="12793" y="9950"/>
                  </a:cubicBezTo>
                  <a:cubicBezTo>
                    <a:pt x="12713" y="9702"/>
                    <a:pt x="12626" y="9367"/>
                    <a:pt x="12379" y="9200"/>
                  </a:cubicBezTo>
                  <a:cubicBezTo>
                    <a:pt x="12211" y="8946"/>
                    <a:pt x="11877" y="8698"/>
                    <a:pt x="11542" y="8611"/>
                  </a:cubicBezTo>
                  <a:cubicBezTo>
                    <a:pt x="11288" y="8531"/>
                    <a:pt x="11040" y="8531"/>
                    <a:pt x="10786" y="8531"/>
                  </a:cubicBezTo>
                  <a:lnTo>
                    <a:pt x="10452" y="8531"/>
                  </a:lnTo>
                  <a:cubicBezTo>
                    <a:pt x="10284" y="8531"/>
                    <a:pt x="10117" y="8611"/>
                    <a:pt x="9950" y="8698"/>
                  </a:cubicBezTo>
                  <a:cubicBezTo>
                    <a:pt x="9870" y="8779"/>
                    <a:pt x="9702" y="8866"/>
                    <a:pt x="9615" y="8946"/>
                  </a:cubicBezTo>
                  <a:cubicBezTo>
                    <a:pt x="8531" y="7942"/>
                    <a:pt x="7361" y="6939"/>
                    <a:pt x="6103" y="6022"/>
                  </a:cubicBezTo>
                  <a:cubicBezTo>
                    <a:pt x="4852" y="5019"/>
                    <a:pt x="3514" y="4182"/>
                    <a:pt x="2175" y="3346"/>
                  </a:cubicBezTo>
                  <a:cubicBezTo>
                    <a:pt x="1754" y="3092"/>
                    <a:pt x="1252" y="2844"/>
                    <a:pt x="750" y="2590"/>
                  </a:cubicBezTo>
                  <a:cubicBezTo>
                    <a:pt x="918" y="2510"/>
                    <a:pt x="1005" y="2510"/>
                    <a:pt x="1085" y="2423"/>
                  </a:cubicBezTo>
                  <a:cubicBezTo>
                    <a:pt x="1339" y="2255"/>
                    <a:pt x="1587" y="2088"/>
                    <a:pt x="1754" y="1841"/>
                  </a:cubicBezTo>
                  <a:cubicBezTo>
                    <a:pt x="1841" y="1586"/>
                    <a:pt x="1921" y="1339"/>
                    <a:pt x="1921" y="1004"/>
                  </a:cubicBezTo>
                  <a:cubicBezTo>
                    <a:pt x="1921" y="837"/>
                    <a:pt x="1921" y="670"/>
                    <a:pt x="1841" y="502"/>
                  </a:cubicBezTo>
                  <a:cubicBezTo>
                    <a:pt x="3427" y="415"/>
                    <a:pt x="5019" y="335"/>
                    <a:pt x="6605" y="335"/>
                  </a:cubicBezTo>
                  <a:close/>
                  <a:moveTo>
                    <a:pt x="6605" y="1"/>
                  </a:moveTo>
                  <a:cubicBezTo>
                    <a:pt x="4932" y="1"/>
                    <a:pt x="3259" y="1"/>
                    <a:pt x="1587" y="81"/>
                  </a:cubicBezTo>
                  <a:lnTo>
                    <a:pt x="1419" y="81"/>
                  </a:lnTo>
                  <a:cubicBezTo>
                    <a:pt x="1339" y="168"/>
                    <a:pt x="1339" y="248"/>
                    <a:pt x="1339" y="415"/>
                  </a:cubicBezTo>
                  <a:cubicBezTo>
                    <a:pt x="1419" y="415"/>
                    <a:pt x="1419" y="415"/>
                    <a:pt x="1419" y="502"/>
                  </a:cubicBezTo>
                  <a:cubicBezTo>
                    <a:pt x="1506" y="583"/>
                    <a:pt x="1506" y="670"/>
                    <a:pt x="1506" y="837"/>
                  </a:cubicBezTo>
                  <a:cubicBezTo>
                    <a:pt x="1587" y="917"/>
                    <a:pt x="1587" y="1004"/>
                    <a:pt x="1587" y="1085"/>
                  </a:cubicBezTo>
                  <a:cubicBezTo>
                    <a:pt x="1506" y="1171"/>
                    <a:pt x="1506" y="1339"/>
                    <a:pt x="1506" y="1419"/>
                  </a:cubicBezTo>
                  <a:cubicBezTo>
                    <a:pt x="1419" y="1506"/>
                    <a:pt x="1419" y="1586"/>
                    <a:pt x="1339" y="1673"/>
                  </a:cubicBezTo>
                  <a:lnTo>
                    <a:pt x="1085" y="1921"/>
                  </a:lnTo>
                  <a:cubicBezTo>
                    <a:pt x="1005" y="2008"/>
                    <a:pt x="918" y="2088"/>
                    <a:pt x="837" y="2088"/>
                  </a:cubicBezTo>
                  <a:cubicBezTo>
                    <a:pt x="670" y="2175"/>
                    <a:pt x="583" y="2175"/>
                    <a:pt x="503" y="2255"/>
                  </a:cubicBezTo>
                  <a:lnTo>
                    <a:pt x="248" y="2255"/>
                  </a:lnTo>
                  <a:cubicBezTo>
                    <a:pt x="248" y="2255"/>
                    <a:pt x="168" y="2255"/>
                    <a:pt x="168" y="2342"/>
                  </a:cubicBezTo>
                  <a:cubicBezTo>
                    <a:pt x="81" y="2342"/>
                    <a:pt x="81" y="2342"/>
                    <a:pt x="1" y="2423"/>
                  </a:cubicBezTo>
                  <a:lnTo>
                    <a:pt x="1" y="2510"/>
                  </a:lnTo>
                  <a:cubicBezTo>
                    <a:pt x="1" y="2590"/>
                    <a:pt x="81" y="2677"/>
                    <a:pt x="81" y="2677"/>
                  </a:cubicBezTo>
                  <a:cubicBezTo>
                    <a:pt x="1921" y="3593"/>
                    <a:pt x="3681" y="4684"/>
                    <a:pt x="5266" y="5855"/>
                  </a:cubicBezTo>
                  <a:cubicBezTo>
                    <a:pt x="6772" y="6939"/>
                    <a:pt x="8197" y="8110"/>
                    <a:pt x="9368" y="9367"/>
                  </a:cubicBezTo>
                  <a:lnTo>
                    <a:pt x="9702" y="9367"/>
                  </a:lnTo>
                  <a:cubicBezTo>
                    <a:pt x="9783" y="9367"/>
                    <a:pt x="9783" y="9367"/>
                    <a:pt x="9870" y="9280"/>
                  </a:cubicBezTo>
                  <a:lnTo>
                    <a:pt x="10117" y="9033"/>
                  </a:lnTo>
                  <a:cubicBezTo>
                    <a:pt x="10204" y="9033"/>
                    <a:pt x="10284" y="8946"/>
                    <a:pt x="10371" y="8946"/>
                  </a:cubicBezTo>
                  <a:cubicBezTo>
                    <a:pt x="10539" y="8946"/>
                    <a:pt x="10706" y="8866"/>
                    <a:pt x="10786" y="8866"/>
                  </a:cubicBezTo>
                  <a:cubicBezTo>
                    <a:pt x="10953" y="8866"/>
                    <a:pt x="11121" y="8946"/>
                    <a:pt x="11288" y="8946"/>
                  </a:cubicBezTo>
                  <a:cubicBezTo>
                    <a:pt x="11455" y="9033"/>
                    <a:pt x="11623" y="9033"/>
                    <a:pt x="11710" y="9113"/>
                  </a:cubicBezTo>
                  <a:cubicBezTo>
                    <a:pt x="11877" y="9200"/>
                    <a:pt x="11957" y="9280"/>
                    <a:pt x="12044" y="9367"/>
                  </a:cubicBezTo>
                  <a:lnTo>
                    <a:pt x="12292" y="9615"/>
                  </a:lnTo>
                  <a:cubicBezTo>
                    <a:pt x="12292" y="9782"/>
                    <a:pt x="12379" y="9869"/>
                    <a:pt x="12379" y="9950"/>
                  </a:cubicBezTo>
                  <a:lnTo>
                    <a:pt x="12379" y="10204"/>
                  </a:lnTo>
                  <a:cubicBezTo>
                    <a:pt x="12379" y="10284"/>
                    <a:pt x="12546" y="10371"/>
                    <a:pt x="12626" y="10371"/>
                  </a:cubicBezTo>
                  <a:lnTo>
                    <a:pt x="12713" y="10371"/>
                  </a:lnTo>
                  <a:cubicBezTo>
                    <a:pt x="14132" y="10117"/>
                    <a:pt x="15637" y="9950"/>
                    <a:pt x="17564" y="9950"/>
                  </a:cubicBezTo>
                  <a:lnTo>
                    <a:pt x="17644" y="9950"/>
                  </a:lnTo>
                  <a:cubicBezTo>
                    <a:pt x="18567" y="9950"/>
                    <a:pt x="19484" y="9950"/>
                    <a:pt x="20153" y="10037"/>
                  </a:cubicBezTo>
                  <a:cubicBezTo>
                    <a:pt x="20240" y="10037"/>
                    <a:pt x="20240" y="10037"/>
                    <a:pt x="20320" y="9950"/>
                  </a:cubicBezTo>
                  <a:cubicBezTo>
                    <a:pt x="20320" y="9950"/>
                    <a:pt x="20320" y="9869"/>
                    <a:pt x="20407" y="9869"/>
                  </a:cubicBezTo>
                  <a:cubicBezTo>
                    <a:pt x="20407" y="9782"/>
                    <a:pt x="20407" y="9702"/>
                    <a:pt x="20320" y="9615"/>
                  </a:cubicBezTo>
                  <a:cubicBezTo>
                    <a:pt x="20320" y="9535"/>
                    <a:pt x="20320" y="9535"/>
                    <a:pt x="20240" y="9448"/>
                  </a:cubicBezTo>
                  <a:lnTo>
                    <a:pt x="20240" y="9367"/>
                  </a:lnTo>
                  <a:lnTo>
                    <a:pt x="20240" y="9200"/>
                  </a:lnTo>
                  <a:cubicBezTo>
                    <a:pt x="20320" y="9200"/>
                    <a:pt x="20320" y="9113"/>
                    <a:pt x="20320" y="9113"/>
                  </a:cubicBezTo>
                  <a:cubicBezTo>
                    <a:pt x="20407" y="9033"/>
                    <a:pt x="20407" y="8946"/>
                    <a:pt x="20488" y="8866"/>
                  </a:cubicBezTo>
                  <a:cubicBezTo>
                    <a:pt x="20575" y="8779"/>
                    <a:pt x="20742" y="8698"/>
                    <a:pt x="20822" y="8611"/>
                  </a:cubicBezTo>
                  <a:cubicBezTo>
                    <a:pt x="20909" y="8611"/>
                    <a:pt x="20989" y="8531"/>
                    <a:pt x="20989" y="8531"/>
                  </a:cubicBezTo>
                  <a:lnTo>
                    <a:pt x="20989" y="8444"/>
                  </a:lnTo>
                  <a:cubicBezTo>
                    <a:pt x="20989" y="8364"/>
                    <a:pt x="20989" y="8277"/>
                    <a:pt x="20909" y="8197"/>
                  </a:cubicBezTo>
                  <a:lnTo>
                    <a:pt x="20909" y="8110"/>
                  </a:lnTo>
                  <a:cubicBezTo>
                    <a:pt x="20407" y="7775"/>
                    <a:pt x="19986" y="7360"/>
                    <a:pt x="19484" y="6939"/>
                  </a:cubicBezTo>
                  <a:lnTo>
                    <a:pt x="18982" y="6524"/>
                  </a:lnTo>
                  <a:lnTo>
                    <a:pt x="17397" y="5186"/>
                  </a:lnTo>
                  <a:lnTo>
                    <a:pt x="15724" y="3761"/>
                  </a:lnTo>
                  <a:lnTo>
                    <a:pt x="14219" y="2510"/>
                  </a:lnTo>
                  <a:lnTo>
                    <a:pt x="12626" y="1171"/>
                  </a:lnTo>
                  <a:lnTo>
                    <a:pt x="12546" y="1171"/>
                  </a:lnTo>
                  <a:cubicBezTo>
                    <a:pt x="12546" y="1085"/>
                    <a:pt x="12459" y="1085"/>
                    <a:pt x="12459" y="1085"/>
                  </a:cubicBezTo>
                  <a:cubicBezTo>
                    <a:pt x="12379" y="1085"/>
                    <a:pt x="12379" y="1085"/>
                    <a:pt x="12292" y="1171"/>
                  </a:cubicBezTo>
                  <a:cubicBezTo>
                    <a:pt x="12292" y="1171"/>
                    <a:pt x="12211" y="1171"/>
                    <a:pt x="12211" y="1252"/>
                  </a:cubicBezTo>
                  <a:cubicBezTo>
                    <a:pt x="12124" y="1339"/>
                    <a:pt x="11957" y="1419"/>
                    <a:pt x="11877" y="1419"/>
                  </a:cubicBezTo>
                  <a:cubicBezTo>
                    <a:pt x="11710" y="1506"/>
                    <a:pt x="11542" y="1586"/>
                    <a:pt x="11375" y="1586"/>
                  </a:cubicBezTo>
                  <a:lnTo>
                    <a:pt x="10873" y="1586"/>
                  </a:lnTo>
                  <a:cubicBezTo>
                    <a:pt x="10706" y="1586"/>
                    <a:pt x="10539" y="1586"/>
                    <a:pt x="10371" y="1506"/>
                  </a:cubicBezTo>
                  <a:cubicBezTo>
                    <a:pt x="10204" y="1419"/>
                    <a:pt x="10117" y="1419"/>
                    <a:pt x="9950" y="1339"/>
                  </a:cubicBezTo>
                  <a:lnTo>
                    <a:pt x="9702" y="1085"/>
                  </a:lnTo>
                  <a:cubicBezTo>
                    <a:pt x="9615" y="1004"/>
                    <a:pt x="9535" y="917"/>
                    <a:pt x="9535" y="750"/>
                  </a:cubicBezTo>
                  <a:cubicBezTo>
                    <a:pt x="9448" y="670"/>
                    <a:pt x="9448" y="583"/>
                    <a:pt x="9368" y="415"/>
                  </a:cubicBezTo>
                  <a:lnTo>
                    <a:pt x="9368" y="248"/>
                  </a:lnTo>
                  <a:cubicBezTo>
                    <a:pt x="9368" y="168"/>
                    <a:pt x="9281" y="81"/>
                    <a:pt x="92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2125;p71">
              <a:extLst>
                <a:ext uri="{FF2B5EF4-FFF2-40B4-BE49-F238E27FC236}">
                  <a16:creationId xmlns:a16="http://schemas.microsoft.com/office/drawing/2014/main" id="{9B78B3EC-BFF8-44EF-D9DD-6F3AE0CC8B69}"/>
                </a:ext>
              </a:extLst>
            </p:cNvPr>
            <p:cNvSpPr/>
            <p:nvPr/>
          </p:nvSpPr>
          <p:spPr>
            <a:xfrm>
              <a:off x="2516100" y="3120375"/>
              <a:ext cx="75300" cy="75300"/>
            </a:xfrm>
            <a:custGeom>
              <a:avLst/>
              <a:gdLst/>
              <a:ahLst/>
              <a:cxnLst/>
              <a:rect l="l" t="t" r="r" b="b"/>
              <a:pathLst>
                <a:path w="3012" h="3012" extrusionOk="0">
                  <a:moveTo>
                    <a:pt x="2342" y="1"/>
                  </a:moveTo>
                  <a:lnTo>
                    <a:pt x="2342" y="1"/>
                  </a:lnTo>
                  <a:cubicBezTo>
                    <a:pt x="2095" y="249"/>
                    <a:pt x="1760" y="503"/>
                    <a:pt x="1426" y="750"/>
                  </a:cubicBezTo>
                  <a:cubicBezTo>
                    <a:pt x="1171" y="583"/>
                    <a:pt x="837" y="416"/>
                    <a:pt x="589" y="168"/>
                  </a:cubicBezTo>
                  <a:lnTo>
                    <a:pt x="502" y="168"/>
                  </a:lnTo>
                  <a:cubicBezTo>
                    <a:pt x="670" y="670"/>
                    <a:pt x="757" y="1005"/>
                    <a:pt x="837" y="1252"/>
                  </a:cubicBezTo>
                  <a:cubicBezTo>
                    <a:pt x="589" y="1506"/>
                    <a:pt x="255" y="1674"/>
                    <a:pt x="1" y="1921"/>
                  </a:cubicBezTo>
                  <a:lnTo>
                    <a:pt x="1171" y="1921"/>
                  </a:lnTo>
                  <a:cubicBezTo>
                    <a:pt x="1258" y="2256"/>
                    <a:pt x="1426" y="2677"/>
                    <a:pt x="1593" y="3012"/>
                  </a:cubicBezTo>
                  <a:cubicBezTo>
                    <a:pt x="1673" y="2590"/>
                    <a:pt x="1760" y="2256"/>
                    <a:pt x="1927" y="1921"/>
                  </a:cubicBezTo>
                  <a:cubicBezTo>
                    <a:pt x="2262" y="1841"/>
                    <a:pt x="2677" y="1841"/>
                    <a:pt x="3011" y="1841"/>
                  </a:cubicBezTo>
                  <a:cubicBezTo>
                    <a:pt x="2931" y="1754"/>
                    <a:pt x="2095" y="1172"/>
                    <a:pt x="2095" y="1172"/>
                  </a:cubicBezTo>
                  <a:cubicBezTo>
                    <a:pt x="2175" y="750"/>
                    <a:pt x="2262" y="416"/>
                    <a:pt x="2342" y="1"/>
                  </a:cubicBez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2126;p71">
              <a:extLst>
                <a:ext uri="{FF2B5EF4-FFF2-40B4-BE49-F238E27FC236}">
                  <a16:creationId xmlns:a16="http://schemas.microsoft.com/office/drawing/2014/main" id="{E62265FE-7D70-9BA8-4617-EE4D53085B84}"/>
                </a:ext>
              </a:extLst>
            </p:cNvPr>
            <p:cNvSpPr/>
            <p:nvPr/>
          </p:nvSpPr>
          <p:spPr>
            <a:xfrm>
              <a:off x="2449200" y="3164200"/>
              <a:ext cx="129650" cy="106750"/>
            </a:xfrm>
            <a:custGeom>
              <a:avLst/>
              <a:gdLst/>
              <a:ahLst/>
              <a:cxnLst/>
              <a:rect l="l" t="t" r="r" b="b"/>
              <a:pathLst>
                <a:path w="5186" h="4270" extrusionOk="0">
                  <a:moveTo>
                    <a:pt x="0" y="1"/>
                  </a:moveTo>
                  <a:cubicBezTo>
                    <a:pt x="87" y="335"/>
                    <a:pt x="87" y="590"/>
                    <a:pt x="168" y="924"/>
                  </a:cubicBezTo>
                  <a:cubicBezTo>
                    <a:pt x="168" y="1004"/>
                    <a:pt x="254" y="1091"/>
                    <a:pt x="254" y="1172"/>
                  </a:cubicBezTo>
                  <a:cubicBezTo>
                    <a:pt x="254" y="1339"/>
                    <a:pt x="335" y="1426"/>
                    <a:pt x="335" y="1506"/>
                  </a:cubicBezTo>
                  <a:cubicBezTo>
                    <a:pt x="422" y="1593"/>
                    <a:pt x="422" y="1674"/>
                    <a:pt x="502" y="1841"/>
                  </a:cubicBezTo>
                  <a:cubicBezTo>
                    <a:pt x="502" y="1928"/>
                    <a:pt x="589" y="2008"/>
                    <a:pt x="589" y="2095"/>
                  </a:cubicBezTo>
                  <a:cubicBezTo>
                    <a:pt x="669" y="2262"/>
                    <a:pt x="837" y="2430"/>
                    <a:pt x="924" y="2510"/>
                  </a:cubicBezTo>
                  <a:cubicBezTo>
                    <a:pt x="1091" y="2764"/>
                    <a:pt x="1258" y="2931"/>
                    <a:pt x="1425" y="3099"/>
                  </a:cubicBezTo>
                  <a:lnTo>
                    <a:pt x="1506" y="3099"/>
                  </a:lnTo>
                  <a:lnTo>
                    <a:pt x="1506" y="3179"/>
                  </a:lnTo>
                  <a:lnTo>
                    <a:pt x="1593" y="3266"/>
                  </a:lnTo>
                  <a:cubicBezTo>
                    <a:pt x="1673" y="3346"/>
                    <a:pt x="1760" y="3346"/>
                    <a:pt x="1840" y="3433"/>
                  </a:cubicBezTo>
                  <a:cubicBezTo>
                    <a:pt x="2007" y="3513"/>
                    <a:pt x="2094" y="3600"/>
                    <a:pt x="2262" y="3681"/>
                  </a:cubicBezTo>
                  <a:cubicBezTo>
                    <a:pt x="2509" y="3848"/>
                    <a:pt x="2844" y="4015"/>
                    <a:pt x="3178" y="4102"/>
                  </a:cubicBezTo>
                  <a:lnTo>
                    <a:pt x="3346" y="4102"/>
                  </a:lnTo>
                  <a:cubicBezTo>
                    <a:pt x="3433" y="4102"/>
                    <a:pt x="3433" y="4102"/>
                    <a:pt x="3513" y="4183"/>
                  </a:cubicBezTo>
                  <a:lnTo>
                    <a:pt x="4015" y="4183"/>
                  </a:lnTo>
                  <a:cubicBezTo>
                    <a:pt x="4015" y="4269"/>
                    <a:pt x="4015" y="4269"/>
                    <a:pt x="4102" y="4269"/>
                  </a:cubicBezTo>
                  <a:lnTo>
                    <a:pt x="4684" y="4269"/>
                  </a:lnTo>
                  <a:cubicBezTo>
                    <a:pt x="4771" y="4269"/>
                    <a:pt x="4771" y="4269"/>
                    <a:pt x="4851" y="4183"/>
                  </a:cubicBezTo>
                  <a:lnTo>
                    <a:pt x="5018" y="4183"/>
                  </a:lnTo>
                  <a:cubicBezTo>
                    <a:pt x="5105" y="4183"/>
                    <a:pt x="5105" y="4183"/>
                    <a:pt x="5105" y="4102"/>
                  </a:cubicBezTo>
                  <a:cubicBezTo>
                    <a:pt x="5185" y="4102"/>
                    <a:pt x="5185" y="4015"/>
                    <a:pt x="5185" y="4015"/>
                  </a:cubicBezTo>
                  <a:cubicBezTo>
                    <a:pt x="5185" y="3935"/>
                    <a:pt x="5185" y="3935"/>
                    <a:pt x="5105" y="3935"/>
                  </a:cubicBezTo>
                  <a:lnTo>
                    <a:pt x="5105" y="3848"/>
                  </a:lnTo>
                  <a:lnTo>
                    <a:pt x="4182" y="3848"/>
                  </a:lnTo>
                  <a:cubicBezTo>
                    <a:pt x="3847" y="3848"/>
                    <a:pt x="3433" y="3848"/>
                    <a:pt x="3098" y="3681"/>
                  </a:cubicBezTo>
                  <a:lnTo>
                    <a:pt x="2931" y="3681"/>
                  </a:lnTo>
                  <a:cubicBezTo>
                    <a:pt x="2677" y="3600"/>
                    <a:pt x="2342" y="3433"/>
                    <a:pt x="2094" y="3266"/>
                  </a:cubicBezTo>
                  <a:cubicBezTo>
                    <a:pt x="2007" y="3179"/>
                    <a:pt x="1927" y="3099"/>
                    <a:pt x="1840" y="3099"/>
                  </a:cubicBezTo>
                  <a:cubicBezTo>
                    <a:pt x="1760" y="3012"/>
                    <a:pt x="1760" y="3012"/>
                    <a:pt x="1673" y="3012"/>
                  </a:cubicBezTo>
                  <a:cubicBezTo>
                    <a:pt x="1673" y="2931"/>
                    <a:pt x="1673" y="2931"/>
                    <a:pt x="1593" y="2931"/>
                  </a:cubicBezTo>
                  <a:lnTo>
                    <a:pt x="1593" y="2844"/>
                  </a:lnTo>
                  <a:cubicBezTo>
                    <a:pt x="1425" y="2764"/>
                    <a:pt x="1338" y="2677"/>
                    <a:pt x="1171" y="2510"/>
                  </a:cubicBezTo>
                  <a:cubicBezTo>
                    <a:pt x="1171" y="2510"/>
                    <a:pt x="1171" y="2430"/>
                    <a:pt x="1091" y="2430"/>
                  </a:cubicBezTo>
                  <a:cubicBezTo>
                    <a:pt x="1004" y="2343"/>
                    <a:pt x="1004" y="2262"/>
                    <a:pt x="924" y="2175"/>
                  </a:cubicBezTo>
                  <a:lnTo>
                    <a:pt x="837" y="2095"/>
                  </a:lnTo>
                  <a:lnTo>
                    <a:pt x="837" y="2008"/>
                  </a:lnTo>
                  <a:cubicBezTo>
                    <a:pt x="756" y="2008"/>
                    <a:pt x="756" y="1928"/>
                    <a:pt x="756" y="1928"/>
                  </a:cubicBezTo>
                  <a:lnTo>
                    <a:pt x="669" y="1761"/>
                  </a:lnTo>
                  <a:lnTo>
                    <a:pt x="589" y="1674"/>
                  </a:lnTo>
                  <a:lnTo>
                    <a:pt x="502" y="1593"/>
                  </a:lnTo>
                  <a:cubicBezTo>
                    <a:pt x="502" y="1426"/>
                    <a:pt x="422" y="1339"/>
                    <a:pt x="335" y="1172"/>
                  </a:cubicBezTo>
                  <a:cubicBezTo>
                    <a:pt x="335" y="1091"/>
                    <a:pt x="335" y="1091"/>
                    <a:pt x="254" y="1004"/>
                  </a:cubicBezTo>
                  <a:lnTo>
                    <a:pt x="254" y="924"/>
                  </a:lnTo>
                  <a:lnTo>
                    <a:pt x="254" y="837"/>
                  </a:lnTo>
                  <a:lnTo>
                    <a:pt x="168" y="757"/>
                  </a:lnTo>
                  <a:cubicBezTo>
                    <a:pt x="168" y="503"/>
                    <a:pt x="87" y="255"/>
                    <a:pt x="87" y="1"/>
                  </a:cubicBezTo>
                  <a:close/>
                </a:path>
              </a:pathLst>
            </a:custGeom>
            <a:solidFill>
              <a:srgbClr val="F7C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2127;p71">
              <a:extLst>
                <a:ext uri="{FF2B5EF4-FFF2-40B4-BE49-F238E27FC236}">
                  <a16:creationId xmlns:a16="http://schemas.microsoft.com/office/drawing/2014/main" id="{EB38A936-9A97-A1EF-1CB1-7B93211A3B61}"/>
                </a:ext>
              </a:extLst>
            </p:cNvPr>
            <p:cNvSpPr/>
            <p:nvPr/>
          </p:nvSpPr>
          <p:spPr>
            <a:xfrm>
              <a:off x="2587200" y="3254200"/>
              <a:ext cx="10550" cy="8375"/>
            </a:xfrm>
            <a:custGeom>
              <a:avLst/>
              <a:gdLst/>
              <a:ahLst/>
              <a:cxnLst/>
              <a:rect l="l" t="t" r="r" b="b"/>
              <a:pathLst>
                <a:path w="422" h="335" extrusionOk="0">
                  <a:moveTo>
                    <a:pt x="87" y="0"/>
                  </a:moveTo>
                  <a:cubicBezTo>
                    <a:pt x="0" y="81"/>
                    <a:pt x="0" y="168"/>
                    <a:pt x="87" y="248"/>
                  </a:cubicBezTo>
                  <a:cubicBezTo>
                    <a:pt x="87" y="335"/>
                    <a:pt x="167" y="335"/>
                    <a:pt x="254" y="335"/>
                  </a:cubicBezTo>
                  <a:lnTo>
                    <a:pt x="335" y="335"/>
                  </a:lnTo>
                  <a:cubicBezTo>
                    <a:pt x="422" y="248"/>
                    <a:pt x="422" y="168"/>
                    <a:pt x="422" y="81"/>
                  </a:cubicBezTo>
                  <a:cubicBezTo>
                    <a:pt x="335" y="0"/>
                    <a:pt x="254" y="0"/>
                    <a:pt x="167" y="0"/>
                  </a:cubicBezTo>
                  <a:close/>
                </a:path>
              </a:pathLst>
            </a:custGeom>
            <a:solidFill>
              <a:srgbClr val="F7C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2128;p71">
              <a:extLst>
                <a:ext uri="{FF2B5EF4-FFF2-40B4-BE49-F238E27FC236}">
                  <a16:creationId xmlns:a16="http://schemas.microsoft.com/office/drawing/2014/main" id="{5FC94026-561B-FAAF-915B-C3973C3E6FF2}"/>
                </a:ext>
              </a:extLst>
            </p:cNvPr>
            <p:cNvSpPr/>
            <p:nvPr/>
          </p:nvSpPr>
          <p:spPr>
            <a:xfrm>
              <a:off x="2449200" y="3164200"/>
              <a:ext cx="129650" cy="106750"/>
            </a:xfrm>
            <a:custGeom>
              <a:avLst/>
              <a:gdLst/>
              <a:ahLst/>
              <a:cxnLst/>
              <a:rect l="l" t="t" r="r" b="b"/>
              <a:pathLst>
                <a:path w="5186" h="4270" extrusionOk="0">
                  <a:moveTo>
                    <a:pt x="0" y="1"/>
                  </a:moveTo>
                  <a:cubicBezTo>
                    <a:pt x="87" y="335"/>
                    <a:pt x="87" y="590"/>
                    <a:pt x="168" y="924"/>
                  </a:cubicBezTo>
                  <a:cubicBezTo>
                    <a:pt x="168" y="1004"/>
                    <a:pt x="254" y="1091"/>
                    <a:pt x="254" y="1172"/>
                  </a:cubicBezTo>
                  <a:cubicBezTo>
                    <a:pt x="254" y="1339"/>
                    <a:pt x="335" y="1426"/>
                    <a:pt x="335" y="1506"/>
                  </a:cubicBezTo>
                  <a:cubicBezTo>
                    <a:pt x="422" y="1593"/>
                    <a:pt x="422" y="1674"/>
                    <a:pt x="502" y="1841"/>
                  </a:cubicBezTo>
                  <a:cubicBezTo>
                    <a:pt x="502" y="1928"/>
                    <a:pt x="589" y="2008"/>
                    <a:pt x="589" y="2095"/>
                  </a:cubicBezTo>
                  <a:cubicBezTo>
                    <a:pt x="669" y="2262"/>
                    <a:pt x="837" y="2430"/>
                    <a:pt x="924" y="2510"/>
                  </a:cubicBezTo>
                  <a:cubicBezTo>
                    <a:pt x="1091" y="2764"/>
                    <a:pt x="1258" y="2931"/>
                    <a:pt x="1425" y="3099"/>
                  </a:cubicBezTo>
                  <a:lnTo>
                    <a:pt x="1506" y="3099"/>
                  </a:lnTo>
                  <a:lnTo>
                    <a:pt x="1506" y="3179"/>
                  </a:lnTo>
                  <a:lnTo>
                    <a:pt x="1593" y="3266"/>
                  </a:lnTo>
                  <a:cubicBezTo>
                    <a:pt x="1673" y="3346"/>
                    <a:pt x="1760" y="3346"/>
                    <a:pt x="1840" y="3433"/>
                  </a:cubicBezTo>
                  <a:cubicBezTo>
                    <a:pt x="2007" y="3513"/>
                    <a:pt x="2094" y="3600"/>
                    <a:pt x="2262" y="3681"/>
                  </a:cubicBezTo>
                  <a:cubicBezTo>
                    <a:pt x="2509" y="3848"/>
                    <a:pt x="2844" y="4015"/>
                    <a:pt x="3178" y="4102"/>
                  </a:cubicBezTo>
                  <a:lnTo>
                    <a:pt x="3346" y="4102"/>
                  </a:lnTo>
                  <a:cubicBezTo>
                    <a:pt x="3433" y="4102"/>
                    <a:pt x="3433" y="4102"/>
                    <a:pt x="3513" y="4183"/>
                  </a:cubicBezTo>
                  <a:lnTo>
                    <a:pt x="4015" y="4183"/>
                  </a:lnTo>
                  <a:cubicBezTo>
                    <a:pt x="4015" y="4269"/>
                    <a:pt x="4015" y="4269"/>
                    <a:pt x="4102" y="4269"/>
                  </a:cubicBezTo>
                  <a:lnTo>
                    <a:pt x="4684" y="4269"/>
                  </a:lnTo>
                  <a:cubicBezTo>
                    <a:pt x="4771" y="4269"/>
                    <a:pt x="4771" y="4269"/>
                    <a:pt x="4851" y="4183"/>
                  </a:cubicBezTo>
                  <a:lnTo>
                    <a:pt x="5018" y="4183"/>
                  </a:lnTo>
                  <a:cubicBezTo>
                    <a:pt x="5105" y="4183"/>
                    <a:pt x="5105" y="4183"/>
                    <a:pt x="5105" y="4102"/>
                  </a:cubicBezTo>
                  <a:cubicBezTo>
                    <a:pt x="5185" y="4102"/>
                    <a:pt x="5185" y="4015"/>
                    <a:pt x="5185" y="4015"/>
                  </a:cubicBezTo>
                  <a:cubicBezTo>
                    <a:pt x="5185" y="3935"/>
                    <a:pt x="5185" y="3935"/>
                    <a:pt x="5105" y="3935"/>
                  </a:cubicBezTo>
                  <a:lnTo>
                    <a:pt x="5105" y="3848"/>
                  </a:lnTo>
                  <a:lnTo>
                    <a:pt x="4182" y="3848"/>
                  </a:lnTo>
                  <a:cubicBezTo>
                    <a:pt x="3847" y="3848"/>
                    <a:pt x="3433" y="3848"/>
                    <a:pt x="3098" y="3681"/>
                  </a:cubicBezTo>
                  <a:lnTo>
                    <a:pt x="2931" y="3681"/>
                  </a:lnTo>
                  <a:cubicBezTo>
                    <a:pt x="2677" y="3600"/>
                    <a:pt x="2342" y="3433"/>
                    <a:pt x="2094" y="3266"/>
                  </a:cubicBezTo>
                  <a:cubicBezTo>
                    <a:pt x="2007" y="3179"/>
                    <a:pt x="1927" y="3099"/>
                    <a:pt x="1840" y="3099"/>
                  </a:cubicBezTo>
                  <a:cubicBezTo>
                    <a:pt x="1760" y="3012"/>
                    <a:pt x="1760" y="3012"/>
                    <a:pt x="1673" y="3012"/>
                  </a:cubicBezTo>
                  <a:cubicBezTo>
                    <a:pt x="1673" y="2931"/>
                    <a:pt x="1673" y="2931"/>
                    <a:pt x="1593" y="2931"/>
                  </a:cubicBezTo>
                  <a:lnTo>
                    <a:pt x="1593" y="2844"/>
                  </a:lnTo>
                  <a:cubicBezTo>
                    <a:pt x="1425" y="2764"/>
                    <a:pt x="1338" y="2677"/>
                    <a:pt x="1171" y="2510"/>
                  </a:cubicBezTo>
                  <a:cubicBezTo>
                    <a:pt x="1171" y="2510"/>
                    <a:pt x="1171" y="2430"/>
                    <a:pt x="1091" y="2430"/>
                  </a:cubicBezTo>
                  <a:cubicBezTo>
                    <a:pt x="1004" y="2343"/>
                    <a:pt x="1004" y="2262"/>
                    <a:pt x="924" y="2175"/>
                  </a:cubicBezTo>
                  <a:lnTo>
                    <a:pt x="837" y="2095"/>
                  </a:lnTo>
                  <a:lnTo>
                    <a:pt x="837" y="2008"/>
                  </a:lnTo>
                  <a:cubicBezTo>
                    <a:pt x="756" y="2008"/>
                    <a:pt x="756" y="1928"/>
                    <a:pt x="756" y="1928"/>
                  </a:cubicBezTo>
                  <a:lnTo>
                    <a:pt x="669" y="1761"/>
                  </a:lnTo>
                  <a:lnTo>
                    <a:pt x="589" y="1674"/>
                  </a:lnTo>
                  <a:lnTo>
                    <a:pt x="502" y="1593"/>
                  </a:lnTo>
                  <a:cubicBezTo>
                    <a:pt x="502" y="1426"/>
                    <a:pt x="422" y="1339"/>
                    <a:pt x="335" y="1172"/>
                  </a:cubicBezTo>
                  <a:cubicBezTo>
                    <a:pt x="335" y="1091"/>
                    <a:pt x="335" y="1091"/>
                    <a:pt x="254" y="1004"/>
                  </a:cubicBezTo>
                  <a:lnTo>
                    <a:pt x="254" y="924"/>
                  </a:lnTo>
                  <a:lnTo>
                    <a:pt x="254" y="837"/>
                  </a:lnTo>
                  <a:lnTo>
                    <a:pt x="168" y="757"/>
                  </a:lnTo>
                  <a:cubicBezTo>
                    <a:pt x="168" y="503"/>
                    <a:pt x="87" y="255"/>
                    <a:pt x="87"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2129;p71">
              <a:extLst>
                <a:ext uri="{FF2B5EF4-FFF2-40B4-BE49-F238E27FC236}">
                  <a16:creationId xmlns:a16="http://schemas.microsoft.com/office/drawing/2014/main" id="{A29F81AE-7670-414F-0C9D-AB48F6C17FC6}"/>
                </a:ext>
              </a:extLst>
            </p:cNvPr>
            <p:cNvSpPr/>
            <p:nvPr/>
          </p:nvSpPr>
          <p:spPr>
            <a:xfrm>
              <a:off x="2587200" y="3254200"/>
              <a:ext cx="10550" cy="8375"/>
            </a:xfrm>
            <a:custGeom>
              <a:avLst/>
              <a:gdLst/>
              <a:ahLst/>
              <a:cxnLst/>
              <a:rect l="l" t="t" r="r" b="b"/>
              <a:pathLst>
                <a:path w="422" h="335" extrusionOk="0">
                  <a:moveTo>
                    <a:pt x="87" y="0"/>
                  </a:moveTo>
                  <a:cubicBezTo>
                    <a:pt x="0" y="81"/>
                    <a:pt x="0" y="168"/>
                    <a:pt x="87" y="248"/>
                  </a:cubicBezTo>
                  <a:cubicBezTo>
                    <a:pt x="87" y="335"/>
                    <a:pt x="167" y="335"/>
                    <a:pt x="254" y="335"/>
                  </a:cubicBezTo>
                  <a:lnTo>
                    <a:pt x="335" y="335"/>
                  </a:lnTo>
                  <a:cubicBezTo>
                    <a:pt x="422" y="248"/>
                    <a:pt x="422" y="168"/>
                    <a:pt x="422" y="81"/>
                  </a:cubicBezTo>
                  <a:cubicBezTo>
                    <a:pt x="335" y="0"/>
                    <a:pt x="254" y="0"/>
                    <a:pt x="16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2130;p71">
              <a:extLst>
                <a:ext uri="{FF2B5EF4-FFF2-40B4-BE49-F238E27FC236}">
                  <a16:creationId xmlns:a16="http://schemas.microsoft.com/office/drawing/2014/main" id="{92F92510-75A5-0350-ED27-F0AEED5BBF54}"/>
                </a:ext>
              </a:extLst>
            </p:cNvPr>
            <p:cNvSpPr/>
            <p:nvPr/>
          </p:nvSpPr>
          <p:spPr>
            <a:xfrm>
              <a:off x="2413725" y="3072225"/>
              <a:ext cx="267650" cy="253075"/>
            </a:xfrm>
            <a:custGeom>
              <a:avLst/>
              <a:gdLst/>
              <a:ahLst/>
              <a:cxnLst/>
              <a:rect l="l" t="t" r="r" b="b"/>
              <a:pathLst>
                <a:path w="10706" h="10123" extrusionOk="0">
                  <a:moveTo>
                    <a:pt x="3012" y="0"/>
                  </a:moveTo>
                  <a:cubicBezTo>
                    <a:pt x="2677" y="167"/>
                    <a:pt x="2343" y="422"/>
                    <a:pt x="2008" y="669"/>
                  </a:cubicBezTo>
                  <a:cubicBezTo>
                    <a:pt x="1841" y="836"/>
                    <a:pt x="1673" y="923"/>
                    <a:pt x="1587" y="1091"/>
                  </a:cubicBezTo>
                  <a:lnTo>
                    <a:pt x="1506" y="1091"/>
                  </a:lnTo>
                  <a:lnTo>
                    <a:pt x="1506" y="1171"/>
                  </a:lnTo>
                  <a:lnTo>
                    <a:pt x="1419" y="1171"/>
                  </a:lnTo>
                  <a:lnTo>
                    <a:pt x="1419" y="1258"/>
                  </a:lnTo>
                  <a:lnTo>
                    <a:pt x="1172" y="1505"/>
                  </a:lnTo>
                  <a:cubicBezTo>
                    <a:pt x="917" y="1760"/>
                    <a:pt x="670" y="2094"/>
                    <a:pt x="503" y="2509"/>
                  </a:cubicBezTo>
                  <a:cubicBezTo>
                    <a:pt x="335" y="2931"/>
                    <a:pt x="168" y="3345"/>
                    <a:pt x="81" y="3767"/>
                  </a:cubicBezTo>
                  <a:cubicBezTo>
                    <a:pt x="1" y="4182"/>
                    <a:pt x="1" y="4603"/>
                    <a:pt x="1" y="5018"/>
                  </a:cubicBezTo>
                  <a:cubicBezTo>
                    <a:pt x="1" y="5440"/>
                    <a:pt x="81" y="5854"/>
                    <a:pt x="168" y="6356"/>
                  </a:cubicBezTo>
                  <a:cubicBezTo>
                    <a:pt x="416" y="7112"/>
                    <a:pt x="917" y="7862"/>
                    <a:pt x="1506" y="8531"/>
                  </a:cubicBezTo>
                  <a:cubicBezTo>
                    <a:pt x="2088" y="9119"/>
                    <a:pt x="2844" y="9621"/>
                    <a:pt x="3681" y="9869"/>
                  </a:cubicBezTo>
                  <a:cubicBezTo>
                    <a:pt x="4182" y="10036"/>
                    <a:pt x="4765" y="10123"/>
                    <a:pt x="5266" y="10123"/>
                  </a:cubicBezTo>
                  <a:cubicBezTo>
                    <a:pt x="5601" y="10123"/>
                    <a:pt x="5935" y="10123"/>
                    <a:pt x="6270" y="10036"/>
                  </a:cubicBezTo>
                  <a:cubicBezTo>
                    <a:pt x="7106" y="9869"/>
                    <a:pt x="7943" y="9534"/>
                    <a:pt x="8612" y="8952"/>
                  </a:cubicBezTo>
                  <a:cubicBezTo>
                    <a:pt x="8946" y="8698"/>
                    <a:pt x="9281" y="8363"/>
                    <a:pt x="9535" y="8029"/>
                  </a:cubicBezTo>
                  <a:cubicBezTo>
                    <a:pt x="9783" y="7694"/>
                    <a:pt x="10037" y="7360"/>
                    <a:pt x="10204" y="6945"/>
                  </a:cubicBezTo>
                  <a:cubicBezTo>
                    <a:pt x="10619" y="5941"/>
                    <a:pt x="10706" y="4851"/>
                    <a:pt x="10452" y="3767"/>
                  </a:cubicBezTo>
                  <a:cubicBezTo>
                    <a:pt x="10452" y="3680"/>
                    <a:pt x="10452" y="3513"/>
                    <a:pt x="10371" y="3345"/>
                  </a:cubicBezTo>
                  <a:lnTo>
                    <a:pt x="10371" y="3265"/>
                  </a:lnTo>
                  <a:cubicBezTo>
                    <a:pt x="10284" y="3178"/>
                    <a:pt x="10284" y="3098"/>
                    <a:pt x="10284" y="3011"/>
                  </a:cubicBezTo>
                  <a:lnTo>
                    <a:pt x="10284" y="2931"/>
                  </a:lnTo>
                  <a:lnTo>
                    <a:pt x="10204" y="2931"/>
                  </a:lnTo>
                  <a:lnTo>
                    <a:pt x="10204" y="2844"/>
                  </a:lnTo>
                  <a:lnTo>
                    <a:pt x="10204" y="2763"/>
                  </a:lnTo>
                  <a:cubicBezTo>
                    <a:pt x="10204" y="2763"/>
                    <a:pt x="10117" y="2676"/>
                    <a:pt x="10117" y="2596"/>
                  </a:cubicBezTo>
                  <a:lnTo>
                    <a:pt x="9950" y="2596"/>
                  </a:lnTo>
                  <a:lnTo>
                    <a:pt x="9950" y="2676"/>
                  </a:lnTo>
                  <a:cubicBezTo>
                    <a:pt x="9870" y="2676"/>
                    <a:pt x="9870" y="2676"/>
                    <a:pt x="9870" y="2763"/>
                  </a:cubicBezTo>
                  <a:lnTo>
                    <a:pt x="9870" y="2844"/>
                  </a:lnTo>
                  <a:lnTo>
                    <a:pt x="9870" y="2931"/>
                  </a:lnTo>
                  <a:lnTo>
                    <a:pt x="9870" y="3011"/>
                  </a:lnTo>
                  <a:lnTo>
                    <a:pt x="9870" y="3098"/>
                  </a:lnTo>
                  <a:lnTo>
                    <a:pt x="9870" y="3265"/>
                  </a:lnTo>
                  <a:cubicBezTo>
                    <a:pt x="9870" y="3513"/>
                    <a:pt x="9783" y="3680"/>
                    <a:pt x="9783" y="3847"/>
                  </a:cubicBezTo>
                  <a:cubicBezTo>
                    <a:pt x="9702" y="4182"/>
                    <a:pt x="9615" y="4436"/>
                    <a:pt x="9448" y="4770"/>
                  </a:cubicBezTo>
                  <a:cubicBezTo>
                    <a:pt x="9281" y="5105"/>
                    <a:pt x="9033" y="5353"/>
                    <a:pt x="8866" y="5607"/>
                  </a:cubicBezTo>
                  <a:cubicBezTo>
                    <a:pt x="8699" y="5687"/>
                    <a:pt x="8612" y="5854"/>
                    <a:pt x="8444" y="5941"/>
                  </a:cubicBezTo>
                  <a:cubicBezTo>
                    <a:pt x="8277" y="6022"/>
                    <a:pt x="8197" y="6189"/>
                    <a:pt x="8030" y="6276"/>
                  </a:cubicBezTo>
                  <a:cubicBezTo>
                    <a:pt x="7695" y="6443"/>
                    <a:pt x="7441" y="6523"/>
                    <a:pt x="7106" y="6691"/>
                  </a:cubicBezTo>
                  <a:cubicBezTo>
                    <a:pt x="6772" y="6778"/>
                    <a:pt x="6437" y="6778"/>
                    <a:pt x="6103" y="6778"/>
                  </a:cubicBezTo>
                  <a:lnTo>
                    <a:pt x="6022" y="6778"/>
                  </a:lnTo>
                  <a:cubicBezTo>
                    <a:pt x="5688" y="6778"/>
                    <a:pt x="5434" y="6778"/>
                    <a:pt x="5099" y="6691"/>
                  </a:cubicBezTo>
                  <a:cubicBezTo>
                    <a:pt x="4765" y="6610"/>
                    <a:pt x="4430" y="6523"/>
                    <a:pt x="4182" y="6356"/>
                  </a:cubicBezTo>
                  <a:cubicBezTo>
                    <a:pt x="3848" y="6189"/>
                    <a:pt x="3594" y="6022"/>
                    <a:pt x="3346" y="5774"/>
                  </a:cubicBezTo>
                  <a:cubicBezTo>
                    <a:pt x="3092" y="5520"/>
                    <a:pt x="2844" y="5272"/>
                    <a:pt x="2677" y="4938"/>
                  </a:cubicBezTo>
                  <a:cubicBezTo>
                    <a:pt x="2510" y="4603"/>
                    <a:pt x="2343" y="4349"/>
                    <a:pt x="2256" y="4014"/>
                  </a:cubicBezTo>
                  <a:cubicBezTo>
                    <a:pt x="2175" y="3680"/>
                    <a:pt x="2088" y="3345"/>
                    <a:pt x="2088" y="3011"/>
                  </a:cubicBezTo>
                  <a:cubicBezTo>
                    <a:pt x="2088" y="2676"/>
                    <a:pt x="2175" y="2342"/>
                    <a:pt x="2175" y="2007"/>
                  </a:cubicBezTo>
                  <a:cubicBezTo>
                    <a:pt x="2256" y="1673"/>
                    <a:pt x="2423" y="1338"/>
                    <a:pt x="2590" y="1091"/>
                  </a:cubicBezTo>
                  <a:cubicBezTo>
                    <a:pt x="2677" y="836"/>
                    <a:pt x="2925" y="502"/>
                    <a:pt x="3092" y="335"/>
                  </a:cubicBezTo>
                  <a:lnTo>
                    <a:pt x="3179" y="254"/>
                  </a:lnTo>
                  <a:lnTo>
                    <a:pt x="3179" y="167"/>
                  </a:lnTo>
                  <a:lnTo>
                    <a:pt x="3179" y="87"/>
                  </a:lnTo>
                  <a:lnTo>
                    <a:pt x="3092" y="0"/>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2131;p71">
              <a:extLst>
                <a:ext uri="{FF2B5EF4-FFF2-40B4-BE49-F238E27FC236}">
                  <a16:creationId xmlns:a16="http://schemas.microsoft.com/office/drawing/2014/main" id="{D659EABB-406E-BAB7-AF57-3D339B5F9FD7}"/>
                </a:ext>
              </a:extLst>
            </p:cNvPr>
            <p:cNvSpPr/>
            <p:nvPr/>
          </p:nvSpPr>
          <p:spPr>
            <a:xfrm>
              <a:off x="2572625" y="3252025"/>
              <a:ext cx="41850" cy="10550"/>
            </a:xfrm>
            <a:custGeom>
              <a:avLst/>
              <a:gdLst/>
              <a:ahLst/>
              <a:cxnLst/>
              <a:rect l="l" t="t" r="r" b="b"/>
              <a:pathLst>
                <a:path w="1674" h="422" extrusionOk="0">
                  <a:moveTo>
                    <a:pt x="1419" y="0"/>
                  </a:moveTo>
                  <a:cubicBezTo>
                    <a:pt x="1339" y="0"/>
                    <a:pt x="1339" y="87"/>
                    <a:pt x="1252" y="87"/>
                  </a:cubicBezTo>
                  <a:cubicBezTo>
                    <a:pt x="1005" y="168"/>
                    <a:pt x="837" y="168"/>
                    <a:pt x="670" y="168"/>
                  </a:cubicBezTo>
                  <a:lnTo>
                    <a:pt x="81" y="168"/>
                  </a:lnTo>
                  <a:lnTo>
                    <a:pt x="1" y="255"/>
                  </a:lnTo>
                  <a:cubicBezTo>
                    <a:pt x="1" y="335"/>
                    <a:pt x="1" y="422"/>
                    <a:pt x="81" y="422"/>
                  </a:cubicBezTo>
                  <a:lnTo>
                    <a:pt x="837" y="422"/>
                  </a:lnTo>
                  <a:cubicBezTo>
                    <a:pt x="1085" y="422"/>
                    <a:pt x="1339" y="422"/>
                    <a:pt x="1506" y="335"/>
                  </a:cubicBezTo>
                  <a:cubicBezTo>
                    <a:pt x="1587" y="335"/>
                    <a:pt x="1587" y="255"/>
                    <a:pt x="1674" y="255"/>
                  </a:cubicBezTo>
                  <a:lnTo>
                    <a:pt x="1674" y="168"/>
                  </a:lnTo>
                  <a:cubicBezTo>
                    <a:pt x="1674" y="87"/>
                    <a:pt x="1587" y="0"/>
                    <a:pt x="1506" y="0"/>
                  </a:cubicBezTo>
                  <a:close/>
                </a:path>
              </a:pathLst>
            </a:custGeom>
            <a:solidFill>
              <a:srgbClr val="F7B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2132;p71">
              <a:extLst>
                <a:ext uri="{FF2B5EF4-FFF2-40B4-BE49-F238E27FC236}">
                  <a16:creationId xmlns:a16="http://schemas.microsoft.com/office/drawing/2014/main" id="{8BEC909B-A13A-E161-D4FB-FB8D676C43E1}"/>
                </a:ext>
              </a:extLst>
            </p:cNvPr>
            <p:cNvSpPr/>
            <p:nvPr/>
          </p:nvSpPr>
          <p:spPr>
            <a:xfrm>
              <a:off x="1560675" y="3116200"/>
              <a:ext cx="363825" cy="353300"/>
            </a:xfrm>
            <a:custGeom>
              <a:avLst/>
              <a:gdLst/>
              <a:ahLst/>
              <a:cxnLst/>
              <a:rect l="l" t="t" r="r" b="b"/>
              <a:pathLst>
                <a:path w="14553" h="14132" extrusionOk="0">
                  <a:moveTo>
                    <a:pt x="14051" y="1"/>
                  </a:moveTo>
                  <a:cubicBezTo>
                    <a:pt x="13884" y="1"/>
                    <a:pt x="13629" y="1"/>
                    <a:pt x="13462" y="81"/>
                  </a:cubicBezTo>
                  <a:cubicBezTo>
                    <a:pt x="13295" y="81"/>
                    <a:pt x="13128" y="81"/>
                    <a:pt x="12880" y="168"/>
                  </a:cubicBezTo>
                  <a:cubicBezTo>
                    <a:pt x="12793" y="168"/>
                    <a:pt x="12713" y="168"/>
                    <a:pt x="12626" y="248"/>
                  </a:cubicBezTo>
                  <a:lnTo>
                    <a:pt x="12546" y="248"/>
                  </a:lnTo>
                  <a:cubicBezTo>
                    <a:pt x="12211" y="416"/>
                    <a:pt x="11957" y="583"/>
                    <a:pt x="11622" y="837"/>
                  </a:cubicBezTo>
                  <a:cubicBezTo>
                    <a:pt x="11120" y="1172"/>
                    <a:pt x="10706" y="1586"/>
                    <a:pt x="10284" y="2088"/>
                  </a:cubicBezTo>
                  <a:cubicBezTo>
                    <a:pt x="9869" y="2510"/>
                    <a:pt x="9615" y="3011"/>
                    <a:pt x="9281" y="3594"/>
                  </a:cubicBezTo>
                  <a:cubicBezTo>
                    <a:pt x="9033" y="4182"/>
                    <a:pt x="8779" y="4764"/>
                    <a:pt x="8531" y="5601"/>
                  </a:cubicBezTo>
                  <a:cubicBezTo>
                    <a:pt x="8444" y="5768"/>
                    <a:pt x="8364" y="6022"/>
                    <a:pt x="8364" y="6189"/>
                  </a:cubicBezTo>
                  <a:lnTo>
                    <a:pt x="8277" y="6357"/>
                  </a:lnTo>
                  <a:cubicBezTo>
                    <a:pt x="8277" y="6437"/>
                    <a:pt x="8197" y="6604"/>
                    <a:pt x="8197" y="6691"/>
                  </a:cubicBezTo>
                  <a:cubicBezTo>
                    <a:pt x="8029" y="7026"/>
                    <a:pt x="7942" y="7360"/>
                    <a:pt x="7775" y="7695"/>
                  </a:cubicBezTo>
                  <a:cubicBezTo>
                    <a:pt x="7608" y="8197"/>
                    <a:pt x="7360" y="8611"/>
                    <a:pt x="7026" y="9033"/>
                  </a:cubicBezTo>
                  <a:cubicBezTo>
                    <a:pt x="7026" y="9113"/>
                    <a:pt x="6939" y="9281"/>
                    <a:pt x="6859" y="9368"/>
                  </a:cubicBezTo>
                  <a:cubicBezTo>
                    <a:pt x="6691" y="9615"/>
                    <a:pt x="6437" y="9950"/>
                    <a:pt x="6189" y="10204"/>
                  </a:cubicBezTo>
                  <a:lnTo>
                    <a:pt x="5768" y="10619"/>
                  </a:lnTo>
                  <a:cubicBezTo>
                    <a:pt x="5688" y="10706"/>
                    <a:pt x="5601" y="10786"/>
                    <a:pt x="5433" y="10873"/>
                  </a:cubicBezTo>
                  <a:cubicBezTo>
                    <a:pt x="5266" y="10953"/>
                    <a:pt x="5019" y="11120"/>
                    <a:pt x="4851" y="11288"/>
                  </a:cubicBezTo>
                  <a:cubicBezTo>
                    <a:pt x="4263" y="11542"/>
                    <a:pt x="3761" y="11790"/>
                    <a:pt x="3179" y="12044"/>
                  </a:cubicBezTo>
                  <a:cubicBezTo>
                    <a:pt x="2844" y="12124"/>
                    <a:pt x="2590" y="12211"/>
                    <a:pt x="2255" y="12291"/>
                  </a:cubicBezTo>
                  <a:cubicBezTo>
                    <a:pt x="2008" y="12291"/>
                    <a:pt x="1673" y="12378"/>
                    <a:pt x="1419" y="12378"/>
                  </a:cubicBezTo>
                  <a:lnTo>
                    <a:pt x="583" y="12378"/>
                  </a:lnTo>
                  <a:cubicBezTo>
                    <a:pt x="415" y="12291"/>
                    <a:pt x="335" y="12291"/>
                    <a:pt x="248" y="12291"/>
                  </a:cubicBezTo>
                  <a:cubicBezTo>
                    <a:pt x="335" y="12378"/>
                    <a:pt x="502" y="12459"/>
                    <a:pt x="583" y="12546"/>
                  </a:cubicBezTo>
                  <a:cubicBezTo>
                    <a:pt x="837" y="12713"/>
                    <a:pt x="1085" y="12793"/>
                    <a:pt x="1339" y="12960"/>
                  </a:cubicBezTo>
                  <a:cubicBezTo>
                    <a:pt x="1586" y="13047"/>
                    <a:pt x="1841" y="13128"/>
                    <a:pt x="2175" y="13215"/>
                  </a:cubicBezTo>
                  <a:lnTo>
                    <a:pt x="2510" y="13215"/>
                  </a:lnTo>
                  <a:cubicBezTo>
                    <a:pt x="2175" y="13382"/>
                    <a:pt x="1754" y="13462"/>
                    <a:pt x="1419" y="13549"/>
                  </a:cubicBezTo>
                  <a:lnTo>
                    <a:pt x="1252" y="13549"/>
                  </a:lnTo>
                  <a:lnTo>
                    <a:pt x="1172" y="13629"/>
                  </a:lnTo>
                  <a:cubicBezTo>
                    <a:pt x="1004" y="13629"/>
                    <a:pt x="837" y="13629"/>
                    <a:pt x="670" y="13716"/>
                  </a:cubicBezTo>
                  <a:lnTo>
                    <a:pt x="1" y="13716"/>
                  </a:lnTo>
                  <a:cubicBezTo>
                    <a:pt x="81" y="13797"/>
                    <a:pt x="168" y="13797"/>
                    <a:pt x="168" y="13797"/>
                  </a:cubicBezTo>
                  <a:cubicBezTo>
                    <a:pt x="335" y="13884"/>
                    <a:pt x="415" y="13964"/>
                    <a:pt x="583" y="13964"/>
                  </a:cubicBezTo>
                  <a:cubicBezTo>
                    <a:pt x="750" y="14051"/>
                    <a:pt x="837" y="14051"/>
                    <a:pt x="1004" y="14051"/>
                  </a:cubicBezTo>
                  <a:cubicBezTo>
                    <a:pt x="1506" y="14131"/>
                    <a:pt x="2008" y="14131"/>
                    <a:pt x="2510" y="14131"/>
                  </a:cubicBezTo>
                  <a:cubicBezTo>
                    <a:pt x="2924" y="14051"/>
                    <a:pt x="3346" y="14051"/>
                    <a:pt x="3680" y="13884"/>
                  </a:cubicBezTo>
                  <a:cubicBezTo>
                    <a:pt x="4015" y="13884"/>
                    <a:pt x="4350" y="13716"/>
                    <a:pt x="4684" y="13629"/>
                  </a:cubicBezTo>
                  <a:cubicBezTo>
                    <a:pt x="5019" y="13549"/>
                    <a:pt x="5353" y="13382"/>
                    <a:pt x="5688" y="13215"/>
                  </a:cubicBezTo>
                  <a:cubicBezTo>
                    <a:pt x="5935" y="13047"/>
                    <a:pt x="6189" y="12880"/>
                    <a:pt x="6524" y="12713"/>
                  </a:cubicBezTo>
                  <a:lnTo>
                    <a:pt x="6524" y="12626"/>
                  </a:lnTo>
                  <a:cubicBezTo>
                    <a:pt x="6859" y="12378"/>
                    <a:pt x="7273" y="12044"/>
                    <a:pt x="7608" y="11790"/>
                  </a:cubicBezTo>
                  <a:cubicBezTo>
                    <a:pt x="7942" y="11455"/>
                    <a:pt x="8277" y="11120"/>
                    <a:pt x="8531" y="10706"/>
                  </a:cubicBezTo>
                  <a:cubicBezTo>
                    <a:pt x="8698" y="10538"/>
                    <a:pt x="8779" y="10451"/>
                    <a:pt x="8866" y="10284"/>
                  </a:cubicBezTo>
                  <a:cubicBezTo>
                    <a:pt x="9033" y="10117"/>
                    <a:pt x="9113" y="9950"/>
                    <a:pt x="9200" y="9782"/>
                  </a:cubicBezTo>
                  <a:cubicBezTo>
                    <a:pt x="9368" y="9535"/>
                    <a:pt x="9448" y="9368"/>
                    <a:pt x="9615" y="9113"/>
                  </a:cubicBezTo>
                  <a:cubicBezTo>
                    <a:pt x="9869" y="8611"/>
                    <a:pt x="10117" y="8029"/>
                    <a:pt x="10284" y="7441"/>
                  </a:cubicBezTo>
                  <a:cubicBezTo>
                    <a:pt x="10371" y="7193"/>
                    <a:pt x="10451" y="6939"/>
                    <a:pt x="10451" y="6691"/>
                  </a:cubicBezTo>
                  <a:lnTo>
                    <a:pt x="10538" y="6691"/>
                  </a:lnTo>
                  <a:cubicBezTo>
                    <a:pt x="10538" y="6357"/>
                    <a:pt x="10619" y="6022"/>
                    <a:pt x="10706" y="5688"/>
                  </a:cubicBezTo>
                  <a:cubicBezTo>
                    <a:pt x="10786" y="5433"/>
                    <a:pt x="10873" y="5266"/>
                    <a:pt x="10953" y="5019"/>
                  </a:cubicBezTo>
                  <a:cubicBezTo>
                    <a:pt x="10953" y="4851"/>
                    <a:pt x="11040" y="4684"/>
                    <a:pt x="11120" y="4517"/>
                  </a:cubicBezTo>
                  <a:cubicBezTo>
                    <a:pt x="11207" y="4182"/>
                    <a:pt x="11375" y="3761"/>
                    <a:pt x="11542" y="3426"/>
                  </a:cubicBezTo>
                  <a:lnTo>
                    <a:pt x="11622" y="3346"/>
                  </a:lnTo>
                  <a:cubicBezTo>
                    <a:pt x="11622" y="3259"/>
                    <a:pt x="11622" y="3179"/>
                    <a:pt x="11709" y="3092"/>
                  </a:cubicBezTo>
                  <a:cubicBezTo>
                    <a:pt x="11790" y="2924"/>
                    <a:pt x="11957" y="2677"/>
                    <a:pt x="12124" y="2423"/>
                  </a:cubicBezTo>
                  <a:lnTo>
                    <a:pt x="12124" y="2342"/>
                  </a:lnTo>
                  <a:cubicBezTo>
                    <a:pt x="12291" y="2088"/>
                    <a:pt x="12459" y="1841"/>
                    <a:pt x="12713" y="1586"/>
                  </a:cubicBezTo>
                  <a:cubicBezTo>
                    <a:pt x="12880" y="1339"/>
                    <a:pt x="13128" y="1172"/>
                    <a:pt x="13382" y="917"/>
                  </a:cubicBezTo>
                  <a:cubicBezTo>
                    <a:pt x="13629" y="670"/>
                    <a:pt x="13884" y="502"/>
                    <a:pt x="14131" y="248"/>
                  </a:cubicBezTo>
                  <a:cubicBezTo>
                    <a:pt x="14299" y="168"/>
                    <a:pt x="14466" y="81"/>
                    <a:pt x="14553" y="1"/>
                  </a:cubicBez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2133;p71">
              <a:extLst>
                <a:ext uri="{FF2B5EF4-FFF2-40B4-BE49-F238E27FC236}">
                  <a16:creationId xmlns:a16="http://schemas.microsoft.com/office/drawing/2014/main" id="{E177DA44-F5A3-DA2C-03A3-5C1D730B5651}"/>
                </a:ext>
              </a:extLst>
            </p:cNvPr>
            <p:cNvSpPr/>
            <p:nvPr/>
          </p:nvSpPr>
          <p:spPr>
            <a:xfrm>
              <a:off x="1899400" y="3137125"/>
              <a:ext cx="4200" cy="2025"/>
            </a:xfrm>
            <a:custGeom>
              <a:avLst/>
              <a:gdLst/>
              <a:ahLst/>
              <a:cxnLst/>
              <a:rect l="l" t="t" r="r" b="b"/>
              <a:pathLst>
                <a:path w="168" h="81" extrusionOk="0">
                  <a:moveTo>
                    <a:pt x="80" y="0"/>
                  </a:moveTo>
                  <a:lnTo>
                    <a:pt x="0" y="80"/>
                  </a:lnTo>
                  <a:cubicBezTo>
                    <a:pt x="80" y="0"/>
                    <a:pt x="80" y="0"/>
                    <a:pt x="167" y="0"/>
                  </a:cubicBezTo>
                  <a:close/>
                </a:path>
              </a:pathLst>
            </a:custGeom>
            <a:solidFill>
              <a:srgbClr val="E24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2134;p71">
              <a:extLst>
                <a:ext uri="{FF2B5EF4-FFF2-40B4-BE49-F238E27FC236}">
                  <a16:creationId xmlns:a16="http://schemas.microsoft.com/office/drawing/2014/main" id="{0379F443-14D5-631A-EC31-B03AAE8988E5}"/>
                </a:ext>
              </a:extLst>
            </p:cNvPr>
            <p:cNvSpPr/>
            <p:nvPr/>
          </p:nvSpPr>
          <p:spPr>
            <a:xfrm>
              <a:off x="1893025" y="3143300"/>
              <a:ext cx="2200" cy="2200"/>
            </a:xfrm>
            <a:custGeom>
              <a:avLst/>
              <a:gdLst/>
              <a:ahLst/>
              <a:cxnLst/>
              <a:rect l="l" t="t" r="r" b="b"/>
              <a:pathLst>
                <a:path w="88" h="88" extrusionOk="0">
                  <a:moveTo>
                    <a:pt x="1" y="88"/>
                  </a:moveTo>
                  <a:lnTo>
                    <a:pt x="1" y="88"/>
                  </a:lnTo>
                  <a:cubicBezTo>
                    <a:pt x="1" y="88"/>
                    <a:pt x="1" y="1"/>
                    <a:pt x="88" y="1"/>
                  </a:cubicBezTo>
                  <a:cubicBezTo>
                    <a:pt x="1" y="1"/>
                    <a:pt x="1" y="88"/>
                    <a:pt x="1" y="88"/>
                  </a:cubicBezTo>
                  <a:close/>
                </a:path>
              </a:pathLst>
            </a:custGeom>
            <a:solidFill>
              <a:srgbClr val="E24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2135;p71">
              <a:extLst>
                <a:ext uri="{FF2B5EF4-FFF2-40B4-BE49-F238E27FC236}">
                  <a16:creationId xmlns:a16="http://schemas.microsoft.com/office/drawing/2014/main" id="{0B5AA0B9-2341-359F-E6B2-501853657487}"/>
                </a:ext>
              </a:extLst>
            </p:cNvPr>
            <p:cNvSpPr/>
            <p:nvPr/>
          </p:nvSpPr>
          <p:spPr>
            <a:xfrm>
              <a:off x="1723775" y="3431825"/>
              <a:ext cx="0" cy="25"/>
            </a:xfrm>
            <a:custGeom>
              <a:avLst/>
              <a:gdLst/>
              <a:ahLst/>
              <a:cxnLst/>
              <a:rect l="l" t="t" r="r" b="b"/>
              <a:pathLst>
                <a:path h="1" extrusionOk="0">
                  <a:moveTo>
                    <a:pt x="0" y="1"/>
                  </a:moveTo>
                  <a:lnTo>
                    <a:pt x="0" y="1"/>
                  </a:lnTo>
                  <a:close/>
                </a:path>
              </a:pathLst>
            </a:custGeom>
            <a:solidFill>
              <a:srgbClr val="E24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2136;p71">
              <a:extLst>
                <a:ext uri="{FF2B5EF4-FFF2-40B4-BE49-F238E27FC236}">
                  <a16:creationId xmlns:a16="http://schemas.microsoft.com/office/drawing/2014/main" id="{27E3D38A-5698-D65D-E3D4-7C3DA815A2AB}"/>
                </a:ext>
              </a:extLst>
            </p:cNvPr>
            <p:cNvSpPr/>
            <p:nvPr/>
          </p:nvSpPr>
          <p:spPr>
            <a:xfrm>
              <a:off x="1723775" y="3431825"/>
              <a:ext cx="0" cy="25"/>
            </a:xfrm>
            <a:custGeom>
              <a:avLst/>
              <a:gdLst/>
              <a:ahLst/>
              <a:cxnLst/>
              <a:rect l="l" t="t" r="r" b="b"/>
              <a:pathLst>
                <a:path h="1" extrusionOk="0">
                  <a:moveTo>
                    <a:pt x="0" y="1"/>
                  </a:moveTo>
                  <a:lnTo>
                    <a:pt x="0" y="1"/>
                  </a:lnTo>
                  <a:close/>
                </a:path>
              </a:pathLst>
            </a:custGeom>
            <a:solidFill>
              <a:srgbClr val="E24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 name="مجموعة 433">
            <a:extLst>
              <a:ext uri="{FF2B5EF4-FFF2-40B4-BE49-F238E27FC236}">
                <a16:creationId xmlns:a16="http://schemas.microsoft.com/office/drawing/2014/main" id="{8610598B-DDD4-2379-C47D-54ED96EF2FD7}"/>
              </a:ext>
            </a:extLst>
          </p:cNvPr>
          <p:cNvGrpSpPr/>
          <p:nvPr/>
        </p:nvGrpSpPr>
        <p:grpSpPr>
          <a:xfrm flipH="1">
            <a:off x="4195540" y="4920460"/>
            <a:ext cx="741646" cy="1080902"/>
            <a:chOff x="4912203" y="8488680"/>
            <a:chExt cx="2497053" cy="3639294"/>
          </a:xfrm>
          <a:solidFill>
            <a:srgbClr val="CE9474"/>
          </a:solidFill>
        </p:grpSpPr>
        <p:sp>
          <p:nvSpPr>
            <p:cNvPr id="435" name="Google Shape;1679;p51">
              <a:extLst>
                <a:ext uri="{FF2B5EF4-FFF2-40B4-BE49-F238E27FC236}">
                  <a16:creationId xmlns:a16="http://schemas.microsoft.com/office/drawing/2014/main" id="{CEE6C89D-8BA7-A2E4-E694-7A17F2C21514}"/>
                </a:ext>
              </a:extLst>
            </p:cNvPr>
            <p:cNvSpPr/>
            <p:nvPr/>
          </p:nvSpPr>
          <p:spPr>
            <a:xfrm>
              <a:off x="5976867" y="9379166"/>
              <a:ext cx="239559" cy="223412"/>
            </a:xfrm>
            <a:custGeom>
              <a:avLst/>
              <a:gdLst/>
              <a:ahLst/>
              <a:cxnLst/>
              <a:rect l="l" t="t" r="r" b="b"/>
              <a:pathLst>
                <a:path w="4243" h="3957" extrusionOk="0">
                  <a:moveTo>
                    <a:pt x="2153" y="0"/>
                  </a:moveTo>
                  <a:cubicBezTo>
                    <a:pt x="2023" y="0"/>
                    <a:pt x="1892" y="13"/>
                    <a:pt x="1762" y="40"/>
                  </a:cubicBezTo>
                  <a:cubicBezTo>
                    <a:pt x="978" y="198"/>
                    <a:pt x="367" y="812"/>
                    <a:pt x="212" y="1598"/>
                  </a:cubicBezTo>
                  <a:cubicBezTo>
                    <a:pt x="1" y="2669"/>
                    <a:pt x="699" y="3709"/>
                    <a:pt x="1771" y="3919"/>
                  </a:cubicBezTo>
                  <a:cubicBezTo>
                    <a:pt x="1899" y="3944"/>
                    <a:pt x="2027" y="3956"/>
                    <a:pt x="2154" y="3956"/>
                  </a:cubicBezTo>
                  <a:cubicBezTo>
                    <a:pt x="2807" y="3956"/>
                    <a:pt x="3429" y="3631"/>
                    <a:pt x="3799" y="3073"/>
                  </a:cubicBezTo>
                  <a:cubicBezTo>
                    <a:pt x="4242" y="2408"/>
                    <a:pt x="4240" y="1540"/>
                    <a:pt x="3795" y="876"/>
                  </a:cubicBezTo>
                  <a:cubicBezTo>
                    <a:pt x="3423" y="322"/>
                    <a:pt x="2804" y="0"/>
                    <a:pt x="215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1680;p51">
              <a:extLst>
                <a:ext uri="{FF2B5EF4-FFF2-40B4-BE49-F238E27FC236}">
                  <a16:creationId xmlns:a16="http://schemas.microsoft.com/office/drawing/2014/main" id="{5B6E178A-6D2A-D000-9E35-442C2E8A0D5A}"/>
                </a:ext>
              </a:extLst>
            </p:cNvPr>
            <p:cNvSpPr/>
            <p:nvPr/>
          </p:nvSpPr>
          <p:spPr>
            <a:xfrm>
              <a:off x="5944854" y="9472664"/>
              <a:ext cx="1464402" cy="2655310"/>
            </a:xfrm>
            <a:custGeom>
              <a:avLst/>
              <a:gdLst/>
              <a:ahLst/>
              <a:cxnLst/>
              <a:rect l="l" t="t" r="r" b="b"/>
              <a:pathLst>
                <a:path w="25937" h="47030" extrusionOk="0">
                  <a:moveTo>
                    <a:pt x="1228" y="0"/>
                  </a:moveTo>
                  <a:cubicBezTo>
                    <a:pt x="1186" y="0"/>
                    <a:pt x="1144" y="2"/>
                    <a:pt x="1101" y="7"/>
                  </a:cubicBezTo>
                  <a:cubicBezTo>
                    <a:pt x="462" y="76"/>
                    <a:pt x="1" y="654"/>
                    <a:pt x="74" y="1293"/>
                  </a:cubicBezTo>
                  <a:cubicBezTo>
                    <a:pt x="716" y="6826"/>
                    <a:pt x="4134" y="30959"/>
                    <a:pt x="16342" y="47030"/>
                  </a:cubicBezTo>
                  <a:lnTo>
                    <a:pt x="25936" y="47030"/>
                  </a:lnTo>
                  <a:cubicBezTo>
                    <a:pt x="25936" y="47030"/>
                    <a:pt x="7105" y="27816"/>
                    <a:pt x="2372" y="969"/>
                  </a:cubicBezTo>
                  <a:cubicBezTo>
                    <a:pt x="2273" y="405"/>
                    <a:pt x="1788" y="0"/>
                    <a:pt x="122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1681;p51">
              <a:extLst>
                <a:ext uri="{FF2B5EF4-FFF2-40B4-BE49-F238E27FC236}">
                  <a16:creationId xmlns:a16="http://schemas.microsoft.com/office/drawing/2014/main" id="{10FDBA2A-BA8E-1A93-335B-15ABE3409A31}"/>
                </a:ext>
              </a:extLst>
            </p:cNvPr>
            <p:cNvSpPr/>
            <p:nvPr/>
          </p:nvSpPr>
          <p:spPr>
            <a:xfrm>
              <a:off x="5219966" y="9296510"/>
              <a:ext cx="787672" cy="816636"/>
            </a:xfrm>
            <a:custGeom>
              <a:avLst/>
              <a:gdLst/>
              <a:ahLst/>
              <a:cxnLst/>
              <a:rect l="l" t="t" r="r" b="b"/>
              <a:pathLst>
                <a:path w="13951" h="14464" extrusionOk="0">
                  <a:moveTo>
                    <a:pt x="8763" y="1"/>
                  </a:moveTo>
                  <a:cubicBezTo>
                    <a:pt x="8570" y="1"/>
                    <a:pt x="8370" y="8"/>
                    <a:pt x="8162" y="22"/>
                  </a:cubicBezTo>
                  <a:cubicBezTo>
                    <a:pt x="1068" y="530"/>
                    <a:pt x="359" y="6706"/>
                    <a:pt x="359" y="6706"/>
                  </a:cubicBezTo>
                  <a:cubicBezTo>
                    <a:pt x="915" y="6255"/>
                    <a:pt x="2198" y="5900"/>
                    <a:pt x="2199" y="5900"/>
                  </a:cubicBezTo>
                  <a:lnTo>
                    <a:pt x="2199" y="5900"/>
                  </a:lnTo>
                  <a:cubicBezTo>
                    <a:pt x="0" y="9483"/>
                    <a:pt x="1822" y="14464"/>
                    <a:pt x="1822" y="14464"/>
                  </a:cubicBezTo>
                  <a:cubicBezTo>
                    <a:pt x="2932" y="3772"/>
                    <a:pt x="13206" y="3588"/>
                    <a:pt x="13912" y="3588"/>
                  </a:cubicBezTo>
                  <a:cubicBezTo>
                    <a:pt x="13938" y="3588"/>
                    <a:pt x="13951" y="3588"/>
                    <a:pt x="13951" y="3588"/>
                  </a:cubicBezTo>
                  <a:cubicBezTo>
                    <a:pt x="13951" y="3588"/>
                    <a:pt x="13115" y="1"/>
                    <a:pt x="87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1682;p51">
              <a:extLst>
                <a:ext uri="{FF2B5EF4-FFF2-40B4-BE49-F238E27FC236}">
                  <a16:creationId xmlns:a16="http://schemas.microsoft.com/office/drawing/2014/main" id="{0027BE66-7C5B-10B4-E7A8-2E9A7DE558CE}"/>
                </a:ext>
              </a:extLst>
            </p:cNvPr>
            <p:cNvSpPr/>
            <p:nvPr/>
          </p:nvSpPr>
          <p:spPr>
            <a:xfrm>
              <a:off x="4912203" y="8991457"/>
              <a:ext cx="1111639" cy="640482"/>
            </a:xfrm>
            <a:custGeom>
              <a:avLst/>
              <a:gdLst/>
              <a:ahLst/>
              <a:cxnLst/>
              <a:rect l="l" t="t" r="r" b="b"/>
              <a:pathLst>
                <a:path w="19689" h="11344" extrusionOk="0">
                  <a:moveTo>
                    <a:pt x="9960" y="1"/>
                  </a:moveTo>
                  <a:cubicBezTo>
                    <a:pt x="5265" y="1"/>
                    <a:pt x="2570" y="3037"/>
                    <a:pt x="2570" y="3037"/>
                  </a:cubicBezTo>
                  <a:cubicBezTo>
                    <a:pt x="2668" y="3023"/>
                    <a:pt x="2775" y="3017"/>
                    <a:pt x="2886" y="3017"/>
                  </a:cubicBezTo>
                  <a:cubicBezTo>
                    <a:pt x="3672" y="3017"/>
                    <a:pt x="4695" y="3317"/>
                    <a:pt x="4695" y="3317"/>
                  </a:cubicBezTo>
                  <a:cubicBezTo>
                    <a:pt x="0" y="6126"/>
                    <a:pt x="332" y="11343"/>
                    <a:pt x="332" y="11343"/>
                  </a:cubicBezTo>
                  <a:cubicBezTo>
                    <a:pt x="4250" y="7121"/>
                    <a:pt x="8167" y="5924"/>
                    <a:pt x="11347" y="5924"/>
                  </a:cubicBezTo>
                  <a:cubicBezTo>
                    <a:pt x="15506" y="5924"/>
                    <a:pt x="18406" y="7970"/>
                    <a:pt x="18406" y="7970"/>
                  </a:cubicBezTo>
                  <a:cubicBezTo>
                    <a:pt x="18406" y="7970"/>
                    <a:pt x="19688" y="3177"/>
                    <a:pt x="15150" y="1172"/>
                  </a:cubicBezTo>
                  <a:cubicBezTo>
                    <a:pt x="13224" y="322"/>
                    <a:pt x="11486" y="1"/>
                    <a:pt x="99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1683;p51">
              <a:extLst>
                <a:ext uri="{FF2B5EF4-FFF2-40B4-BE49-F238E27FC236}">
                  <a16:creationId xmlns:a16="http://schemas.microsoft.com/office/drawing/2014/main" id="{95705CDA-3F23-3AE8-EA08-74273E3759BA}"/>
                </a:ext>
              </a:extLst>
            </p:cNvPr>
            <p:cNvSpPr/>
            <p:nvPr/>
          </p:nvSpPr>
          <p:spPr>
            <a:xfrm>
              <a:off x="5051263" y="8644510"/>
              <a:ext cx="1012045" cy="651604"/>
            </a:xfrm>
            <a:custGeom>
              <a:avLst/>
              <a:gdLst/>
              <a:ahLst/>
              <a:cxnLst/>
              <a:rect l="l" t="t" r="r" b="b"/>
              <a:pathLst>
                <a:path w="17925" h="11541" extrusionOk="0">
                  <a:moveTo>
                    <a:pt x="7276" y="1"/>
                  </a:moveTo>
                  <a:cubicBezTo>
                    <a:pt x="6328" y="1"/>
                    <a:pt x="5726" y="148"/>
                    <a:pt x="5726" y="148"/>
                  </a:cubicBezTo>
                  <a:cubicBezTo>
                    <a:pt x="6350" y="462"/>
                    <a:pt x="7111" y="1403"/>
                    <a:pt x="7111" y="1403"/>
                  </a:cubicBezTo>
                  <a:cubicBezTo>
                    <a:pt x="6925" y="1391"/>
                    <a:pt x="6743" y="1385"/>
                    <a:pt x="6565" y="1385"/>
                  </a:cubicBezTo>
                  <a:cubicBezTo>
                    <a:pt x="2172" y="1385"/>
                    <a:pt x="1" y="4988"/>
                    <a:pt x="1" y="4988"/>
                  </a:cubicBezTo>
                  <a:cubicBezTo>
                    <a:pt x="1372" y="4686"/>
                    <a:pt x="2625" y="4553"/>
                    <a:pt x="3769" y="4553"/>
                  </a:cubicBezTo>
                  <a:cubicBezTo>
                    <a:pt x="12069" y="4553"/>
                    <a:pt x="14626" y="11541"/>
                    <a:pt x="14626" y="11541"/>
                  </a:cubicBezTo>
                  <a:cubicBezTo>
                    <a:pt x="14626" y="11541"/>
                    <a:pt x="17924" y="8742"/>
                    <a:pt x="15666" y="5054"/>
                  </a:cubicBezTo>
                  <a:cubicBezTo>
                    <a:pt x="12996" y="690"/>
                    <a:pt x="9328" y="1"/>
                    <a:pt x="727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1684;p51">
              <a:extLst>
                <a:ext uri="{FF2B5EF4-FFF2-40B4-BE49-F238E27FC236}">
                  <a16:creationId xmlns:a16="http://schemas.microsoft.com/office/drawing/2014/main" id="{495790B7-C47F-697C-9C3F-31CD288236D7}"/>
                </a:ext>
              </a:extLst>
            </p:cNvPr>
            <p:cNvSpPr/>
            <p:nvPr/>
          </p:nvSpPr>
          <p:spPr>
            <a:xfrm>
              <a:off x="5912955" y="9123798"/>
              <a:ext cx="954625" cy="597799"/>
            </a:xfrm>
            <a:custGeom>
              <a:avLst/>
              <a:gdLst/>
              <a:ahLst/>
              <a:cxnLst/>
              <a:rect l="l" t="t" r="r" b="b"/>
              <a:pathLst>
                <a:path w="16908" h="10588" extrusionOk="0">
                  <a:moveTo>
                    <a:pt x="8355" y="0"/>
                  </a:moveTo>
                  <a:cubicBezTo>
                    <a:pt x="7205" y="0"/>
                    <a:pt x="5902" y="255"/>
                    <a:pt x="4453" y="911"/>
                  </a:cubicBezTo>
                  <a:cubicBezTo>
                    <a:pt x="0" y="2928"/>
                    <a:pt x="1063" y="6803"/>
                    <a:pt x="1063" y="6803"/>
                  </a:cubicBezTo>
                  <a:cubicBezTo>
                    <a:pt x="1063" y="6803"/>
                    <a:pt x="3855" y="5225"/>
                    <a:pt x="7414" y="5225"/>
                  </a:cubicBezTo>
                  <a:cubicBezTo>
                    <a:pt x="10439" y="5225"/>
                    <a:pt x="14019" y="6366"/>
                    <a:pt x="16907" y="10587"/>
                  </a:cubicBezTo>
                  <a:cubicBezTo>
                    <a:pt x="16907" y="10587"/>
                    <a:pt x="16136" y="5340"/>
                    <a:pt x="12497" y="3237"/>
                  </a:cubicBezTo>
                  <a:cubicBezTo>
                    <a:pt x="12497" y="3237"/>
                    <a:pt x="13368" y="3036"/>
                    <a:pt x="14070" y="3036"/>
                  </a:cubicBezTo>
                  <a:cubicBezTo>
                    <a:pt x="14225" y="3036"/>
                    <a:pt x="14371" y="3046"/>
                    <a:pt x="14498" y="3070"/>
                  </a:cubicBezTo>
                  <a:cubicBezTo>
                    <a:pt x="14498" y="3070"/>
                    <a:pt x="12348" y="0"/>
                    <a:pt x="83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1685;p51">
              <a:extLst>
                <a:ext uri="{FF2B5EF4-FFF2-40B4-BE49-F238E27FC236}">
                  <a16:creationId xmlns:a16="http://schemas.microsoft.com/office/drawing/2014/main" id="{AD0E3D5F-CF0B-0D37-86CE-25C92C46A9C7}"/>
                </a:ext>
              </a:extLst>
            </p:cNvPr>
            <p:cNvSpPr/>
            <p:nvPr/>
          </p:nvSpPr>
          <p:spPr>
            <a:xfrm>
              <a:off x="5802236" y="8735637"/>
              <a:ext cx="1180633" cy="714500"/>
            </a:xfrm>
            <a:custGeom>
              <a:avLst/>
              <a:gdLst/>
              <a:ahLst/>
              <a:cxnLst/>
              <a:rect l="l" t="t" r="r" b="b"/>
              <a:pathLst>
                <a:path w="20911" h="12655" extrusionOk="0">
                  <a:moveTo>
                    <a:pt x="12073" y="0"/>
                  </a:moveTo>
                  <a:cubicBezTo>
                    <a:pt x="9642" y="0"/>
                    <a:pt x="6093" y="825"/>
                    <a:pt x="3036" y="4777"/>
                  </a:cubicBezTo>
                  <a:cubicBezTo>
                    <a:pt x="1" y="8702"/>
                    <a:pt x="2914" y="12655"/>
                    <a:pt x="2914" y="12655"/>
                  </a:cubicBezTo>
                  <a:cubicBezTo>
                    <a:pt x="2914" y="12655"/>
                    <a:pt x="6619" y="5625"/>
                    <a:pt x="15042" y="5625"/>
                  </a:cubicBezTo>
                  <a:cubicBezTo>
                    <a:pt x="16791" y="5625"/>
                    <a:pt x="18745" y="5929"/>
                    <a:pt x="20910" y="6661"/>
                  </a:cubicBezTo>
                  <a:cubicBezTo>
                    <a:pt x="20910" y="6661"/>
                    <a:pt x="18717" y="1917"/>
                    <a:pt x="13251" y="1683"/>
                  </a:cubicBezTo>
                  <a:cubicBezTo>
                    <a:pt x="13251" y="1683"/>
                    <a:pt x="14235" y="706"/>
                    <a:pt x="14986" y="424"/>
                  </a:cubicBezTo>
                  <a:cubicBezTo>
                    <a:pt x="14986" y="424"/>
                    <a:pt x="13817" y="0"/>
                    <a:pt x="120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1686;p51">
              <a:extLst>
                <a:ext uri="{FF2B5EF4-FFF2-40B4-BE49-F238E27FC236}">
                  <a16:creationId xmlns:a16="http://schemas.microsoft.com/office/drawing/2014/main" id="{AFADB2C6-6A3C-4607-9AD8-945C1CBB37F7}"/>
                </a:ext>
              </a:extLst>
            </p:cNvPr>
            <p:cNvSpPr/>
            <p:nvPr/>
          </p:nvSpPr>
          <p:spPr>
            <a:xfrm>
              <a:off x="5762093" y="8488680"/>
              <a:ext cx="745385" cy="817540"/>
            </a:xfrm>
            <a:custGeom>
              <a:avLst/>
              <a:gdLst/>
              <a:ahLst/>
              <a:cxnLst/>
              <a:rect l="l" t="t" r="r" b="b"/>
              <a:pathLst>
                <a:path w="13202" h="14480" extrusionOk="0">
                  <a:moveTo>
                    <a:pt x="10404" y="1"/>
                  </a:moveTo>
                  <a:cubicBezTo>
                    <a:pt x="8931" y="1"/>
                    <a:pt x="7078" y="387"/>
                    <a:pt x="5359" y="1859"/>
                  </a:cubicBezTo>
                  <a:cubicBezTo>
                    <a:pt x="5359" y="1859"/>
                    <a:pt x="5406" y="651"/>
                    <a:pt x="5717" y="26"/>
                  </a:cubicBezTo>
                  <a:lnTo>
                    <a:pt x="5717" y="26"/>
                  </a:lnTo>
                  <a:cubicBezTo>
                    <a:pt x="5717" y="26"/>
                    <a:pt x="0" y="2460"/>
                    <a:pt x="692" y="9906"/>
                  </a:cubicBezTo>
                  <a:cubicBezTo>
                    <a:pt x="1092" y="14212"/>
                    <a:pt x="5410" y="14480"/>
                    <a:pt x="5410" y="14480"/>
                  </a:cubicBezTo>
                  <a:cubicBezTo>
                    <a:pt x="5410" y="14480"/>
                    <a:pt x="2645" y="5251"/>
                    <a:pt x="13201" y="475"/>
                  </a:cubicBezTo>
                  <a:cubicBezTo>
                    <a:pt x="13201" y="475"/>
                    <a:pt x="12036" y="1"/>
                    <a:pt x="1040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1687;p51">
              <a:extLst>
                <a:ext uri="{FF2B5EF4-FFF2-40B4-BE49-F238E27FC236}">
                  <a16:creationId xmlns:a16="http://schemas.microsoft.com/office/drawing/2014/main" id="{B9FBDF3B-FA2B-6853-F363-05577940E3ED}"/>
                </a:ext>
              </a:extLst>
            </p:cNvPr>
            <p:cNvSpPr/>
            <p:nvPr/>
          </p:nvSpPr>
          <p:spPr>
            <a:xfrm>
              <a:off x="5788065" y="9433989"/>
              <a:ext cx="239502" cy="223355"/>
            </a:xfrm>
            <a:custGeom>
              <a:avLst/>
              <a:gdLst/>
              <a:ahLst/>
              <a:cxnLst/>
              <a:rect l="l" t="t" r="r" b="b"/>
              <a:pathLst>
                <a:path w="4242" h="3956" extrusionOk="0">
                  <a:moveTo>
                    <a:pt x="2153" y="0"/>
                  </a:moveTo>
                  <a:cubicBezTo>
                    <a:pt x="2024" y="0"/>
                    <a:pt x="1893" y="13"/>
                    <a:pt x="1763" y="39"/>
                  </a:cubicBezTo>
                  <a:cubicBezTo>
                    <a:pt x="978" y="196"/>
                    <a:pt x="366" y="811"/>
                    <a:pt x="211" y="1596"/>
                  </a:cubicBezTo>
                  <a:cubicBezTo>
                    <a:pt x="0" y="2668"/>
                    <a:pt x="699" y="3708"/>
                    <a:pt x="1771" y="3918"/>
                  </a:cubicBezTo>
                  <a:cubicBezTo>
                    <a:pt x="1898" y="3944"/>
                    <a:pt x="2026" y="3956"/>
                    <a:pt x="2153" y="3956"/>
                  </a:cubicBezTo>
                  <a:cubicBezTo>
                    <a:pt x="2806" y="3956"/>
                    <a:pt x="3428" y="3631"/>
                    <a:pt x="3799" y="3073"/>
                  </a:cubicBezTo>
                  <a:cubicBezTo>
                    <a:pt x="4242" y="2407"/>
                    <a:pt x="4240" y="1540"/>
                    <a:pt x="3794" y="876"/>
                  </a:cubicBezTo>
                  <a:cubicBezTo>
                    <a:pt x="3422" y="322"/>
                    <a:pt x="2803" y="0"/>
                    <a:pt x="215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15182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82"/>
        <p:cNvGrpSpPr/>
        <p:nvPr/>
      </p:nvGrpSpPr>
      <p:grpSpPr>
        <a:xfrm>
          <a:off x="0" y="0"/>
          <a:ext cx="0" cy="0"/>
          <a:chOff x="0" y="0"/>
          <a:chExt cx="0" cy="0"/>
        </a:xfrm>
      </p:grpSpPr>
      <p:cxnSp>
        <p:nvCxnSpPr>
          <p:cNvPr id="2684" name="Google Shape;2684;p39"/>
          <p:cNvCxnSpPr/>
          <p:nvPr/>
        </p:nvCxnSpPr>
        <p:spPr>
          <a:xfrm>
            <a:off x="2163616" y="6629797"/>
            <a:ext cx="7999600" cy="0"/>
          </a:xfrm>
          <a:prstGeom prst="straightConnector1">
            <a:avLst/>
          </a:prstGeom>
          <a:noFill/>
          <a:ln w="19050" cap="flat" cmpd="sng">
            <a:solidFill>
              <a:schemeClr val="accent1"/>
            </a:solidFill>
            <a:prstDash val="solid"/>
            <a:round/>
            <a:headEnd type="none" w="med" len="med"/>
            <a:tailEnd type="none" w="med" len="med"/>
          </a:ln>
        </p:spPr>
      </p:cxnSp>
      <p:sp>
        <p:nvSpPr>
          <p:cNvPr id="6" name="مربع نص 5">
            <a:extLst>
              <a:ext uri="{FF2B5EF4-FFF2-40B4-BE49-F238E27FC236}">
                <a16:creationId xmlns:a16="http://schemas.microsoft.com/office/drawing/2014/main" id="{835D52AF-43A3-43B9-BAEA-FAA48B5E4C8A}"/>
              </a:ext>
            </a:extLst>
          </p:cNvPr>
          <p:cNvSpPr txBox="1"/>
          <p:nvPr/>
        </p:nvSpPr>
        <p:spPr>
          <a:xfrm>
            <a:off x="1244115" y="5908179"/>
            <a:ext cx="9703771" cy="461665"/>
          </a:xfrm>
          <a:prstGeom prst="rect">
            <a:avLst/>
          </a:prstGeom>
          <a:noFill/>
        </p:spPr>
        <p:txBody>
          <a:bodyPr wrap="square" rtlCol="1">
            <a:spAutoFit/>
          </a:bodyPr>
          <a:lstStyle/>
          <a:p>
            <a:pPr algn="ctr"/>
            <a:r>
              <a:rPr lang="ar-SA" sz="2400" dirty="0">
                <a:solidFill>
                  <a:srgbClr val="587E82"/>
                </a:solidFill>
                <a:latin typeface="El Messiri" pitchFamily="2" charset="-78"/>
                <a:cs typeface="El Messiri" pitchFamily="2" charset="-78"/>
              </a:rPr>
              <a:t>( شَهْرُ </a:t>
            </a:r>
            <a:r>
              <a:rPr lang="ar-SA" sz="2400" dirty="0">
                <a:solidFill>
                  <a:srgbClr val="CC6741"/>
                </a:solidFill>
                <a:latin typeface="El Messiri" pitchFamily="2" charset="-78"/>
                <a:cs typeface="El Messiri" pitchFamily="2" charset="-78"/>
              </a:rPr>
              <a:t>رَمَضَانَ</a:t>
            </a:r>
            <a:r>
              <a:rPr lang="ar-SA" sz="2400" dirty="0">
                <a:solidFill>
                  <a:srgbClr val="587E82"/>
                </a:solidFill>
                <a:latin typeface="El Messiri" pitchFamily="2" charset="-78"/>
                <a:cs typeface="El Messiri" pitchFamily="2" charset="-78"/>
              </a:rPr>
              <a:t> الَّذِيَ أُنزِلَ فِيهِ الْقُرْآنُ هُدًى لِّلنَّاسِ وَبَيِّنَاتٍ مِّنَ الْهُدَى وَالْفُرْقَانِ)</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مربع نص 48">
            <a:extLst>
              <a:ext uri="{FF2B5EF4-FFF2-40B4-BE49-F238E27FC236}">
                <a16:creationId xmlns:a16="http://schemas.microsoft.com/office/drawing/2014/main" id="{86251D83-2CCD-4DBF-B04F-36B83CA943AE}"/>
              </a:ext>
            </a:extLst>
          </p:cNvPr>
          <p:cNvSpPr txBox="1"/>
          <p:nvPr/>
        </p:nvSpPr>
        <p:spPr>
          <a:xfrm>
            <a:off x="2715816" y="1533208"/>
            <a:ext cx="8888809" cy="1015663"/>
          </a:xfrm>
          <a:prstGeom prst="rect">
            <a:avLst/>
          </a:prstGeom>
          <a:noFill/>
        </p:spPr>
        <p:txBody>
          <a:bodyPr wrap="square">
            <a:spAutoFit/>
          </a:bodyPr>
          <a:lstStyle/>
          <a:p>
            <a:pPr marL="285750" indent="-285750">
              <a:lnSpc>
                <a:spcPct val="150000"/>
              </a:lnSpc>
              <a:buBlip>
                <a:blip r:embed="rId2"/>
              </a:buBlip>
            </a:pPr>
            <a:r>
              <a:rPr lang="ar-SA" sz="2000" dirty="0">
                <a:solidFill>
                  <a:srgbClr val="11516D"/>
                </a:solidFill>
                <a:latin typeface="Harmattan" panose="01000503000000020003" pitchFamily="2" charset="-78"/>
                <a:ea typeface="Harmattan" panose="01000503000000020003" pitchFamily="2" charset="-78"/>
                <a:cs typeface="Harmattan" panose="01000503000000020003" pitchFamily="2" charset="-78"/>
              </a:rPr>
              <a:t>اختصّ شهر رمضان المُبارك بخصائص وفضائل تخُصّه دون غيره من الشّهور، فيما يأتي فضائل هذا الشّهر كما ورد في القرآن والسنة:</a:t>
            </a:r>
          </a:p>
        </p:txBody>
      </p:sp>
      <p:sp>
        <p:nvSpPr>
          <p:cNvPr id="274" name="مربع نص 273">
            <a:extLst>
              <a:ext uri="{FF2B5EF4-FFF2-40B4-BE49-F238E27FC236}">
                <a16:creationId xmlns:a16="http://schemas.microsoft.com/office/drawing/2014/main" id="{8FE35D91-39A4-43B0-8B57-1D7C3205F1ED}"/>
              </a:ext>
            </a:extLst>
          </p:cNvPr>
          <p:cNvSpPr txBox="1"/>
          <p:nvPr/>
        </p:nvSpPr>
        <p:spPr>
          <a:xfrm>
            <a:off x="319835" y="3530408"/>
            <a:ext cx="2560637" cy="400110"/>
          </a:xfrm>
          <a:prstGeom prst="rect">
            <a:avLst/>
          </a:prstGeom>
          <a:noFill/>
        </p:spPr>
        <p:txBody>
          <a:bodyPr wrap="square">
            <a:spAutoFit/>
          </a:bodyPr>
          <a:lstStyle/>
          <a:p>
            <a:pPr algn="ctr" rtl="0"/>
            <a:r>
              <a:rPr lang="ar-SA" sz="2000" dirty="0">
                <a:solidFill>
                  <a:srgbClr val="11516D"/>
                </a:solidFill>
              </a:rPr>
              <a:t>شهر الدّعاء</a:t>
            </a:r>
          </a:p>
        </p:txBody>
      </p:sp>
      <p:sp>
        <p:nvSpPr>
          <p:cNvPr id="97" name="مربع نص 96">
            <a:extLst>
              <a:ext uri="{FF2B5EF4-FFF2-40B4-BE49-F238E27FC236}">
                <a16:creationId xmlns:a16="http://schemas.microsoft.com/office/drawing/2014/main" id="{8836FBDA-FAD6-4257-AF66-12B1F5A322A8}"/>
              </a:ext>
            </a:extLst>
          </p:cNvPr>
          <p:cNvSpPr txBox="1"/>
          <p:nvPr/>
        </p:nvSpPr>
        <p:spPr>
          <a:xfrm>
            <a:off x="9192730" y="3538708"/>
            <a:ext cx="2194850" cy="707886"/>
          </a:xfrm>
          <a:prstGeom prst="rect">
            <a:avLst/>
          </a:prstGeom>
          <a:noFill/>
        </p:spPr>
        <p:txBody>
          <a:bodyPr wrap="square">
            <a:spAutoFit/>
          </a:bodyPr>
          <a:lstStyle/>
          <a:p>
            <a:pPr algn="ctr" rtl="0"/>
            <a:r>
              <a:rPr lang="ar-SA" sz="2000" dirty="0">
                <a:solidFill>
                  <a:srgbClr val="11516D"/>
                </a:solidFill>
              </a:rPr>
              <a:t>شهر الرّحمة والمغفرة والتّوبة</a:t>
            </a:r>
          </a:p>
        </p:txBody>
      </p:sp>
      <p:sp>
        <p:nvSpPr>
          <p:cNvPr id="98" name="مربع نص 97">
            <a:extLst>
              <a:ext uri="{FF2B5EF4-FFF2-40B4-BE49-F238E27FC236}">
                <a16:creationId xmlns:a16="http://schemas.microsoft.com/office/drawing/2014/main" id="{4EA95143-EC6E-4348-871F-49618C6DDD24}"/>
              </a:ext>
            </a:extLst>
          </p:cNvPr>
          <p:cNvSpPr txBox="1"/>
          <p:nvPr/>
        </p:nvSpPr>
        <p:spPr>
          <a:xfrm>
            <a:off x="8102943" y="5032524"/>
            <a:ext cx="2194850" cy="400110"/>
          </a:xfrm>
          <a:prstGeom prst="rect">
            <a:avLst/>
          </a:prstGeom>
          <a:noFill/>
        </p:spPr>
        <p:txBody>
          <a:bodyPr wrap="square">
            <a:spAutoFit/>
          </a:bodyPr>
          <a:lstStyle/>
          <a:p>
            <a:pPr algn="ctr" rtl="0"/>
            <a:r>
              <a:rPr lang="ar-SA" sz="2000" dirty="0">
                <a:solidFill>
                  <a:srgbClr val="11516D"/>
                </a:solidFill>
              </a:rPr>
              <a:t>العمرة تُعادل حجة</a:t>
            </a:r>
          </a:p>
        </p:txBody>
      </p:sp>
      <p:sp>
        <p:nvSpPr>
          <p:cNvPr id="99" name="مربع نص 98">
            <a:extLst>
              <a:ext uri="{FF2B5EF4-FFF2-40B4-BE49-F238E27FC236}">
                <a16:creationId xmlns:a16="http://schemas.microsoft.com/office/drawing/2014/main" id="{73BD1325-04F6-473A-839A-6302BE6822FE}"/>
              </a:ext>
            </a:extLst>
          </p:cNvPr>
          <p:cNvSpPr txBox="1"/>
          <p:nvPr/>
        </p:nvSpPr>
        <p:spPr>
          <a:xfrm>
            <a:off x="7000553" y="3538708"/>
            <a:ext cx="2430108" cy="400110"/>
          </a:xfrm>
          <a:prstGeom prst="rect">
            <a:avLst/>
          </a:prstGeom>
          <a:noFill/>
        </p:spPr>
        <p:txBody>
          <a:bodyPr wrap="square">
            <a:spAutoFit/>
          </a:bodyPr>
          <a:lstStyle/>
          <a:p>
            <a:pPr algn="ctr" rtl="0"/>
            <a:r>
              <a:rPr lang="ar-SA" sz="2000" dirty="0">
                <a:solidFill>
                  <a:srgbClr val="11516D"/>
                </a:solidFill>
              </a:rPr>
              <a:t>شهر فتح أبواب الجنان</a:t>
            </a:r>
          </a:p>
        </p:txBody>
      </p:sp>
      <p:sp>
        <p:nvSpPr>
          <p:cNvPr id="100" name="مربع نص 99">
            <a:extLst>
              <a:ext uri="{FF2B5EF4-FFF2-40B4-BE49-F238E27FC236}">
                <a16:creationId xmlns:a16="http://schemas.microsoft.com/office/drawing/2014/main" id="{5410B3AA-E9B2-4544-AD2C-78BEA2BCBC24}"/>
              </a:ext>
            </a:extLst>
          </p:cNvPr>
          <p:cNvSpPr txBox="1"/>
          <p:nvPr/>
        </p:nvSpPr>
        <p:spPr>
          <a:xfrm>
            <a:off x="6028395" y="5032524"/>
            <a:ext cx="2194850" cy="400110"/>
          </a:xfrm>
          <a:prstGeom prst="rect">
            <a:avLst/>
          </a:prstGeom>
          <a:noFill/>
        </p:spPr>
        <p:txBody>
          <a:bodyPr wrap="square">
            <a:spAutoFit/>
          </a:bodyPr>
          <a:lstStyle/>
          <a:p>
            <a:pPr algn="ctr" rtl="0"/>
            <a:r>
              <a:rPr lang="ar-SA" sz="2000" dirty="0">
                <a:solidFill>
                  <a:srgbClr val="11516D"/>
                </a:solidFill>
              </a:rPr>
              <a:t>شهر الاعتكاف</a:t>
            </a:r>
          </a:p>
        </p:txBody>
      </p:sp>
      <p:sp>
        <p:nvSpPr>
          <p:cNvPr id="101" name="مربع نص 100">
            <a:extLst>
              <a:ext uri="{FF2B5EF4-FFF2-40B4-BE49-F238E27FC236}">
                <a16:creationId xmlns:a16="http://schemas.microsoft.com/office/drawing/2014/main" id="{EF7AB229-2A15-42D6-B8DE-A69325D72664}"/>
              </a:ext>
            </a:extLst>
          </p:cNvPr>
          <p:cNvSpPr txBox="1"/>
          <p:nvPr/>
        </p:nvSpPr>
        <p:spPr>
          <a:xfrm>
            <a:off x="4947392" y="3538708"/>
            <a:ext cx="2194850" cy="400110"/>
          </a:xfrm>
          <a:prstGeom prst="rect">
            <a:avLst/>
          </a:prstGeom>
          <a:noFill/>
        </p:spPr>
        <p:txBody>
          <a:bodyPr wrap="square">
            <a:spAutoFit/>
          </a:bodyPr>
          <a:lstStyle/>
          <a:p>
            <a:pPr algn="ctr" rtl="0"/>
            <a:r>
              <a:rPr lang="ar-SA" sz="2000" dirty="0">
                <a:solidFill>
                  <a:srgbClr val="11516D"/>
                </a:solidFill>
              </a:rPr>
              <a:t>شهر العتق من النّيران</a:t>
            </a:r>
          </a:p>
        </p:txBody>
      </p:sp>
      <p:sp>
        <p:nvSpPr>
          <p:cNvPr id="102" name="مربع نص 101">
            <a:extLst>
              <a:ext uri="{FF2B5EF4-FFF2-40B4-BE49-F238E27FC236}">
                <a16:creationId xmlns:a16="http://schemas.microsoft.com/office/drawing/2014/main" id="{97D86913-881C-4F7B-952B-6943DA804064}"/>
              </a:ext>
            </a:extLst>
          </p:cNvPr>
          <p:cNvSpPr txBox="1"/>
          <p:nvPr/>
        </p:nvSpPr>
        <p:spPr>
          <a:xfrm>
            <a:off x="3857605" y="5032524"/>
            <a:ext cx="2194850" cy="400110"/>
          </a:xfrm>
          <a:prstGeom prst="rect">
            <a:avLst/>
          </a:prstGeom>
          <a:noFill/>
        </p:spPr>
        <p:txBody>
          <a:bodyPr wrap="square">
            <a:spAutoFit/>
          </a:bodyPr>
          <a:lstStyle/>
          <a:p>
            <a:pPr algn="ctr" rtl="0"/>
            <a:r>
              <a:rPr lang="ar-SA" sz="2000" dirty="0">
                <a:solidFill>
                  <a:srgbClr val="11516D"/>
                </a:solidFill>
              </a:rPr>
              <a:t>ليلة القدر</a:t>
            </a:r>
          </a:p>
        </p:txBody>
      </p:sp>
      <p:sp>
        <p:nvSpPr>
          <p:cNvPr id="103" name="مربع نص 102">
            <a:extLst>
              <a:ext uri="{FF2B5EF4-FFF2-40B4-BE49-F238E27FC236}">
                <a16:creationId xmlns:a16="http://schemas.microsoft.com/office/drawing/2014/main" id="{0A4547B2-F796-4463-B794-04774D7ACE52}"/>
              </a:ext>
            </a:extLst>
          </p:cNvPr>
          <p:cNvSpPr txBox="1"/>
          <p:nvPr/>
        </p:nvSpPr>
        <p:spPr>
          <a:xfrm>
            <a:off x="2361893" y="3538708"/>
            <a:ext cx="2695107" cy="707886"/>
          </a:xfrm>
          <a:prstGeom prst="rect">
            <a:avLst/>
          </a:prstGeom>
          <a:noFill/>
        </p:spPr>
        <p:txBody>
          <a:bodyPr wrap="square">
            <a:spAutoFit/>
          </a:bodyPr>
          <a:lstStyle/>
          <a:p>
            <a:pPr algn="ctr" rtl="0"/>
            <a:r>
              <a:rPr lang="ar-SA" sz="2000" dirty="0">
                <a:solidFill>
                  <a:srgbClr val="11516D"/>
                </a:solidFill>
              </a:rPr>
              <a:t>شهر العمل الصّالح ومُضاعفة الأجور</a:t>
            </a:r>
          </a:p>
        </p:txBody>
      </p:sp>
      <p:sp>
        <p:nvSpPr>
          <p:cNvPr id="104" name="مربع نص 103">
            <a:extLst>
              <a:ext uri="{FF2B5EF4-FFF2-40B4-BE49-F238E27FC236}">
                <a16:creationId xmlns:a16="http://schemas.microsoft.com/office/drawing/2014/main" id="{81CDB3D3-F691-45E3-89A9-40189B3015AD}"/>
              </a:ext>
            </a:extLst>
          </p:cNvPr>
          <p:cNvSpPr txBox="1"/>
          <p:nvPr/>
        </p:nvSpPr>
        <p:spPr>
          <a:xfrm>
            <a:off x="1379208" y="5017426"/>
            <a:ext cx="2480903" cy="400110"/>
          </a:xfrm>
          <a:prstGeom prst="rect">
            <a:avLst/>
          </a:prstGeom>
          <a:noFill/>
        </p:spPr>
        <p:txBody>
          <a:bodyPr wrap="square">
            <a:spAutoFit/>
          </a:bodyPr>
          <a:lstStyle/>
          <a:p>
            <a:pPr algn="ctr" rtl="0"/>
            <a:r>
              <a:rPr lang="ar-SA" sz="2000" dirty="0">
                <a:solidFill>
                  <a:srgbClr val="11516D"/>
                </a:solidFill>
              </a:rPr>
              <a:t>شهر صلاة التّراويح</a:t>
            </a:r>
          </a:p>
        </p:txBody>
      </p:sp>
      <p:grpSp>
        <p:nvGrpSpPr>
          <p:cNvPr id="7" name="مجموعة 6">
            <a:extLst>
              <a:ext uri="{FF2B5EF4-FFF2-40B4-BE49-F238E27FC236}">
                <a16:creationId xmlns:a16="http://schemas.microsoft.com/office/drawing/2014/main" id="{A1D6C3D9-B50E-C234-E208-DC5CA508E9E1}"/>
              </a:ext>
            </a:extLst>
          </p:cNvPr>
          <p:cNvGrpSpPr/>
          <p:nvPr/>
        </p:nvGrpSpPr>
        <p:grpSpPr>
          <a:xfrm>
            <a:off x="8925964" y="4422736"/>
            <a:ext cx="548809" cy="594353"/>
            <a:chOff x="8925964" y="4422736"/>
            <a:chExt cx="548809" cy="594353"/>
          </a:xfrm>
        </p:grpSpPr>
        <p:sp>
          <p:nvSpPr>
            <p:cNvPr id="273" name="Google Shape;2757;p41">
              <a:extLst>
                <a:ext uri="{FF2B5EF4-FFF2-40B4-BE49-F238E27FC236}">
                  <a16:creationId xmlns:a16="http://schemas.microsoft.com/office/drawing/2014/main" id="{D7099EAB-EA7A-4128-A2A8-52E469785AA1}"/>
                </a:ext>
              </a:extLst>
            </p:cNvPr>
            <p:cNvSpPr/>
            <p:nvPr/>
          </p:nvSpPr>
          <p:spPr>
            <a:xfrm>
              <a:off x="9057733" y="4548603"/>
              <a:ext cx="311452" cy="311430"/>
            </a:xfrm>
            <a:custGeom>
              <a:avLst/>
              <a:gdLst/>
              <a:ahLst/>
              <a:cxnLst/>
              <a:rect l="l" t="t" r="r" b="b"/>
              <a:pathLst>
                <a:path w="13876" h="13875" extrusionOk="0">
                  <a:moveTo>
                    <a:pt x="5084" y="535"/>
                  </a:moveTo>
                  <a:cubicBezTo>
                    <a:pt x="5142" y="535"/>
                    <a:pt x="5202" y="554"/>
                    <a:pt x="5255" y="595"/>
                  </a:cubicBezTo>
                  <a:cubicBezTo>
                    <a:pt x="5268" y="608"/>
                    <a:pt x="5273" y="614"/>
                    <a:pt x="5285" y="625"/>
                  </a:cubicBezTo>
                  <a:cubicBezTo>
                    <a:pt x="5355" y="706"/>
                    <a:pt x="5373" y="811"/>
                    <a:pt x="5338" y="905"/>
                  </a:cubicBezTo>
                  <a:lnTo>
                    <a:pt x="4175" y="3986"/>
                  </a:lnTo>
                  <a:cubicBezTo>
                    <a:pt x="4122" y="4126"/>
                    <a:pt x="4192" y="4283"/>
                    <a:pt x="4332" y="4336"/>
                  </a:cubicBezTo>
                  <a:cubicBezTo>
                    <a:pt x="4363" y="4348"/>
                    <a:pt x="4395" y="4353"/>
                    <a:pt x="4427" y="4353"/>
                  </a:cubicBezTo>
                  <a:cubicBezTo>
                    <a:pt x="4535" y="4353"/>
                    <a:pt x="4636" y="4287"/>
                    <a:pt x="4677" y="4178"/>
                  </a:cubicBezTo>
                  <a:lnTo>
                    <a:pt x="5729" y="1391"/>
                  </a:lnTo>
                  <a:cubicBezTo>
                    <a:pt x="5764" y="1302"/>
                    <a:pt x="5846" y="1239"/>
                    <a:pt x="5951" y="1227"/>
                  </a:cubicBezTo>
                  <a:cubicBezTo>
                    <a:pt x="5957" y="1224"/>
                    <a:pt x="5964" y="1222"/>
                    <a:pt x="5972" y="1222"/>
                  </a:cubicBezTo>
                  <a:cubicBezTo>
                    <a:pt x="5979" y="1222"/>
                    <a:pt x="5986" y="1224"/>
                    <a:pt x="5991" y="1227"/>
                  </a:cubicBezTo>
                  <a:cubicBezTo>
                    <a:pt x="6174" y="1245"/>
                    <a:pt x="6272" y="1415"/>
                    <a:pt x="6215" y="1572"/>
                  </a:cubicBezTo>
                  <a:lnTo>
                    <a:pt x="5233" y="4331"/>
                  </a:lnTo>
                  <a:cubicBezTo>
                    <a:pt x="5179" y="4471"/>
                    <a:pt x="5255" y="4628"/>
                    <a:pt x="5395" y="4676"/>
                  </a:cubicBezTo>
                  <a:cubicBezTo>
                    <a:pt x="5425" y="4687"/>
                    <a:pt x="5454" y="4693"/>
                    <a:pt x="5484" y="4693"/>
                  </a:cubicBezTo>
                  <a:cubicBezTo>
                    <a:pt x="5595" y="4693"/>
                    <a:pt x="5700" y="4622"/>
                    <a:pt x="5740" y="4512"/>
                  </a:cubicBezTo>
                  <a:lnTo>
                    <a:pt x="6436" y="2572"/>
                  </a:lnTo>
                  <a:cubicBezTo>
                    <a:pt x="6576" y="2694"/>
                    <a:pt x="6665" y="2875"/>
                    <a:pt x="6665" y="3068"/>
                  </a:cubicBezTo>
                  <a:lnTo>
                    <a:pt x="6665" y="4886"/>
                  </a:lnTo>
                  <a:cubicBezTo>
                    <a:pt x="6641" y="4868"/>
                    <a:pt x="6617" y="4851"/>
                    <a:pt x="6595" y="4833"/>
                  </a:cubicBezTo>
                  <a:cubicBezTo>
                    <a:pt x="6550" y="4806"/>
                    <a:pt x="6500" y="4793"/>
                    <a:pt x="6451" y="4793"/>
                  </a:cubicBezTo>
                  <a:cubicBezTo>
                    <a:pt x="6391" y="4793"/>
                    <a:pt x="6332" y="4813"/>
                    <a:pt x="6285" y="4851"/>
                  </a:cubicBezTo>
                  <a:cubicBezTo>
                    <a:pt x="6126" y="4973"/>
                    <a:pt x="6150" y="5202"/>
                    <a:pt x="6307" y="5294"/>
                  </a:cubicBezTo>
                  <a:cubicBezTo>
                    <a:pt x="6536" y="5435"/>
                    <a:pt x="6665" y="5693"/>
                    <a:pt x="6665" y="5955"/>
                  </a:cubicBezTo>
                  <a:lnTo>
                    <a:pt x="6665" y="7498"/>
                  </a:lnTo>
                  <a:cubicBezTo>
                    <a:pt x="6665" y="8234"/>
                    <a:pt x="6307" y="8936"/>
                    <a:pt x="5718" y="9375"/>
                  </a:cubicBezTo>
                  <a:cubicBezTo>
                    <a:pt x="5670" y="9403"/>
                    <a:pt x="5635" y="9456"/>
                    <a:pt x="5618" y="9508"/>
                  </a:cubicBezTo>
                  <a:lnTo>
                    <a:pt x="4437" y="13308"/>
                  </a:lnTo>
                  <a:lnTo>
                    <a:pt x="680" y="13308"/>
                  </a:lnTo>
                  <a:lnTo>
                    <a:pt x="2169" y="9567"/>
                  </a:lnTo>
                  <a:cubicBezTo>
                    <a:pt x="2427" y="8912"/>
                    <a:pt x="2387" y="8188"/>
                    <a:pt x="2064" y="7562"/>
                  </a:cubicBezTo>
                  <a:lnTo>
                    <a:pt x="1398" y="6294"/>
                  </a:lnTo>
                  <a:cubicBezTo>
                    <a:pt x="1281" y="6078"/>
                    <a:pt x="1235" y="5833"/>
                    <a:pt x="1252" y="5587"/>
                  </a:cubicBezTo>
                  <a:lnTo>
                    <a:pt x="1346" y="4406"/>
                  </a:lnTo>
                  <a:cubicBezTo>
                    <a:pt x="1363" y="4178"/>
                    <a:pt x="1433" y="3956"/>
                    <a:pt x="1551" y="3757"/>
                  </a:cubicBezTo>
                  <a:lnTo>
                    <a:pt x="1819" y="3290"/>
                  </a:lnTo>
                  <a:cubicBezTo>
                    <a:pt x="1876" y="3193"/>
                    <a:pt x="1976" y="3139"/>
                    <a:pt x="2081" y="3139"/>
                  </a:cubicBezTo>
                  <a:cubicBezTo>
                    <a:pt x="2129" y="3139"/>
                    <a:pt x="2177" y="3150"/>
                    <a:pt x="2223" y="3174"/>
                  </a:cubicBezTo>
                  <a:cubicBezTo>
                    <a:pt x="2352" y="3238"/>
                    <a:pt x="2415" y="3384"/>
                    <a:pt x="2380" y="3524"/>
                  </a:cubicBezTo>
                  <a:lnTo>
                    <a:pt x="2129" y="4430"/>
                  </a:lnTo>
                  <a:cubicBezTo>
                    <a:pt x="2117" y="4453"/>
                    <a:pt x="2117" y="4482"/>
                    <a:pt x="2117" y="4506"/>
                  </a:cubicBezTo>
                  <a:lnTo>
                    <a:pt x="2117" y="5377"/>
                  </a:lnTo>
                  <a:cubicBezTo>
                    <a:pt x="2117" y="5529"/>
                    <a:pt x="2239" y="5645"/>
                    <a:pt x="2387" y="5645"/>
                  </a:cubicBezTo>
                  <a:cubicBezTo>
                    <a:pt x="3064" y="5651"/>
                    <a:pt x="3672" y="6025"/>
                    <a:pt x="3976" y="6632"/>
                  </a:cubicBezTo>
                  <a:cubicBezTo>
                    <a:pt x="4021" y="6727"/>
                    <a:pt x="4114" y="6781"/>
                    <a:pt x="4213" y="6781"/>
                  </a:cubicBezTo>
                  <a:cubicBezTo>
                    <a:pt x="4255" y="6781"/>
                    <a:pt x="4297" y="6771"/>
                    <a:pt x="4338" y="6750"/>
                  </a:cubicBezTo>
                  <a:cubicBezTo>
                    <a:pt x="4472" y="6686"/>
                    <a:pt x="4526" y="6522"/>
                    <a:pt x="4461" y="6387"/>
                  </a:cubicBezTo>
                  <a:cubicBezTo>
                    <a:pt x="4105" y="5680"/>
                    <a:pt x="3432" y="5213"/>
                    <a:pt x="2655" y="5125"/>
                  </a:cubicBezTo>
                  <a:lnTo>
                    <a:pt x="2655" y="4541"/>
                  </a:lnTo>
                  <a:lnTo>
                    <a:pt x="2900" y="3670"/>
                  </a:lnTo>
                  <a:cubicBezTo>
                    <a:pt x="2965" y="3430"/>
                    <a:pt x="2924" y="3185"/>
                    <a:pt x="2795" y="2993"/>
                  </a:cubicBezTo>
                  <a:lnTo>
                    <a:pt x="3549" y="994"/>
                  </a:lnTo>
                  <a:cubicBezTo>
                    <a:pt x="3566" y="952"/>
                    <a:pt x="3596" y="911"/>
                    <a:pt x="3636" y="876"/>
                  </a:cubicBezTo>
                  <a:cubicBezTo>
                    <a:pt x="3689" y="835"/>
                    <a:pt x="3747" y="816"/>
                    <a:pt x="3807" y="816"/>
                  </a:cubicBezTo>
                  <a:cubicBezTo>
                    <a:pt x="3842" y="816"/>
                    <a:pt x="3877" y="822"/>
                    <a:pt x="3911" y="835"/>
                  </a:cubicBezTo>
                  <a:cubicBezTo>
                    <a:pt x="4046" y="894"/>
                    <a:pt x="4116" y="1051"/>
                    <a:pt x="4063" y="1186"/>
                  </a:cubicBezTo>
                  <a:lnTo>
                    <a:pt x="3134" y="3641"/>
                  </a:lnTo>
                  <a:cubicBezTo>
                    <a:pt x="3081" y="3781"/>
                    <a:pt x="3151" y="3939"/>
                    <a:pt x="3291" y="3991"/>
                  </a:cubicBezTo>
                  <a:cubicBezTo>
                    <a:pt x="3323" y="4003"/>
                    <a:pt x="3356" y="4009"/>
                    <a:pt x="3388" y="4009"/>
                  </a:cubicBezTo>
                  <a:cubicBezTo>
                    <a:pt x="3498" y="4009"/>
                    <a:pt x="3602" y="3943"/>
                    <a:pt x="3642" y="3834"/>
                  </a:cubicBezTo>
                  <a:lnTo>
                    <a:pt x="4823" y="713"/>
                  </a:lnTo>
                  <a:cubicBezTo>
                    <a:pt x="4866" y="605"/>
                    <a:pt x="4972" y="535"/>
                    <a:pt x="5084" y="535"/>
                  </a:cubicBezTo>
                  <a:close/>
                  <a:moveTo>
                    <a:pt x="5087" y="1"/>
                  </a:moveTo>
                  <a:cubicBezTo>
                    <a:pt x="4772" y="1"/>
                    <a:pt x="4474" y="183"/>
                    <a:pt x="4338" y="479"/>
                  </a:cubicBezTo>
                  <a:cubicBezTo>
                    <a:pt x="4273" y="426"/>
                    <a:pt x="4198" y="379"/>
                    <a:pt x="4116" y="344"/>
                  </a:cubicBezTo>
                  <a:cubicBezTo>
                    <a:pt x="4015" y="304"/>
                    <a:pt x="3909" y="284"/>
                    <a:pt x="3804" y="284"/>
                  </a:cubicBezTo>
                  <a:cubicBezTo>
                    <a:pt x="3695" y="284"/>
                    <a:pt x="3586" y="306"/>
                    <a:pt x="3485" y="350"/>
                  </a:cubicBezTo>
                  <a:cubicBezTo>
                    <a:pt x="3280" y="444"/>
                    <a:pt x="3129" y="601"/>
                    <a:pt x="3046" y="811"/>
                  </a:cubicBezTo>
                  <a:lnTo>
                    <a:pt x="2352" y="2648"/>
                  </a:lnTo>
                  <a:cubicBezTo>
                    <a:pt x="2265" y="2619"/>
                    <a:pt x="2176" y="2605"/>
                    <a:pt x="2088" y="2605"/>
                  </a:cubicBezTo>
                  <a:cubicBezTo>
                    <a:pt x="1795" y="2605"/>
                    <a:pt x="1510" y="2758"/>
                    <a:pt x="1357" y="3028"/>
                  </a:cubicBezTo>
                  <a:lnTo>
                    <a:pt x="1082" y="3495"/>
                  </a:lnTo>
                  <a:cubicBezTo>
                    <a:pt x="925" y="3757"/>
                    <a:pt x="831" y="4067"/>
                    <a:pt x="809" y="4371"/>
                  </a:cubicBezTo>
                  <a:lnTo>
                    <a:pt x="715" y="5552"/>
                  </a:lnTo>
                  <a:cubicBezTo>
                    <a:pt x="685" y="5896"/>
                    <a:pt x="755" y="6241"/>
                    <a:pt x="920" y="6551"/>
                  </a:cubicBezTo>
                  <a:lnTo>
                    <a:pt x="1586" y="7825"/>
                  </a:lnTo>
                  <a:cubicBezTo>
                    <a:pt x="1837" y="8304"/>
                    <a:pt x="1866" y="8871"/>
                    <a:pt x="1667" y="9375"/>
                  </a:cubicBezTo>
                  <a:lnTo>
                    <a:pt x="30" y="13483"/>
                  </a:lnTo>
                  <a:cubicBezTo>
                    <a:pt x="1" y="13570"/>
                    <a:pt x="8" y="13664"/>
                    <a:pt x="60" y="13734"/>
                  </a:cubicBezTo>
                  <a:cubicBezTo>
                    <a:pt x="108" y="13802"/>
                    <a:pt x="178" y="13847"/>
                    <a:pt x="256" y="13847"/>
                  </a:cubicBezTo>
                  <a:cubicBezTo>
                    <a:pt x="265" y="13847"/>
                    <a:pt x="274" y="13846"/>
                    <a:pt x="283" y="13845"/>
                  </a:cubicBezTo>
                  <a:lnTo>
                    <a:pt x="4642" y="13845"/>
                  </a:lnTo>
                  <a:cubicBezTo>
                    <a:pt x="4649" y="13846"/>
                    <a:pt x="4657" y="13846"/>
                    <a:pt x="4664" y="13846"/>
                  </a:cubicBezTo>
                  <a:cubicBezTo>
                    <a:pt x="4771" y="13846"/>
                    <a:pt x="4866" y="13768"/>
                    <a:pt x="4899" y="13664"/>
                  </a:cubicBezTo>
                  <a:lnTo>
                    <a:pt x="6115" y="9760"/>
                  </a:lnTo>
                  <a:cubicBezTo>
                    <a:pt x="6471" y="9480"/>
                    <a:pt x="6752" y="9122"/>
                    <a:pt x="6938" y="8720"/>
                  </a:cubicBezTo>
                  <a:cubicBezTo>
                    <a:pt x="7126" y="9122"/>
                    <a:pt x="7407" y="9480"/>
                    <a:pt x="7763" y="9760"/>
                  </a:cubicBezTo>
                  <a:lnTo>
                    <a:pt x="8979" y="13664"/>
                  </a:lnTo>
                  <a:cubicBezTo>
                    <a:pt x="9014" y="13775"/>
                    <a:pt x="9236" y="13874"/>
                    <a:pt x="9236" y="13874"/>
                  </a:cubicBezTo>
                  <a:lnTo>
                    <a:pt x="13595" y="13874"/>
                  </a:lnTo>
                  <a:cubicBezTo>
                    <a:pt x="13595" y="13874"/>
                    <a:pt x="13765" y="13810"/>
                    <a:pt x="13818" y="13734"/>
                  </a:cubicBezTo>
                  <a:cubicBezTo>
                    <a:pt x="13870" y="13664"/>
                    <a:pt x="13876" y="13570"/>
                    <a:pt x="13846" y="13483"/>
                  </a:cubicBezTo>
                  <a:lnTo>
                    <a:pt x="13433" y="12437"/>
                  </a:lnTo>
                  <a:cubicBezTo>
                    <a:pt x="13388" y="12329"/>
                    <a:pt x="13284" y="12267"/>
                    <a:pt x="13176" y="12267"/>
                  </a:cubicBezTo>
                  <a:cubicBezTo>
                    <a:pt x="13142" y="12267"/>
                    <a:pt x="13108" y="12273"/>
                    <a:pt x="13075" y="12285"/>
                  </a:cubicBezTo>
                  <a:cubicBezTo>
                    <a:pt x="12942" y="12343"/>
                    <a:pt x="12872" y="12501"/>
                    <a:pt x="12923" y="12636"/>
                  </a:cubicBezTo>
                  <a:lnTo>
                    <a:pt x="13193" y="13308"/>
                  </a:lnTo>
                  <a:lnTo>
                    <a:pt x="9435" y="13308"/>
                  </a:lnTo>
                  <a:lnTo>
                    <a:pt x="8254" y="9521"/>
                  </a:lnTo>
                  <a:cubicBezTo>
                    <a:pt x="8236" y="9462"/>
                    <a:pt x="8201" y="9415"/>
                    <a:pt x="8154" y="9380"/>
                  </a:cubicBezTo>
                  <a:cubicBezTo>
                    <a:pt x="7564" y="8941"/>
                    <a:pt x="7208" y="8246"/>
                    <a:pt x="7202" y="7509"/>
                  </a:cubicBezTo>
                  <a:lnTo>
                    <a:pt x="7202" y="5966"/>
                  </a:lnTo>
                  <a:cubicBezTo>
                    <a:pt x="7208" y="5698"/>
                    <a:pt x="7342" y="5447"/>
                    <a:pt x="7569" y="5300"/>
                  </a:cubicBezTo>
                  <a:cubicBezTo>
                    <a:pt x="7699" y="5219"/>
                    <a:pt x="7734" y="5049"/>
                    <a:pt x="7652" y="4927"/>
                  </a:cubicBezTo>
                  <a:cubicBezTo>
                    <a:pt x="7599" y="4845"/>
                    <a:pt x="7512" y="4800"/>
                    <a:pt x="7423" y="4800"/>
                  </a:cubicBezTo>
                  <a:cubicBezTo>
                    <a:pt x="7373" y="4800"/>
                    <a:pt x="7322" y="4815"/>
                    <a:pt x="7278" y="4844"/>
                  </a:cubicBezTo>
                  <a:cubicBezTo>
                    <a:pt x="7254" y="4862"/>
                    <a:pt x="7231" y="4874"/>
                    <a:pt x="7202" y="4892"/>
                  </a:cubicBezTo>
                  <a:lnTo>
                    <a:pt x="7202" y="3074"/>
                  </a:lnTo>
                  <a:cubicBezTo>
                    <a:pt x="7208" y="2880"/>
                    <a:pt x="7296" y="2699"/>
                    <a:pt x="7436" y="2577"/>
                  </a:cubicBezTo>
                  <a:lnTo>
                    <a:pt x="8131" y="4523"/>
                  </a:lnTo>
                  <a:cubicBezTo>
                    <a:pt x="8173" y="4634"/>
                    <a:pt x="8278" y="4698"/>
                    <a:pt x="8389" y="4698"/>
                  </a:cubicBezTo>
                  <a:cubicBezTo>
                    <a:pt x="8418" y="4698"/>
                    <a:pt x="8446" y="4693"/>
                    <a:pt x="8476" y="4687"/>
                  </a:cubicBezTo>
                  <a:cubicBezTo>
                    <a:pt x="8616" y="4634"/>
                    <a:pt x="8692" y="4482"/>
                    <a:pt x="8640" y="4336"/>
                  </a:cubicBezTo>
                  <a:lnTo>
                    <a:pt x="7652" y="1577"/>
                  </a:lnTo>
                  <a:cubicBezTo>
                    <a:pt x="7605" y="1450"/>
                    <a:pt x="7675" y="1302"/>
                    <a:pt x="7804" y="1251"/>
                  </a:cubicBezTo>
                  <a:cubicBezTo>
                    <a:pt x="7834" y="1239"/>
                    <a:pt x="7866" y="1233"/>
                    <a:pt x="7898" y="1233"/>
                  </a:cubicBezTo>
                  <a:cubicBezTo>
                    <a:pt x="7933" y="1233"/>
                    <a:pt x="7969" y="1241"/>
                    <a:pt x="8003" y="1256"/>
                  </a:cubicBezTo>
                  <a:cubicBezTo>
                    <a:pt x="8067" y="1286"/>
                    <a:pt x="8114" y="1332"/>
                    <a:pt x="8143" y="1402"/>
                  </a:cubicBezTo>
                  <a:lnTo>
                    <a:pt x="9195" y="4185"/>
                  </a:lnTo>
                  <a:cubicBezTo>
                    <a:pt x="9235" y="4293"/>
                    <a:pt x="9339" y="4360"/>
                    <a:pt x="9449" y="4360"/>
                  </a:cubicBezTo>
                  <a:cubicBezTo>
                    <a:pt x="9481" y="4360"/>
                    <a:pt x="9514" y="4354"/>
                    <a:pt x="9546" y="4342"/>
                  </a:cubicBezTo>
                  <a:cubicBezTo>
                    <a:pt x="9686" y="4290"/>
                    <a:pt x="9756" y="4132"/>
                    <a:pt x="9703" y="3997"/>
                  </a:cubicBezTo>
                  <a:lnTo>
                    <a:pt x="8535" y="917"/>
                  </a:lnTo>
                  <a:cubicBezTo>
                    <a:pt x="8511" y="841"/>
                    <a:pt x="8511" y="765"/>
                    <a:pt x="8546" y="695"/>
                  </a:cubicBezTo>
                  <a:cubicBezTo>
                    <a:pt x="8581" y="625"/>
                    <a:pt x="8640" y="579"/>
                    <a:pt x="8715" y="555"/>
                  </a:cubicBezTo>
                  <a:cubicBezTo>
                    <a:pt x="8741" y="547"/>
                    <a:pt x="8768" y="543"/>
                    <a:pt x="8794" y="543"/>
                  </a:cubicBezTo>
                  <a:cubicBezTo>
                    <a:pt x="8904" y="543"/>
                    <a:pt x="9011" y="610"/>
                    <a:pt x="9049" y="719"/>
                  </a:cubicBezTo>
                  <a:lnTo>
                    <a:pt x="10235" y="3845"/>
                  </a:lnTo>
                  <a:cubicBezTo>
                    <a:pt x="10276" y="3954"/>
                    <a:pt x="10376" y="4020"/>
                    <a:pt x="10484" y="4020"/>
                  </a:cubicBezTo>
                  <a:cubicBezTo>
                    <a:pt x="10515" y="4020"/>
                    <a:pt x="10548" y="4015"/>
                    <a:pt x="10580" y="4003"/>
                  </a:cubicBezTo>
                  <a:cubicBezTo>
                    <a:pt x="10720" y="3951"/>
                    <a:pt x="10790" y="3792"/>
                    <a:pt x="10738" y="3652"/>
                  </a:cubicBezTo>
                  <a:lnTo>
                    <a:pt x="9808" y="1197"/>
                  </a:lnTo>
                  <a:cubicBezTo>
                    <a:pt x="9756" y="1057"/>
                    <a:pt x="9826" y="900"/>
                    <a:pt x="9967" y="847"/>
                  </a:cubicBezTo>
                  <a:cubicBezTo>
                    <a:pt x="10002" y="833"/>
                    <a:pt x="10037" y="826"/>
                    <a:pt x="10072" y="826"/>
                  </a:cubicBezTo>
                  <a:cubicBezTo>
                    <a:pt x="10107" y="826"/>
                    <a:pt x="10142" y="833"/>
                    <a:pt x="10177" y="847"/>
                  </a:cubicBezTo>
                  <a:cubicBezTo>
                    <a:pt x="10247" y="876"/>
                    <a:pt x="10299" y="935"/>
                    <a:pt x="10323" y="1005"/>
                  </a:cubicBezTo>
                  <a:lnTo>
                    <a:pt x="11076" y="2998"/>
                  </a:lnTo>
                  <a:cubicBezTo>
                    <a:pt x="10954" y="3196"/>
                    <a:pt x="10913" y="3441"/>
                    <a:pt x="10978" y="3676"/>
                  </a:cubicBezTo>
                  <a:lnTo>
                    <a:pt x="11205" y="4547"/>
                  </a:lnTo>
                  <a:lnTo>
                    <a:pt x="11205" y="5132"/>
                  </a:lnTo>
                  <a:cubicBezTo>
                    <a:pt x="11205" y="5132"/>
                    <a:pt x="9773" y="5686"/>
                    <a:pt x="9417" y="6400"/>
                  </a:cubicBezTo>
                  <a:cubicBezTo>
                    <a:pt x="9352" y="6534"/>
                    <a:pt x="9406" y="6691"/>
                    <a:pt x="9540" y="6762"/>
                  </a:cubicBezTo>
                  <a:cubicBezTo>
                    <a:pt x="9578" y="6780"/>
                    <a:pt x="9619" y="6789"/>
                    <a:pt x="9660" y="6789"/>
                  </a:cubicBezTo>
                  <a:cubicBezTo>
                    <a:pt x="9759" y="6789"/>
                    <a:pt x="9856" y="6734"/>
                    <a:pt x="9902" y="6639"/>
                  </a:cubicBezTo>
                  <a:cubicBezTo>
                    <a:pt x="10206" y="6031"/>
                    <a:pt x="10814" y="5658"/>
                    <a:pt x="11491" y="5658"/>
                  </a:cubicBezTo>
                  <a:cubicBezTo>
                    <a:pt x="11637" y="5658"/>
                    <a:pt x="11761" y="5534"/>
                    <a:pt x="11749" y="5388"/>
                  </a:cubicBezTo>
                  <a:lnTo>
                    <a:pt x="11749" y="4512"/>
                  </a:lnTo>
                  <a:cubicBezTo>
                    <a:pt x="11761" y="4488"/>
                    <a:pt x="11755" y="4465"/>
                    <a:pt x="11749" y="4442"/>
                  </a:cubicBezTo>
                  <a:lnTo>
                    <a:pt x="11497" y="3535"/>
                  </a:lnTo>
                  <a:cubicBezTo>
                    <a:pt x="11462" y="3395"/>
                    <a:pt x="11526" y="3244"/>
                    <a:pt x="11655" y="3179"/>
                  </a:cubicBezTo>
                  <a:cubicBezTo>
                    <a:pt x="11698" y="3158"/>
                    <a:pt x="11743" y="3148"/>
                    <a:pt x="11789" y="3148"/>
                  </a:cubicBezTo>
                  <a:cubicBezTo>
                    <a:pt x="11893" y="3148"/>
                    <a:pt x="11996" y="3202"/>
                    <a:pt x="12052" y="3296"/>
                  </a:cubicBezTo>
                  <a:lnTo>
                    <a:pt x="12327" y="3764"/>
                  </a:lnTo>
                  <a:cubicBezTo>
                    <a:pt x="12438" y="3962"/>
                    <a:pt x="12514" y="4190"/>
                    <a:pt x="12532" y="4418"/>
                  </a:cubicBezTo>
                  <a:lnTo>
                    <a:pt x="12626" y="5599"/>
                  </a:lnTo>
                  <a:cubicBezTo>
                    <a:pt x="12643" y="5839"/>
                    <a:pt x="12597" y="6084"/>
                    <a:pt x="12479" y="6300"/>
                  </a:cubicBezTo>
                  <a:lnTo>
                    <a:pt x="11813" y="7574"/>
                  </a:lnTo>
                  <a:cubicBezTo>
                    <a:pt x="11486" y="8194"/>
                    <a:pt x="11451" y="8924"/>
                    <a:pt x="11707" y="9572"/>
                  </a:cubicBezTo>
                  <a:lnTo>
                    <a:pt x="12030" y="10373"/>
                  </a:lnTo>
                  <a:cubicBezTo>
                    <a:pt x="12071" y="10479"/>
                    <a:pt x="12170" y="10543"/>
                    <a:pt x="12281" y="10543"/>
                  </a:cubicBezTo>
                  <a:cubicBezTo>
                    <a:pt x="12310" y="10543"/>
                    <a:pt x="12346" y="10537"/>
                    <a:pt x="12381" y="10525"/>
                  </a:cubicBezTo>
                  <a:cubicBezTo>
                    <a:pt x="12521" y="10473"/>
                    <a:pt x="12584" y="10314"/>
                    <a:pt x="12532" y="10174"/>
                  </a:cubicBezTo>
                  <a:lnTo>
                    <a:pt x="12211" y="9375"/>
                  </a:lnTo>
                  <a:cubicBezTo>
                    <a:pt x="12012" y="8871"/>
                    <a:pt x="12041" y="8304"/>
                    <a:pt x="12292" y="7825"/>
                  </a:cubicBezTo>
                  <a:lnTo>
                    <a:pt x="12958" y="6551"/>
                  </a:lnTo>
                  <a:cubicBezTo>
                    <a:pt x="13123" y="6241"/>
                    <a:pt x="13193" y="5896"/>
                    <a:pt x="13163" y="5552"/>
                  </a:cubicBezTo>
                  <a:lnTo>
                    <a:pt x="13069" y="4371"/>
                  </a:lnTo>
                  <a:cubicBezTo>
                    <a:pt x="13047" y="4067"/>
                    <a:pt x="12947" y="3757"/>
                    <a:pt x="12794" y="3495"/>
                  </a:cubicBezTo>
                  <a:lnTo>
                    <a:pt x="12521" y="3028"/>
                  </a:lnTo>
                  <a:cubicBezTo>
                    <a:pt x="12363" y="2758"/>
                    <a:pt x="12081" y="2605"/>
                    <a:pt x="11789" y="2605"/>
                  </a:cubicBezTo>
                  <a:cubicBezTo>
                    <a:pt x="11702" y="2605"/>
                    <a:pt x="11613" y="2619"/>
                    <a:pt x="11526" y="2648"/>
                  </a:cubicBezTo>
                  <a:lnTo>
                    <a:pt x="10831" y="811"/>
                  </a:lnTo>
                  <a:cubicBezTo>
                    <a:pt x="10749" y="601"/>
                    <a:pt x="10598" y="444"/>
                    <a:pt x="10393" y="350"/>
                  </a:cubicBezTo>
                  <a:cubicBezTo>
                    <a:pt x="10292" y="306"/>
                    <a:pt x="10183" y="284"/>
                    <a:pt x="10074" y="284"/>
                  </a:cubicBezTo>
                  <a:cubicBezTo>
                    <a:pt x="9969" y="284"/>
                    <a:pt x="9863" y="304"/>
                    <a:pt x="9762" y="344"/>
                  </a:cubicBezTo>
                  <a:cubicBezTo>
                    <a:pt x="9680" y="379"/>
                    <a:pt x="9603" y="426"/>
                    <a:pt x="9540" y="479"/>
                  </a:cubicBezTo>
                  <a:cubicBezTo>
                    <a:pt x="9404" y="183"/>
                    <a:pt x="9106" y="1"/>
                    <a:pt x="8791" y="1"/>
                  </a:cubicBezTo>
                  <a:cubicBezTo>
                    <a:pt x="8714" y="1"/>
                    <a:pt x="8635" y="11"/>
                    <a:pt x="8558" y="34"/>
                  </a:cubicBezTo>
                  <a:cubicBezTo>
                    <a:pt x="8341" y="105"/>
                    <a:pt x="8160" y="257"/>
                    <a:pt x="8060" y="455"/>
                  </a:cubicBezTo>
                  <a:cubicBezTo>
                    <a:pt x="8025" y="531"/>
                    <a:pt x="7997" y="614"/>
                    <a:pt x="7985" y="695"/>
                  </a:cubicBezTo>
                  <a:cubicBezTo>
                    <a:pt x="7959" y="693"/>
                    <a:pt x="7934" y="692"/>
                    <a:pt x="7909" y="692"/>
                  </a:cubicBezTo>
                  <a:cubicBezTo>
                    <a:pt x="7806" y="692"/>
                    <a:pt x="7702" y="710"/>
                    <a:pt x="7599" y="748"/>
                  </a:cubicBezTo>
                  <a:cubicBezTo>
                    <a:pt x="7202" y="911"/>
                    <a:pt x="6997" y="1356"/>
                    <a:pt x="7143" y="1758"/>
                  </a:cubicBezTo>
                  <a:lnTo>
                    <a:pt x="7248" y="2051"/>
                  </a:lnTo>
                  <a:cubicBezTo>
                    <a:pt x="7132" y="2122"/>
                    <a:pt x="7027" y="2214"/>
                    <a:pt x="6938" y="2319"/>
                  </a:cubicBezTo>
                  <a:cubicBezTo>
                    <a:pt x="6851" y="2214"/>
                    <a:pt x="6746" y="2122"/>
                    <a:pt x="6630" y="2051"/>
                  </a:cubicBezTo>
                  <a:lnTo>
                    <a:pt x="6735" y="1758"/>
                  </a:lnTo>
                  <a:cubicBezTo>
                    <a:pt x="6875" y="1356"/>
                    <a:pt x="6676" y="911"/>
                    <a:pt x="6279" y="748"/>
                  </a:cubicBezTo>
                  <a:cubicBezTo>
                    <a:pt x="6176" y="710"/>
                    <a:pt x="6072" y="692"/>
                    <a:pt x="5969" y="692"/>
                  </a:cubicBezTo>
                  <a:cubicBezTo>
                    <a:pt x="5944" y="692"/>
                    <a:pt x="5919" y="693"/>
                    <a:pt x="5893" y="695"/>
                  </a:cubicBezTo>
                  <a:cubicBezTo>
                    <a:pt x="5875" y="614"/>
                    <a:pt x="5851" y="531"/>
                    <a:pt x="5816" y="455"/>
                  </a:cubicBezTo>
                  <a:cubicBezTo>
                    <a:pt x="5718" y="257"/>
                    <a:pt x="5536" y="105"/>
                    <a:pt x="5320" y="34"/>
                  </a:cubicBezTo>
                  <a:cubicBezTo>
                    <a:pt x="5243" y="11"/>
                    <a:pt x="5164" y="1"/>
                    <a:pt x="50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2755;p41">
              <a:extLst>
                <a:ext uri="{FF2B5EF4-FFF2-40B4-BE49-F238E27FC236}">
                  <a16:creationId xmlns:a16="http://schemas.microsoft.com/office/drawing/2014/main" id="{DCC0D067-B3F1-4336-9D53-760B8A0A3904}"/>
                </a:ext>
              </a:extLst>
            </p:cNvPr>
            <p:cNvSpPr/>
            <p:nvPr/>
          </p:nvSpPr>
          <p:spPr>
            <a:xfrm>
              <a:off x="8925964" y="4422736"/>
              <a:ext cx="548809" cy="594353"/>
            </a:xfrm>
            <a:custGeom>
              <a:avLst/>
              <a:gdLst/>
              <a:ahLst/>
              <a:cxnLst/>
              <a:rect l="l" t="t" r="r" b="b"/>
              <a:pathLst>
                <a:path w="63914" h="69218" extrusionOk="0">
                  <a:moveTo>
                    <a:pt x="31961" y="355"/>
                  </a:moveTo>
                  <a:cubicBezTo>
                    <a:pt x="32875" y="1318"/>
                    <a:pt x="34421" y="2608"/>
                    <a:pt x="36685" y="3499"/>
                  </a:cubicBezTo>
                  <a:cubicBezTo>
                    <a:pt x="38035" y="4034"/>
                    <a:pt x="38629" y="5449"/>
                    <a:pt x="38748" y="5971"/>
                  </a:cubicBezTo>
                  <a:lnTo>
                    <a:pt x="38748" y="7535"/>
                  </a:lnTo>
                  <a:cubicBezTo>
                    <a:pt x="38748" y="7576"/>
                    <a:pt x="38772" y="7617"/>
                    <a:pt x="38801" y="7647"/>
                  </a:cubicBezTo>
                  <a:cubicBezTo>
                    <a:pt x="38830" y="7667"/>
                    <a:pt x="38869" y="7679"/>
                    <a:pt x="38904" y="7679"/>
                  </a:cubicBezTo>
                  <a:cubicBezTo>
                    <a:pt x="38912" y="7679"/>
                    <a:pt x="38919" y="7678"/>
                    <a:pt x="38926" y="7677"/>
                  </a:cubicBezTo>
                  <a:lnTo>
                    <a:pt x="40341" y="7362"/>
                  </a:lnTo>
                  <a:cubicBezTo>
                    <a:pt x="40965" y="7223"/>
                    <a:pt x="41584" y="7156"/>
                    <a:pt x="42189" y="7156"/>
                  </a:cubicBezTo>
                  <a:cubicBezTo>
                    <a:pt x="46520" y="7156"/>
                    <a:pt x="50191" y="10546"/>
                    <a:pt x="50546" y="14864"/>
                  </a:cubicBezTo>
                  <a:lnTo>
                    <a:pt x="50635" y="15898"/>
                  </a:lnTo>
                  <a:cubicBezTo>
                    <a:pt x="50640" y="15975"/>
                    <a:pt x="50700" y="16028"/>
                    <a:pt x="50777" y="16034"/>
                  </a:cubicBezTo>
                  <a:lnTo>
                    <a:pt x="51811" y="16063"/>
                  </a:lnTo>
                  <a:cubicBezTo>
                    <a:pt x="56400" y="16189"/>
                    <a:pt x="59997" y="19874"/>
                    <a:pt x="59997" y="24463"/>
                  </a:cubicBezTo>
                  <a:cubicBezTo>
                    <a:pt x="59997" y="25134"/>
                    <a:pt x="59901" y="25835"/>
                    <a:pt x="59723" y="26542"/>
                  </a:cubicBezTo>
                  <a:lnTo>
                    <a:pt x="59533" y="27297"/>
                  </a:lnTo>
                  <a:cubicBezTo>
                    <a:pt x="59514" y="27351"/>
                    <a:pt x="59539" y="27417"/>
                    <a:pt x="59586" y="27452"/>
                  </a:cubicBezTo>
                  <a:lnTo>
                    <a:pt x="60211" y="27916"/>
                  </a:lnTo>
                  <a:cubicBezTo>
                    <a:pt x="62380" y="29521"/>
                    <a:pt x="63621" y="31981"/>
                    <a:pt x="63621" y="34667"/>
                  </a:cubicBezTo>
                  <a:cubicBezTo>
                    <a:pt x="63621" y="37336"/>
                    <a:pt x="62386" y="39791"/>
                    <a:pt x="60233" y="41402"/>
                  </a:cubicBezTo>
                  <a:lnTo>
                    <a:pt x="59616" y="41860"/>
                  </a:lnTo>
                  <a:cubicBezTo>
                    <a:pt x="59569" y="41895"/>
                    <a:pt x="59550" y="41954"/>
                    <a:pt x="59563" y="42014"/>
                  </a:cubicBezTo>
                  <a:lnTo>
                    <a:pt x="59747" y="42757"/>
                  </a:lnTo>
                  <a:cubicBezTo>
                    <a:pt x="59912" y="43435"/>
                    <a:pt x="59997" y="44106"/>
                    <a:pt x="59997" y="44754"/>
                  </a:cubicBezTo>
                  <a:cubicBezTo>
                    <a:pt x="59997" y="49081"/>
                    <a:pt x="56751" y="52682"/>
                    <a:pt x="52448" y="53122"/>
                  </a:cubicBezTo>
                  <a:lnTo>
                    <a:pt x="52020" y="53164"/>
                  </a:lnTo>
                  <a:cubicBezTo>
                    <a:pt x="51984" y="53170"/>
                    <a:pt x="51954" y="53182"/>
                    <a:pt x="51931" y="53212"/>
                  </a:cubicBezTo>
                  <a:lnTo>
                    <a:pt x="51633" y="53527"/>
                  </a:lnTo>
                  <a:cubicBezTo>
                    <a:pt x="51348" y="53824"/>
                    <a:pt x="51087" y="54092"/>
                    <a:pt x="50832" y="54341"/>
                  </a:cubicBezTo>
                  <a:lnTo>
                    <a:pt x="50563" y="54608"/>
                  </a:lnTo>
                  <a:cubicBezTo>
                    <a:pt x="50541" y="54627"/>
                    <a:pt x="50522" y="54655"/>
                    <a:pt x="50516" y="54685"/>
                  </a:cubicBezTo>
                  <a:lnTo>
                    <a:pt x="50456" y="55060"/>
                  </a:lnTo>
                  <a:cubicBezTo>
                    <a:pt x="49767" y="59113"/>
                    <a:pt x="46284" y="62061"/>
                    <a:pt x="42171" y="62061"/>
                  </a:cubicBezTo>
                  <a:cubicBezTo>
                    <a:pt x="41571" y="62061"/>
                    <a:pt x="40953" y="61990"/>
                    <a:pt x="40341" y="61853"/>
                  </a:cubicBezTo>
                  <a:lnTo>
                    <a:pt x="38926" y="61538"/>
                  </a:lnTo>
                  <a:cubicBezTo>
                    <a:pt x="38916" y="61535"/>
                    <a:pt x="38904" y="61534"/>
                    <a:pt x="38893" y="61534"/>
                  </a:cubicBezTo>
                  <a:cubicBezTo>
                    <a:pt x="38861" y="61534"/>
                    <a:pt x="38827" y="61546"/>
                    <a:pt x="38801" y="61568"/>
                  </a:cubicBezTo>
                  <a:cubicBezTo>
                    <a:pt x="38772" y="61592"/>
                    <a:pt x="38748" y="61633"/>
                    <a:pt x="38748" y="61681"/>
                  </a:cubicBezTo>
                  <a:lnTo>
                    <a:pt x="38748" y="63244"/>
                  </a:lnTo>
                  <a:cubicBezTo>
                    <a:pt x="38629" y="63767"/>
                    <a:pt x="38035" y="65175"/>
                    <a:pt x="36685" y="65710"/>
                  </a:cubicBezTo>
                  <a:cubicBezTo>
                    <a:pt x="34421" y="66609"/>
                    <a:pt x="32875" y="67893"/>
                    <a:pt x="31961" y="68856"/>
                  </a:cubicBezTo>
                  <a:cubicBezTo>
                    <a:pt x="31039" y="67893"/>
                    <a:pt x="29500" y="66609"/>
                    <a:pt x="27235" y="65710"/>
                  </a:cubicBezTo>
                  <a:cubicBezTo>
                    <a:pt x="25880" y="65182"/>
                    <a:pt x="25292" y="63762"/>
                    <a:pt x="25166" y="63244"/>
                  </a:cubicBezTo>
                  <a:lnTo>
                    <a:pt x="25166" y="61681"/>
                  </a:lnTo>
                  <a:cubicBezTo>
                    <a:pt x="25166" y="61633"/>
                    <a:pt x="25149" y="61592"/>
                    <a:pt x="25114" y="61568"/>
                  </a:cubicBezTo>
                  <a:cubicBezTo>
                    <a:pt x="25087" y="61546"/>
                    <a:pt x="25057" y="61534"/>
                    <a:pt x="25026" y="61534"/>
                  </a:cubicBezTo>
                  <a:cubicBezTo>
                    <a:pt x="25015" y="61534"/>
                    <a:pt x="25004" y="61535"/>
                    <a:pt x="24994" y="61538"/>
                  </a:cubicBezTo>
                  <a:lnTo>
                    <a:pt x="23580" y="61853"/>
                  </a:lnTo>
                  <a:cubicBezTo>
                    <a:pt x="22961" y="61990"/>
                    <a:pt x="22343" y="62061"/>
                    <a:pt x="21743" y="62061"/>
                  </a:cubicBezTo>
                  <a:cubicBezTo>
                    <a:pt x="17630" y="62061"/>
                    <a:pt x="14147" y="59113"/>
                    <a:pt x="13464" y="55060"/>
                  </a:cubicBezTo>
                  <a:lnTo>
                    <a:pt x="13398" y="54685"/>
                  </a:lnTo>
                  <a:cubicBezTo>
                    <a:pt x="13392" y="54655"/>
                    <a:pt x="13381" y="54627"/>
                    <a:pt x="13357" y="54608"/>
                  </a:cubicBezTo>
                  <a:lnTo>
                    <a:pt x="13088" y="54341"/>
                  </a:lnTo>
                  <a:cubicBezTo>
                    <a:pt x="12833" y="54092"/>
                    <a:pt x="12572" y="53824"/>
                    <a:pt x="12287" y="53527"/>
                  </a:cubicBezTo>
                  <a:lnTo>
                    <a:pt x="11990" y="53212"/>
                  </a:lnTo>
                  <a:cubicBezTo>
                    <a:pt x="11966" y="53182"/>
                    <a:pt x="11930" y="53170"/>
                    <a:pt x="11900" y="53164"/>
                  </a:cubicBezTo>
                  <a:lnTo>
                    <a:pt x="11467" y="53122"/>
                  </a:lnTo>
                  <a:cubicBezTo>
                    <a:pt x="7169" y="52682"/>
                    <a:pt x="3923" y="49081"/>
                    <a:pt x="3923" y="44754"/>
                  </a:cubicBezTo>
                  <a:cubicBezTo>
                    <a:pt x="3923" y="44106"/>
                    <a:pt x="4007" y="43435"/>
                    <a:pt x="4173" y="42757"/>
                  </a:cubicBezTo>
                  <a:lnTo>
                    <a:pt x="4351" y="42014"/>
                  </a:lnTo>
                  <a:cubicBezTo>
                    <a:pt x="4370" y="41954"/>
                    <a:pt x="4346" y="41895"/>
                    <a:pt x="4298" y="41860"/>
                  </a:cubicBezTo>
                  <a:lnTo>
                    <a:pt x="3687" y="41402"/>
                  </a:lnTo>
                  <a:cubicBezTo>
                    <a:pt x="1528" y="39791"/>
                    <a:pt x="293" y="37336"/>
                    <a:pt x="293" y="34667"/>
                  </a:cubicBezTo>
                  <a:cubicBezTo>
                    <a:pt x="293" y="31981"/>
                    <a:pt x="1541" y="29521"/>
                    <a:pt x="3709" y="27916"/>
                  </a:cubicBezTo>
                  <a:lnTo>
                    <a:pt x="4334" y="27452"/>
                  </a:lnTo>
                  <a:cubicBezTo>
                    <a:pt x="4381" y="27417"/>
                    <a:pt x="4400" y="27351"/>
                    <a:pt x="4387" y="27297"/>
                  </a:cubicBezTo>
                  <a:lnTo>
                    <a:pt x="4197" y="26542"/>
                  </a:lnTo>
                  <a:cubicBezTo>
                    <a:pt x="4013" y="25835"/>
                    <a:pt x="3923" y="25134"/>
                    <a:pt x="3923" y="24463"/>
                  </a:cubicBezTo>
                  <a:cubicBezTo>
                    <a:pt x="3923" y="19874"/>
                    <a:pt x="7514" y="16189"/>
                    <a:pt x="12103" y="16063"/>
                  </a:cubicBezTo>
                  <a:lnTo>
                    <a:pt x="13143" y="16034"/>
                  </a:lnTo>
                  <a:cubicBezTo>
                    <a:pt x="13214" y="16028"/>
                    <a:pt x="13280" y="15975"/>
                    <a:pt x="13285" y="15898"/>
                  </a:cubicBezTo>
                  <a:lnTo>
                    <a:pt x="13368" y="14864"/>
                  </a:lnTo>
                  <a:cubicBezTo>
                    <a:pt x="13728" y="10546"/>
                    <a:pt x="17396" y="7156"/>
                    <a:pt x="21730" y="7156"/>
                  </a:cubicBezTo>
                  <a:cubicBezTo>
                    <a:pt x="22336" y="7156"/>
                    <a:pt x="22955" y="7223"/>
                    <a:pt x="23580" y="7362"/>
                  </a:cubicBezTo>
                  <a:lnTo>
                    <a:pt x="24994" y="7677"/>
                  </a:lnTo>
                  <a:cubicBezTo>
                    <a:pt x="25001" y="7678"/>
                    <a:pt x="25008" y="7679"/>
                    <a:pt x="25015" y="7679"/>
                  </a:cubicBezTo>
                  <a:cubicBezTo>
                    <a:pt x="25050" y="7679"/>
                    <a:pt x="25084" y="7667"/>
                    <a:pt x="25114" y="7647"/>
                  </a:cubicBezTo>
                  <a:cubicBezTo>
                    <a:pt x="25149" y="7617"/>
                    <a:pt x="25166" y="7576"/>
                    <a:pt x="25166" y="7535"/>
                  </a:cubicBezTo>
                  <a:lnTo>
                    <a:pt x="25166" y="5971"/>
                  </a:lnTo>
                  <a:cubicBezTo>
                    <a:pt x="25292" y="5449"/>
                    <a:pt x="25880" y="4034"/>
                    <a:pt x="27235" y="3499"/>
                  </a:cubicBezTo>
                  <a:cubicBezTo>
                    <a:pt x="29500" y="2608"/>
                    <a:pt x="31039" y="1318"/>
                    <a:pt x="31961" y="355"/>
                  </a:cubicBezTo>
                  <a:close/>
                  <a:moveTo>
                    <a:pt x="31960" y="1"/>
                  </a:moveTo>
                  <a:cubicBezTo>
                    <a:pt x="31920" y="1"/>
                    <a:pt x="31880" y="16"/>
                    <a:pt x="31854" y="46"/>
                  </a:cubicBezTo>
                  <a:cubicBezTo>
                    <a:pt x="30968" y="997"/>
                    <a:pt x="29434" y="2317"/>
                    <a:pt x="27128" y="3225"/>
                  </a:cubicBezTo>
                  <a:cubicBezTo>
                    <a:pt x="25641" y="3814"/>
                    <a:pt x="24999" y="5371"/>
                    <a:pt x="24881" y="5924"/>
                  </a:cubicBezTo>
                  <a:cubicBezTo>
                    <a:pt x="24875" y="5930"/>
                    <a:pt x="24875" y="5941"/>
                    <a:pt x="24875" y="5954"/>
                  </a:cubicBezTo>
                  <a:lnTo>
                    <a:pt x="24875" y="7351"/>
                  </a:lnTo>
                  <a:lnTo>
                    <a:pt x="23644" y="7077"/>
                  </a:lnTo>
                  <a:cubicBezTo>
                    <a:pt x="23002" y="6934"/>
                    <a:pt x="22368" y="6863"/>
                    <a:pt x="21743" y="6863"/>
                  </a:cubicBezTo>
                  <a:cubicBezTo>
                    <a:pt x="17255" y="6863"/>
                    <a:pt x="13445" y="10363"/>
                    <a:pt x="13077" y="14840"/>
                  </a:cubicBezTo>
                  <a:lnTo>
                    <a:pt x="13000" y="15743"/>
                  </a:lnTo>
                  <a:lnTo>
                    <a:pt x="12097" y="15767"/>
                  </a:lnTo>
                  <a:cubicBezTo>
                    <a:pt x="7347" y="15898"/>
                    <a:pt x="3632" y="19714"/>
                    <a:pt x="3632" y="24463"/>
                  </a:cubicBezTo>
                  <a:cubicBezTo>
                    <a:pt x="3632" y="25157"/>
                    <a:pt x="3728" y="25883"/>
                    <a:pt x="3912" y="26614"/>
                  </a:cubicBezTo>
                  <a:lnTo>
                    <a:pt x="4079" y="27274"/>
                  </a:lnTo>
                  <a:lnTo>
                    <a:pt x="3531" y="27678"/>
                  </a:lnTo>
                  <a:cubicBezTo>
                    <a:pt x="1291" y="29342"/>
                    <a:pt x="1" y="31892"/>
                    <a:pt x="1" y="34667"/>
                  </a:cubicBezTo>
                  <a:cubicBezTo>
                    <a:pt x="1" y="37431"/>
                    <a:pt x="1279" y="39970"/>
                    <a:pt x="3508" y="41633"/>
                  </a:cubicBezTo>
                  <a:lnTo>
                    <a:pt x="4049" y="42038"/>
                  </a:lnTo>
                  <a:lnTo>
                    <a:pt x="3888" y="42686"/>
                  </a:lnTo>
                  <a:cubicBezTo>
                    <a:pt x="3716" y="43393"/>
                    <a:pt x="3632" y="44082"/>
                    <a:pt x="3632" y="44754"/>
                  </a:cubicBezTo>
                  <a:cubicBezTo>
                    <a:pt x="3632" y="49235"/>
                    <a:pt x="6985" y="52956"/>
                    <a:pt x="11437" y="53407"/>
                  </a:cubicBezTo>
                  <a:lnTo>
                    <a:pt x="11812" y="53450"/>
                  </a:lnTo>
                  <a:lnTo>
                    <a:pt x="12073" y="53722"/>
                  </a:lnTo>
                  <a:cubicBezTo>
                    <a:pt x="12358" y="54026"/>
                    <a:pt x="12625" y="54299"/>
                    <a:pt x="12882" y="54548"/>
                  </a:cubicBezTo>
                  <a:lnTo>
                    <a:pt x="13118" y="54781"/>
                  </a:lnTo>
                  <a:lnTo>
                    <a:pt x="13173" y="55107"/>
                  </a:lnTo>
                  <a:cubicBezTo>
                    <a:pt x="13886" y="59304"/>
                    <a:pt x="17488" y="62352"/>
                    <a:pt x="21743" y="62352"/>
                  </a:cubicBezTo>
                  <a:cubicBezTo>
                    <a:pt x="22368" y="62352"/>
                    <a:pt x="23002" y="62281"/>
                    <a:pt x="23644" y="62138"/>
                  </a:cubicBezTo>
                  <a:lnTo>
                    <a:pt x="24875" y="61859"/>
                  </a:lnTo>
                  <a:lnTo>
                    <a:pt x="24875" y="63262"/>
                  </a:lnTo>
                  <a:cubicBezTo>
                    <a:pt x="24875" y="63268"/>
                    <a:pt x="24875" y="63280"/>
                    <a:pt x="24881" y="63292"/>
                  </a:cubicBezTo>
                  <a:cubicBezTo>
                    <a:pt x="24999" y="63839"/>
                    <a:pt x="25641" y="65402"/>
                    <a:pt x="27128" y="65984"/>
                  </a:cubicBezTo>
                  <a:cubicBezTo>
                    <a:pt x="29434" y="66894"/>
                    <a:pt x="30968" y="68219"/>
                    <a:pt x="31854" y="69169"/>
                  </a:cubicBezTo>
                  <a:cubicBezTo>
                    <a:pt x="31877" y="69199"/>
                    <a:pt x="31918" y="69218"/>
                    <a:pt x="31961" y="69218"/>
                  </a:cubicBezTo>
                  <a:cubicBezTo>
                    <a:pt x="32002" y="69218"/>
                    <a:pt x="32038" y="69199"/>
                    <a:pt x="32068" y="69169"/>
                  </a:cubicBezTo>
                  <a:cubicBezTo>
                    <a:pt x="32946" y="68219"/>
                    <a:pt x="34486" y="66894"/>
                    <a:pt x="36792" y="65984"/>
                  </a:cubicBezTo>
                  <a:cubicBezTo>
                    <a:pt x="38273" y="65396"/>
                    <a:pt x="38915" y="63844"/>
                    <a:pt x="39039" y="63292"/>
                  </a:cubicBezTo>
                  <a:lnTo>
                    <a:pt x="39039" y="63262"/>
                  </a:lnTo>
                  <a:lnTo>
                    <a:pt x="39039" y="61859"/>
                  </a:lnTo>
                  <a:lnTo>
                    <a:pt x="40276" y="62138"/>
                  </a:lnTo>
                  <a:cubicBezTo>
                    <a:pt x="40912" y="62281"/>
                    <a:pt x="41554" y="62352"/>
                    <a:pt x="42171" y="62352"/>
                  </a:cubicBezTo>
                  <a:cubicBezTo>
                    <a:pt x="46427" y="62352"/>
                    <a:pt x="50034" y="59304"/>
                    <a:pt x="50742" y="55107"/>
                  </a:cubicBezTo>
                  <a:lnTo>
                    <a:pt x="50802" y="54781"/>
                  </a:lnTo>
                  <a:lnTo>
                    <a:pt x="51033" y="54548"/>
                  </a:lnTo>
                  <a:cubicBezTo>
                    <a:pt x="51295" y="54299"/>
                    <a:pt x="51562" y="54026"/>
                    <a:pt x="51841" y="53722"/>
                  </a:cubicBezTo>
                  <a:lnTo>
                    <a:pt x="52102" y="53450"/>
                  </a:lnTo>
                  <a:lnTo>
                    <a:pt x="52478" y="53407"/>
                  </a:lnTo>
                  <a:cubicBezTo>
                    <a:pt x="56930" y="52956"/>
                    <a:pt x="60288" y="49235"/>
                    <a:pt x="60288" y="44754"/>
                  </a:cubicBezTo>
                  <a:cubicBezTo>
                    <a:pt x="60288" y="44082"/>
                    <a:pt x="60198" y="43386"/>
                    <a:pt x="60032" y="42686"/>
                  </a:cubicBezTo>
                  <a:lnTo>
                    <a:pt x="59871" y="42038"/>
                  </a:lnTo>
                  <a:lnTo>
                    <a:pt x="60406" y="41633"/>
                  </a:lnTo>
                  <a:cubicBezTo>
                    <a:pt x="62636" y="39970"/>
                    <a:pt x="63914" y="37431"/>
                    <a:pt x="63914" y="34667"/>
                  </a:cubicBezTo>
                  <a:cubicBezTo>
                    <a:pt x="63914" y="31892"/>
                    <a:pt x="62630" y="29342"/>
                    <a:pt x="60383" y="27678"/>
                  </a:cubicBezTo>
                  <a:lnTo>
                    <a:pt x="59835" y="27274"/>
                  </a:lnTo>
                  <a:lnTo>
                    <a:pt x="60008" y="26614"/>
                  </a:lnTo>
                  <a:cubicBezTo>
                    <a:pt x="60192" y="25883"/>
                    <a:pt x="60288" y="25157"/>
                    <a:pt x="60288" y="24463"/>
                  </a:cubicBezTo>
                  <a:cubicBezTo>
                    <a:pt x="60288" y="19714"/>
                    <a:pt x="56567" y="15898"/>
                    <a:pt x="51824" y="15767"/>
                  </a:cubicBezTo>
                  <a:lnTo>
                    <a:pt x="50914" y="15743"/>
                  </a:lnTo>
                  <a:lnTo>
                    <a:pt x="50837" y="14840"/>
                  </a:lnTo>
                  <a:cubicBezTo>
                    <a:pt x="50469" y="10363"/>
                    <a:pt x="46665" y="6863"/>
                    <a:pt x="42171" y="6863"/>
                  </a:cubicBezTo>
                  <a:cubicBezTo>
                    <a:pt x="41554" y="6863"/>
                    <a:pt x="40912" y="6934"/>
                    <a:pt x="40276" y="7077"/>
                  </a:cubicBezTo>
                  <a:lnTo>
                    <a:pt x="39039" y="7351"/>
                  </a:lnTo>
                  <a:lnTo>
                    <a:pt x="39039" y="5954"/>
                  </a:lnTo>
                  <a:lnTo>
                    <a:pt x="39039" y="5924"/>
                  </a:lnTo>
                  <a:cubicBezTo>
                    <a:pt x="38915" y="5371"/>
                    <a:pt x="38273" y="3814"/>
                    <a:pt x="36792" y="3225"/>
                  </a:cubicBezTo>
                  <a:cubicBezTo>
                    <a:pt x="34486" y="2317"/>
                    <a:pt x="32946" y="997"/>
                    <a:pt x="32068" y="46"/>
                  </a:cubicBezTo>
                  <a:cubicBezTo>
                    <a:pt x="32041" y="16"/>
                    <a:pt x="32000" y="1"/>
                    <a:pt x="31960" y="1"/>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مجموعة 11">
            <a:extLst>
              <a:ext uri="{FF2B5EF4-FFF2-40B4-BE49-F238E27FC236}">
                <a16:creationId xmlns:a16="http://schemas.microsoft.com/office/drawing/2014/main" id="{0AAD4FD3-67CC-BFB0-B430-8A0B3FC3D2CF}"/>
              </a:ext>
            </a:extLst>
          </p:cNvPr>
          <p:cNvGrpSpPr/>
          <p:nvPr/>
        </p:nvGrpSpPr>
        <p:grpSpPr>
          <a:xfrm>
            <a:off x="3435042" y="2897624"/>
            <a:ext cx="548809" cy="594353"/>
            <a:chOff x="3435042" y="2897624"/>
            <a:chExt cx="548809" cy="594353"/>
          </a:xfrm>
        </p:grpSpPr>
        <p:sp>
          <p:nvSpPr>
            <p:cNvPr id="505" name="Google Shape;2755;p41">
              <a:extLst>
                <a:ext uri="{FF2B5EF4-FFF2-40B4-BE49-F238E27FC236}">
                  <a16:creationId xmlns:a16="http://schemas.microsoft.com/office/drawing/2014/main" id="{9B49EC0E-F483-4720-913D-657A344C88E7}"/>
                </a:ext>
              </a:extLst>
            </p:cNvPr>
            <p:cNvSpPr/>
            <p:nvPr/>
          </p:nvSpPr>
          <p:spPr>
            <a:xfrm>
              <a:off x="3435042" y="2897624"/>
              <a:ext cx="548809" cy="594353"/>
            </a:xfrm>
            <a:custGeom>
              <a:avLst/>
              <a:gdLst/>
              <a:ahLst/>
              <a:cxnLst/>
              <a:rect l="l" t="t" r="r" b="b"/>
              <a:pathLst>
                <a:path w="63914" h="69218" extrusionOk="0">
                  <a:moveTo>
                    <a:pt x="31961" y="355"/>
                  </a:moveTo>
                  <a:cubicBezTo>
                    <a:pt x="32875" y="1318"/>
                    <a:pt x="34421" y="2608"/>
                    <a:pt x="36685" y="3499"/>
                  </a:cubicBezTo>
                  <a:cubicBezTo>
                    <a:pt x="38035" y="4034"/>
                    <a:pt x="38629" y="5449"/>
                    <a:pt x="38748" y="5971"/>
                  </a:cubicBezTo>
                  <a:lnTo>
                    <a:pt x="38748" y="7535"/>
                  </a:lnTo>
                  <a:cubicBezTo>
                    <a:pt x="38748" y="7576"/>
                    <a:pt x="38772" y="7617"/>
                    <a:pt x="38801" y="7647"/>
                  </a:cubicBezTo>
                  <a:cubicBezTo>
                    <a:pt x="38830" y="7667"/>
                    <a:pt x="38869" y="7679"/>
                    <a:pt x="38904" y="7679"/>
                  </a:cubicBezTo>
                  <a:cubicBezTo>
                    <a:pt x="38912" y="7679"/>
                    <a:pt x="38919" y="7678"/>
                    <a:pt x="38926" y="7677"/>
                  </a:cubicBezTo>
                  <a:lnTo>
                    <a:pt x="40341" y="7362"/>
                  </a:lnTo>
                  <a:cubicBezTo>
                    <a:pt x="40965" y="7223"/>
                    <a:pt x="41584" y="7156"/>
                    <a:pt x="42189" y="7156"/>
                  </a:cubicBezTo>
                  <a:cubicBezTo>
                    <a:pt x="46520" y="7156"/>
                    <a:pt x="50191" y="10546"/>
                    <a:pt x="50546" y="14864"/>
                  </a:cubicBezTo>
                  <a:lnTo>
                    <a:pt x="50635" y="15898"/>
                  </a:lnTo>
                  <a:cubicBezTo>
                    <a:pt x="50640" y="15975"/>
                    <a:pt x="50700" y="16028"/>
                    <a:pt x="50777" y="16034"/>
                  </a:cubicBezTo>
                  <a:lnTo>
                    <a:pt x="51811" y="16063"/>
                  </a:lnTo>
                  <a:cubicBezTo>
                    <a:pt x="56400" y="16189"/>
                    <a:pt x="59997" y="19874"/>
                    <a:pt x="59997" y="24463"/>
                  </a:cubicBezTo>
                  <a:cubicBezTo>
                    <a:pt x="59997" y="25134"/>
                    <a:pt x="59901" y="25835"/>
                    <a:pt x="59723" y="26542"/>
                  </a:cubicBezTo>
                  <a:lnTo>
                    <a:pt x="59533" y="27297"/>
                  </a:lnTo>
                  <a:cubicBezTo>
                    <a:pt x="59514" y="27351"/>
                    <a:pt x="59539" y="27417"/>
                    <a:pt x="59586" y="27452"/>
                  </a:cubicBezTo>
                  <a:lnTo>
                    <a:pt x="60211" y="27916"/>
                  </a:lnTo>
                  <a:cubicBezTo>
                    <a:pt x="62380" y="29521"/>
                    <a:pt x="63621" y="31981"/>
                    <a:pt x="63621" y="34667"/>
                  </a:cubicBezTo>
                  <a:cubicBezTo>
                    <a:pt x="63621" y="37336"/>
                    <a:pt x="62386" y="39791"/>
                    <a:pt x="60233" y="41402"/>
                  </a:cubicBezTo>
                  <a:lnTo>
                    <a:pt x="59616" y="41860"/>
                  </a:lnTo>
                  <a:cubicBezTo>
                    <a:pt x="59569" y="41895"/>
                    <a:pt x="59550" y="41954"/>
                    <a:pt x="59563" y="42014"/>
                  </a:cubicBezTo>
                  <a:lnTo>
                    <a:pt x="59747" y="42757"/>
                  </a:lnTo>
                  <a:cubicBezTo>
                    <a:pt x="59912" y="43435"/>
                    <a:pt x="59997" y="44106"/>
                    <a:pt x="59997" y="44754"/>
                  </a:cubicBezTo>
                  <a:cubicBezTo>
                    <a:pt x="59997" y="49081"/>
                    <a:pt x="56751" y="52682"/>
                    <a:pt x="52448" y="53122"/>
                  </a:cubicBezTo>
                  <a:lnTo>
                    <a:pt x="52020" y="53164"/>
                  </a:lnTo>
                  <a:cubicBezTo>
                    <a:pt x="51984" y="53170"/>
                    <a:pt x="51954" y="53182"/>
                    <a:pt x="51931" y="53212"/>
                  </a:cubicBezTo>
                  <a:lnTo>
                    <a:pt x="51633" y="53527"/>
                  </a:lnTo>
                  <a:cubicBezTo>
                    <a:pt x="51348" y="53824"/>
                    <a:pt x="51087" y="54092"/>
                    <a:pt x="50832" y="54341"/>
                  </a:cubicBezTo>
                  <a:lnTo>
                    <a:pt x="50563" y="54608"/>
                  </a:lnTo>
                  <a:cubicBezTo>
                    <a:pt x="50541" y="54627"/>
                    <a:pt x="50522" y="54655"/>
                    <a:pt x="50516" y="54685"/>
                  </a:cubicBezTo>
                  <a:lnTo>
                    <a:pt x="50456" y="55060"/>
                  </a:lnTo>
                  <a:cubicBezTo>
                    <a:pt x="49767" y="59113"/>
                    <a:pt x="46284" y="62061"/>
                    <a:pt x="42171" y="62061"/>
                  </a:cubicBezTo>
                  <a:cubicBezTo>
                    <a:pt x="41571" y="62061"/>
                    <a:pt x="40953" y="61990"/>
                    <a:pt x="40341" y="61853"/>
                  </a:cubicBezTo>
                  <a:lnTo>
                    <a:pt x="38926" y="61538"/>
                  </a:lnTo>
                  <a:cubicBezTo>
                    <a:pt x="38916" y="61535"/>
                    <a:pt x="38904" y="61534"/>
                    <a:pt x="38893" y="61534"/>
                  </a:cubicBezTo>
                  <a:cubicBezTo>
                    <a:pt x="38861" y="61534"/>
                    <a:pt x="38827" y="61546"/>
                    <a:pt x="38801" y="61568"/>
                  </a:cubicBezTo>
                  <a:cubicBezTo>
                    <a:pt x="38772" y="61592"/>
                    <a:pt x="38748" y="61633"/>
                    <a:pt x="38748" y="61681"/>
                  </a:cubicBezTo>
                  <a:lnTo>
                    <a:pt x="38748" y="63244"/>
                  </a:lnTo>
                  <a:cubicBezTo>
                    <a:pt x="38629" y="63767"/>
                    <a:pt x="38035" y="65175"/>
                    <a:pt x="36685" y="65710"/>
                  </a:cubicBezTo>
                  <a:cubicBezTo>
                    <a:pt x="34421" y="66609"/>
                    <a:pt x="32875" y="67893"/>
                    <a:pt x="31961" y="68856"/>
                  </a:cubicBezTo>
                  <a:cubicBezTo>
                    <a:pt x="31039" y="67893"/>
                    <a:pt x="29500" y="66609"/>
                    <a:pt x="27235" y="65710"/>
                  </a:cubicBezTo>
                  <a:cubicBezTo>
                    <a:pt x="25880" y="65182"/>
                    <a:pt x="25292" y="63762"/>
                    <a:pt x="25166" y="63244"/>
                  </a:cubicBezTo>
                  <a:lnTo>
                    <a:pt x="25166" y="61681"/>
                  </a:lnTo>
                  <a:cubicBezTo>
                    <a:pt x="25166" y="61633"/>
                    <a:pt x="25149" y="61592"/>
                    <a:pt x="25114" y="61568"/>
                  </a:cubicBezTo>
                  <a:cubicBezTo>
                    <a:pt x="25087" y="61546"/>
                    <a:pt x="25057" y="61534"/>
                    <a:pt x="25026" y="61534"/>
                  </a:cubicBezTo>
                  <a:cubicBezTo>
                    <a:pt x="25015" y="61534"/>
                    <a:pt x="25004" y="61535"/>
                    <a:pt x="24994" y="61538"/>
                  </a:cubicBezTo>
                  <a:lnTo>
                    <a:pt x="23580" y="61853"/>
                  </a:lnTo>
                  <a:cubicBezTo>
                    <a:pt x="22961" y="61990"/>
                    <a:pt x="22343" y="62061"/>
                    <a:pt x="21743" y="62061"/>
                  </a:cubicBezTo>
                  <a:cubicBezTo>
                    <a:pt x="17630" y="62061"/>
                    <a:pt x="14147" y="59113"/>
                    <a:pt x="13464" y="55060"/>
                  </a:cubicBezTo>
                  <a:lnTo>
                    <a:pt x="13398" y="54685"/>
                  </a:lnTo>
                  <a:cubicBezTo>
                    <a:pt x="13392" y="54655"/>
                    <a:pt x="13381" y="54627"/>
                    <a:pt x="13357" y="54608"/>
                  </a:cubicBezTo>
                  <a:lnTo>
                    <a:pt x="13088" y="54341"/>
                  </a:lnTo>
                  <a:cubicBezTo>
                    <a:pt x="12833" y="54092"/>
                    <a:pt x="12572" y="53824"/>
                    <a:pt x="12287" y="53527"/>
                  </a:cubicBezTo>
                  <a:lnTo>
                    <a:pt x="11990" y="53212"/>
                  </a:lnTo>
                  <a:cubicBezTo>
                    <a:pt x="11966" y="53182"/>
                    <a:pt x="11930" y="53170"/>
                    <a:pt x="11900" y="53164"/>
                  </a:cubicBezTo>
                  <a:lnTo>
                    <a:pt x="11467" y="53122"/>
                  </a:lnTo>
                  <a:cubicBezTo>
                    <a:pt x="7169" y="52682"/>
                    <a:pt x="3923" y="49081"/>
                    <a:pt x="3923" y="44754"/>
                  </a:cubicBezTo>
                  <a:cubicBezTo>
                    <a:pt x="3923" y="44106"/>
                    <a:pt x="4007" y="43435"/>
                    <a:pt x="4173" y="42757"/>
                  </a:cubicBezTo>
                  <a:lnTo>
                    <a:pt x="4351" y="42014"/>
                  </a:lnTo>
                  <a:cubicBezTo>
                    <a:pt x="4370" y="41954"/>
                    <a:pt x="4346" y="41895"/>
                    <a:pt x="4298" y="41860"/>
                  </a:cubicBezTo>
                  <a:lnTo>
                    <a:pt x="3687" y="41402"/>
                  </a:lnTo>
                  <a:cubicBezTo>
                    <a:pt x="1528" y="39791"/>
                    <a:pt x="293" y="37336"/>
                    <a:pt x="293" y="34667"/>
                  </a:cubicBezTo>
                  <a:cubicBezTo>
                    <a:pt x="293" y="31981"/>
                    <a:pt x="1541" y="29521"/>
                    <a:pt x="3709" y="27916"/>
                  </a:cubicBezTo>
                  <a:lnTo>
                    <a:pt x="4334" y="27452"/>
                  </a:lnTo>
                  <a:cubicBezTo>
                    <a:pt x="4381" y="27417"/>
                    <a:pt x="4400" y="27351"/>
                    <a:pt x="4387" y="27297"/>
                  </a:cubicBezTo>
                  <a:lnTo>
                    <a:pt x="4197" y="26542"/>
                  </a:lnTo>
                  <a:cubicBezTo>
                    <a:pt x="4013" y="25835"/>
                    <a:pt x="3923" y="25134"/>
                    <a:pt x="3923" y="24463"/>
                  </a:cubicBezTo>
                  <a:cubicBezTo>
                    <a:pt x="3923" y="19874"/>
                    <a:pt x="7514" y="16189"/>
                    <a:pt x="12103" y="16063"/>
                  </a:cubicBezTo>
                  <a:lnTo>
                    <a:pt x="13143" y="16034"/>
                  </a:lnTo>
                  <a:cubicBezTo>
                    <a:pt x="13214" y="16028"/>
                    <a:pt x="13280" y="15975"/>
                    <a:pt x="13285" y="15898"/>
                  </a:cubicBezTo>
                  <a:lnTo>
                    <a:pt x="13368" y="14864"/>
                  </a:lnTo>
                  <a:cubicBezTo>
                    <a:pt x="13728" y="10546"/>
                    <a:pt x="17396" y="7156"/>
                    <a:pt x="21730" y="7156"/>
                  </a:cubicBezTo>
                  <a:cubicBezTo>
                    <a:pt x="22336" y="7156"/>
                    <a:pt x="22955" y="7223"/>
                    <a:pt x="23580" y="7362"/>
                  </a:cubicBezTo>
                  <a:lnTo>
                    <a:pt x="24994" y="7677"/>
                  </a:lnTo>
                  <a:cubicBezTo>
                    <a:pt x="25001" y="7678"/>
                    <a:pt x="25008" y="7679"/>
                    <a:pt x="25015" y="7679"/>
                  </a:cubicBezTo>
                  <a:cubicBezTo>
                    <a:pt x="25050" y="7679"/>
                    <a:pt x="25084" y="7667"/>
                    <a:pt x="25114" y="7647"/>
                  </a:cubicBezTo>
                  <a:cubicBezTo>
                    <a:pt x="25149" y="7617"/>
                    <a:pt x="25166" y="7576"/>
                    <a:pt x="25166" y="7535"/>
                  </a:cubicBezTo>
                  <a:lnTo>
                    <a:pt x="25166" y="5971"/>
                  </a:lnTo>
                  <a:cubicBezTo>
                    <a:pt x="25292" y="5449"/>
                    <a:pt x="25880" y="4034"/>
                    <a:pt x="27235" y="3499"/>
                  </a:cubicBezTo>
                  <a:cubicBezTo>
                    <a:pt x="29500" y="2608"/>
                    <a:pt x="31039" y="1318"/>
                    <a:pt x="31961" y="355"/>
                  </a:cubicBezTo>
                  <a:close/>
                  <a:moveTo>
                    <a:pt x="31960" y="1"/>
                  </a:moveTo>
                  <a:cubicBezTo>
                    <a:pt x="31920" y="1"/>
                    <a:pt x="31880" y="16"/>
                    <a:pt x="31854" y="46"/>
                  </a:cubicBezTo>
                  <a:cubicBezTo>
                    <a:pt x="30968" y="997"/>
                    <a:pt x="29434" y="2317"/>
                    <a:pt x="27128" y="3225"/>
                  </a:cubicBezTo>
                  <a:cubicBezTo>
                    <a:pt x="25641" y="3814"/>
                    <a:pt x="24999" y="5371"/>
                    <a:pt x="24881" y="5924"/>
                  </a:cubicBezTo>
                  <a:cubicBezTo>
                    <a:pt x="24875" y="5930"/>
                    <a:pt x="24875" y="5941"/>
                    <a:pt x="24875" y="5954"/>
                  </a:cubicBezTo>
                  <a:lnTo>
                    <a:pt x="24875" y="7351"/>
                  </a:lnTo>
                  <a:lnTo>
                    <a:pt x="23644" y="7077"/>
                  </a:lnTo>
                  <a:cubicBezTo>
                    <a:pt x="23002" y="6934"/>
                    <a:pt x="22368" y="6863"/>
                    <a:pt x="21743" y="6863"/>
                  </a:cubicBezTo>
                  <a:cubicBezTo>
                    <a:pt x="17255" y="6863"/>
                    <a:pt x="13445" y="10363"/>
                    <a:pt x="13077" y="14840"/>
                  </a:cubicBezTo>
                  <a:lnTo>
                    <a:pt x="13000" y="15743"/>
                  </a:lnTo>
                  <a:lnTo>
                    <a:pt x="12097" y="15767"/>
                  </a:lnTo>
                  <a:cubicBezTo>
                    <a:pt x="7347" y="15898"/>
                    <a:pt x="3632" y="19714"/>
                    <a:pt x="3632" y="24463"/>
                  </a:cubicBezTo>
                  <a:cubicBezTo>
                    <a:pt x="3632" y="25157"/>
                    <a:pt x="3728" y="25883"/>
                    <a:pt x="3912" y="26614"/>
                  </a:cubicBezTo>
                  <a:lnTo>
                    <a:pt x="4079" y="27274"/>
                  </a:lnTo>
                  <a:lnTo>
                    <a:pt x="3531" y="27678"/>
                  </a:lnTo>
                  <a:cubicBezTo>
                    <a:pt x="1291" y="29342"/>
                    <a:pt x="1" y="31892"/>
                    <a:pt x="1" y="34667"/>
                  </a:cubicBezTo>
                  <a:cubicBezTo>
                    <a:pt x="1" y="37431"/>
                    <a:pt x="1279" y="39970"/>
                    <a:pt x="3508" y="41633"/>
                  </a:cubicBezTo>
                  <a:lnTo>
                    <a:pt x="4049" y="42038"/>
                  </a:lnTo>
                  <a:lnTo>
                    <a:pt x="3888" y="42686"/>
                  </a:lnTo>
                  <a:cubicBezTo>
                    <a:pt x="3716" y="43393"/>
                    <a:pt x="3632" y="44082"/>
                    <a:pt x="3632" y="44754"/>
                  </a:cubicBezTo>
                  <a:cubicBezTo>
                    <a:pt x="3632" y="49235"/>
                    <a:pt x="6985" y="52956"/>
                    <a:pt x="11437" y="53407"/>
                  </a:cubicBezTo>
                  <a:lnTo>
                    <a:pt x="11812" y="53450"/>
                  </a:lnTo>
                  <a:lnTo>
                    <a:pt x="12073" y="53722"/>
                  </a:lnTo>
                  <a:cubicBezTo>
                    <a:pt x="12358" y="54026"/>
                    <a:pt x="12625" y="54299"/>
                    <a:pt x="12882" y="54548"/>
                  </a:cubicBezTo>
                  <a:lnTo>
                    <a:pt x="13118" y="54781"/>
                  </a:lnTo>
                  <a:lnTo>
                    <a:pt x="13173" y="55107"/>
                  </a:lnTo>
                  <a:cubicBezTo>
                    <a:pt x="13886" y="59304"/>
                    <a:pt x="17488" y="62352"/>
                    <a:pt x="21743" y="62352"/>
                  </a:cubicBezTo>
                  <a:cubicBezTo>
                    <a:pt x="22368" y="62352"/>
                    <a:pt x="23002" y="62281"/>
                    <a:pt x="23644" y="62138"/>
                  </a:cubicBezTo>
                  <a:lnTo>
                    <a:pt x="24875" y="61859"/>
                  </a:lnTo>
                  <a:lnTo>
                    <a:pt x="24875" y="63262"/>
                  </a:lnTo>
                  <a:cubicBezTo>
                    <a:pt x="24875" y="63268"/>
                    <a:pt x="24875" y="63280"/>
                    <a:pt x="24881" y="63292"/>
                  </a:cubicBezTo>
                  <a:cubicBezTo>
                    <a:pt x="24999" y="63839"/>
                    <a:pt x="25641" y="65402"/>
                    <a:pt x="27128" y="65984"/>
                  </a:cubicBezTo>
                  <a:cubicBezTo>
                    <a:pt x="29434" y="66894"/>
                    <a:pt x="30968" y="68219"/>
                    <a:pt x="31854" y="69169"/>
                  </a:cubicBezTo>
                  <a:cubicBezTo>
                    <a:pt x="31877" y="69199"/>
                    <a:pt x="31918" y="69218"/>
                    <a:pt x="31961" y="69218"/>
                  </a:cubicBezTo>
                  <a:cubicBezTo>
                    <a:pt x="32002" y="69218"/>
                    <a:pt x="32038" y="69199"/>
                    <a:pt x="32068" y="69169"/>
                  </a:cubicBezTo>
                  <a:cubicBezTo>
                    <a:pt x="32946" y="68219"/>
                    <a:pt x="34486" y="66894"/>
                    <a:pt x="36792" y="65984"/>
                  </a:cubicBezTo>
                  <a:cubicBezTo>
                    <a:pt x="38273" y="65396"/>
                    <a:pt x="38915" y="63844"/>
                    <a:pt x="39039" y="63292"/>
                  </a:cubicBezTo>
                  <a:lnTo>
                    <a:pt x="39039" y="63262"/>
                  </a:lnTo>
                  <a:lnTo>
                    <a:pt x="39039" y="61859"/>
                  </a:lnTo>
                  <a:lnTo>
                    <a:pt x="40276" y="62138"/>
                  </a:lnTo>
                  <a:cubicBezTo>
                    <a:pt x="40912" y="62281"/>
                    <a:pt x="41554" y="62352"/>
                    <a:pt x="42171" y="62352"/>
                  </a:cubicBezTo>
                  <a:cubicBezTo>
                    <a:pt x="46427" y="62352"/>
                    <a:pt x="50034" y="59304"/>
                    <a:pt x="50742" y="55107"/>
                  </a:cubicBezTo>
                  <a:lnTo>
                    <a:pt x="50802" y="54781"/>
                  </a:lnTo>
                  <a:lnTo>
                    <a:pt x="51033" y="54548"/>
                  </a:lnTo>
                  <a:cubicBezTo>
                    <a:pt x="51295" y="54299"/>
                    <a:pt x="51562" y="54026"/>
                    <a:pt x="51841" y="53722"/>
                  </a:cubicBezTo>
                  <a:lnTo>
                    <a:pt x="52102" y="53450"/>
                  </a:lnTo>
                  <a:lnTo>
                    <a:pt x="52478" y="53407"/>
                  </a:lnTo>
                  <a:cubicBezTo>
                    <a:pt x="56930" y="52956"/>
                    <a:pt x="60288" y="49235"/>
                    <a:pt x="60288" y="44754"/>
                  </a:cubicBezTo>
                  <a:cubicBezTo>
                    <a:pt x="60288" y="44082"/>
                    <a:pt x="60198" y="43386"/>
                    <a:pt x="60032" y="42686"/>
                  </a:cubicBezTo>
                  <a:lnTo>
                    <a:pt x="59871" y="42038"/>
                  </a:lnTo>
                  <a:lnTo>
                    <a:pt x="60406" y="41633"/>
                  </a:lnTo>
                  <a:cubicBezTo>
                    <a:pt x="62636" y="39970"/>
                    <a:pt x="63914" y="37431"/>
                    <a:pt x="63914" y="34667"/>
                  </a:cubicBezTo>
                  <a:cubicBezTo>
                    <a:pt x="63914" y="31892"/>
                    <a:pt x="62630" y="29342"/>
                    <a:pt x="60383" y="27678"/>
                  </a:cubicBezTo>
                  <a:lnTo>
                    <a:pt x="59835" y="27274"/>
                  </a:lnTo>
                  <a:lnTo>
                    <a:pt x="60008" y="26614"/>
                  </a:lnTo>
                  <a:cubicBezTo>
                    <a:pt x="60192" y="25883"/>
                    <a:pt x="60288" y="25157"/>
                    <a:pt x="60288" y="24463"/>
                  </a:cubicBezTo>
                  <a:cubicBezTo>
                    <a:pt x="60288" y="19714"/>
                    <a:pt x="56567" y="15898"/>
                    <a:pt x="51824" y="15767"/>
                  </a:cubicBezTo>
                  <a:lnTo>
                    <a:pt x="50914" y="15743"/>
                  </a:lnTo>
                  <a:lnTo>
                    <a:pt x="50837" y="14840"/>
                  </a:lnTo>
                  <a:cubicBezTo>
                    <a:pt x="50469" y="10363"/>
                    <a:pt x="46665" y="6863"/>
                    <a:pt x="42171" y="6863"/>
                  </a:cubicBezTo>
                  <a:cubicBezTo>
                    <a:pt x="41554" y="6863"/>
                    <a:pt x="40912" y="6934"/>
                    <a:pt x="40276" y="7077"/>
                  </a:cubicBezTo>
                  <a:lnTo>
                    <a:pt x="39039" y="7351"/>
                  </a:lnTo>
                  <a:lnTo>
                    <a:pt x="39039" y="5954"/>
                  </a:lnTo>
                  <a:lnTo>
                    <a:pt x="39039" y="5924"/>
                  </a:lnTo>
                  <a:cubicBezTo>
                    <a:pt x="38915" y="5371"/>
                    <a:pt x="38273" y="3814"/>
                    <a:pt x="36792" y="3225"/>
                  </a:cubicBezTo>
                  <a:cubicBezTo>
                    <a:pt x="34486" y="2317"/>
                    <a:pt x="32946" y="997"/>
                    <a:pt x="32068" y="46"/>
                  </a:cubicBezTo>
                  <a:cubicBezTo>
                    <a:pt x="32041" y="16"/>
                    <a:pt x="32000" y="1"/>
                    <a:pt x="31960" y="1"/>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26" name="Google Shape;3129;p52">
              <a:extLst>
                <a:ext uri="{FF2B5EF4-FFF2-40B4-BE49-F238E27FC236}">
                  <a16:creationId xmlns:a16="http://schemas.microsoft.com/office/drawing/2014/main" id="{8B617378-C4BF-419F-B369-6BFFC1CB979E}"/>
                </a:ext>
              </a:extLst>
            </p:cNvPr>
            <p:cNvGrpSpPr/>
            <p:nvPr/>
          </p:nvGrpSpPr>
          <p:grpSpPr>
            <a:xfrm>
              <a:off x="3543929" y="2973770"/>
              <a:ext cx="344646" cy="364302"/>
              <a:chOff x="5570850" y="2681325"/>
              <a:chExt cx="327450" cy="346125"/>
            </a:xfrm>
          </p:grpSpPr>
          <p:sp>
            <p:nvSpPr>
              <p:cNvPr id="527" name="Google Shape;3130;p52">
                <a:extLst>
                  <a:ext uri="{FF2B5EF4-FFF2-40B4-BE49-F238E27FC236}">
                    <a16:creationId xmlns:a16="http://schemas.microsoft.com/office/drawing/2014/main" id="{105F4425-9671-4E74-B9C1-270C85E3D02A}"/>
                  </a:ext>
                </a:extLst>
              </p:cNvPr>
              <p:cNvSpPr/>
              <p:nvPr/>
            </p:nvSpPr>
            <p:spPr>
              <a:xfrm>
                <a:off x="5570850" y="2688475"/>
                <a:ext cx="327450" cy="338975"/>
              </a:xfrm>
              <a:custGeom>
                <a:avLst/>
                <a:gdLst/>
                <a:ahLst/>
                <a:cxnLst/>
                <a:rect l="l" t="t" r="r" b="b"/>
                <a:pathLst>
                  <a:path w="13098" h="13559" extrusionOk="0">
                    <a:moveTo>
                      <a:pt x="9042" y="2028"/>
                    </a:moveTo>
                    <a:cubicBezTo>
                      <a:pt x="9170" y="2028"/>
                      <a:pt x="9280" y="2115"/>
                      <a:pt x="9310" y="2239"/>
                    </a:cubicBezTo>
                    <a:cubicBezTo>
                      <a:pt x="9351" y="2414"/>
                      <a:pt x="9217" y="2571"/>
                      <a:pt x="9048" y="2571"/>
                    </a:cubicBezTo>
                    <a:lnTo>
                      <a:pt x="4028" y="2571"/>
                    </a:lnTo>
                    <a:cubicBezTo>
                      <a:pt x="3858" y="2571"/>
                      <a:pt x="3723" y="2414"/>
                      <a:pt x="3764" y="2239"/>
                    </a:cubicBezTo>
                    <a:cubicBezTo>
                      <a:pt x="3793" y="2115"/>
                      <a:pt x="3910" y="2028"/>
                      <a:pt x="4033" y="2028"/>
                    </a:cubicBezTo>
                    <a:close/>
                    <a:moveTo>
                      <a:pt x="8282" y="3116"/>
                    </a:moveTo>
                    <a:cubicBezTo>
                      <a:pt x="8311" y="3116"/>
                      <a:pt x="8334" y="3138"/>
                      <a:pt x="8334" y="3162"/>
                    </a:cubicBezTo>
                    <a:lnTo>
                      <a:pt x="8334" y="5207"/>
                    </a:lnTo>
                    <a:cubicBezTo>
                      <a:pt x="8334" y="5535"/>
                      <a:pt x="8247" y="5844"/>
                      <a:pt x="8088" y="6119"/>
                    </a:cubicBezTo>
                    <a:lnTo>
                      <a:pt x="8088" y="5290"/>
                    </a:lnTo>
                    <a:cubicBezTo>
                      <a:pt x="8088" y="5225"/>
                      <a:pt x="8036" y="5166"/>
                      <a:pt x="7966" y="5166"/>
                    </a:cubicBezTo>
                    <a:lnTo>
                      <a:pt x="5984" y="5166"/>
                    </a:lnTo>
                    <a:cubicBezTo>
                      <a:pt x="5441" y="5166"/>
                      <a:pt x="5002" y="5587"/>
                      <a:pt x="5002" y="6102"/>
                    </a:cubicBezTo>
                    <a:lnTo>
                      <a:pt x="5002" y="6131"/>
                    </a:lnTo>
                    <a:cubicBezTo>
                      <a:pt x="4827" y="5856"/>
                      <a:pt x="4734" y="5535"/>
                      <a:pt x="4734" y="5207"/>
                    </a:cubicBezTo>
                    <a:lnTo>
                      <a:pt x="4734" y="3512"/>
                    </a:lnTo>
                    <a:cubicBezTo>
                      <a:pt x="4734" y="3291"/>
                      <a:pt x="4915" y="3116"/>
                      <a:pt x="5137" y="3116"/>
                    </a:cubicBezTo>
                    <a:close/>
                    <a:moveTo>
                      <a:pt x="4273" y="3144"/>
                    </a:moveTo>
                    <a:cubicBezTo>
                      <a:pt x="4220" y="3261"/>
                      <a:pt x="4190" y="3389"/>
                      <a:pt x="4190" y="3524"/>
                    </a:cubicBezTo>
                    <a:lnTo>
                      <a:pt x="4190" y="5207"/>
                    </a:lnTo>
                    <a:cubicBezTo>
                      <a:pt x="4190" y="5897"/>
                      <a:pt x="4489" y="6539"/>
                      <a:pt x="5002" y="6990"/>
                    </a:cubicBezTo>
                    <a:lnTo>
                      <a:pt x="5002" y="7065"/>
                    </a:lnTo>
                    <a:lnTo>
                      <a:pt x="3653" y="7416"/>
                    </a:lnTo>
                    <a:lnTo>
                      <a:pt x="3653" y="3944"/>
                    </a:lnTo>
                    <a:cubicBezTo>
                      <a:pt x="3653" y="3559"/>
                      <a:pt x="3915" y="3238"/>
                      <a:pt x="4273" y="3144"/>
                    </a:cubicBezTo>
                    <a:close/>
                    <a:moveTo>
                      <a:pt x="8797" y="3144"/>
                    </a:moveTo>
                    <a:lnTo>
                      <a:pt x="8797" y="3144"/>
                    </a:lnTo>
                    <a:cubicBezTo>
                      <a:pt x="9153" y="3238"/>
                      <a:pt x="9415" y="3559"/>
                      <a:pt x="9415" y="3944"/>
                    </a:cubicBezTo>
                    <a:lnTo>
                      <a:pt x="9415" y="7416"/>
                    </a:lnTo>
                    <a:lnTo>
                      <a:pt x="8088" y="7071"/>
                    </a:lnTo>
                    <a:lnTo>
                      <a:pt x="8088" y="6960"/>
                    </a:lnTo>
                    <a:cubicBezTo>
                      <a:pt x="8586" y="6523"/>
                      <a:pt x="8872" y="5897"/>
                      <a:pt x="8872" y="5231"/>
                    </a:cubicBezTo>
                    <a:lnTo>
                      <a:pt x="8872" y="3524"/>
                    </a:lnTo>
                    <a:cubicBezTo>
                      <a:pt x="8872" y="3389"/>
                      <a:pt x="8843" y="3261"/>
                      <a:pt x="8797" y="3144"/>
                    </a:cubicBezTo>
                    <a:close/>
                    <a:moveTo>
                      <a:pt x="7130" y="5710"/>
                    </a:moveTo>
                    <a:cubicBezTo>
                      <a:pt x="7346" y="5710"/>
                      <a:pt x="7522" y="5886"/>
                      <a:pt x="7522" y="6102"/>
                    </a:cubicBezTo>
                    <a:lnTo>
                      <a:pt x="7522" y="7078"/>
                    </a:lnTo>
                    <a:cubicBezTo>
                      <a:pt x="7522" y="7294"/>
                      <a:pt x="7346" y="7469"/>
                      <a:pt x="7130" y="7469"/>
                    </a:cubicBezTo>
                    <a:lnTo>
                      <a:pt x="5938" y="7469"/>
                    </a:lnTo>
                    <a:cubicBezTo>
                      <a:pt x="5722" y="7469"/>
                      <a:pt x="5547" y="7294"/>
                      <a:pt x="5547" y="7078"/>
                    </a:cubicBezTo>
                    <a:lnTo>
                      <a:pt x="5547" y="6102"/>
                    </a:lnTo>
                    <a:cubicBezTo>
                      <a:pt x="5547" y="5886"/>
                      <a:pt x="5722" y="5710"/>
                      <a:pt x="5938" y="5710"/>
                    </a:cubicBezTo>
                    <a:close/>
                    <a:moveTo>
                      <a:pt x="7937" y="7575"/>
                    </a:moveTo>
                    <a:lnTo>
                      <a:pt x="10771" y="8317"/>
                    </a:lnTo>
                    <a:cubicBezTo>
                      <a:pt x="11368" y="8474"/>
                      <a:pt x="11818" y="8972"/>
                      <a:pt x="11923" y="9579"/>
                    </a:cubicBezTo>
                    <a:lnTo>
                      <a:pt x="12495" y="13015"/>
                    </a:lnTo>
                    <a:lnTo>
                      <a:pt x="597" y="13015"/>
                    </a:lnTo>
                    <a:lnTo>
                      <a:pt x="1175" y="9579"/>
                    </a:lnTo>
                    <a:cubicBezTo>
                      <a:pt x="1274" y="8972"/>
                      <a:pt x="1724" y="8474"/>
                      <a:pt x="2320" y="8317"/>
                    </a:cubicBezTo>
                    <a:lnTo>
                      <a:pt x="5161" y="7575"/>
                    </a:lnTo>
                    <a:cubicBezTo>
                      <a:pt x="5331" y="7837"/>
                      <a:pt x="5622" y="8012"/>
                      <a:pt x="5949" y="8012"/>
                    </a:cubicBezTo>
                    <a:lnTo>
                      <a:pt x="6277" y="8012"/>
                    </a:lnTo>
                    <a:lnTo>
                      <a:pt x="6277" y="11818"/>
                    </a:lnTo>
                    <a:cubicBezTo>
                      <a:pt x="6277" y="11952"/>
                      <a:pt x="6370" y="12074"/>
                      <a:pt x="6505" y="12092"/>
                    </a:cubicBezTo>
                    <a:cubicBezTo>
                      <a:pt x="6518" y="12094"/>
                      <a:pt x="6531" y="12095"/>
                      <a:pt x="6543" y="12095"/>
                    </a:cubicBezTo>
                    <a:cubicBezTo>
                      <a:pt x="6695" y="12095"/>
                      <a:pt x="6815" y="11975"/>
                      <a:pt x="6815" y="11823"/>
                    </a:cubicBezTo>
                    <a:lnTo>
                      <a:pt x="6815" y="8012"/>
                    </a:lnTo>
                    <a:lnTo>
                      <a:pt x="7148" y="8012"/>
                    </a:lnTo>
                    <a:cubicBezTo>
                      <a:pt x="7481" y="8012"/>
                      <a:pt x="7767" y="7837"/>
                      <a:pt x="7937" y="7575"/>
                    </a:cubicBezTo>
                    <a:close/>
                    <a:moveTo>
                      <a:pt x="7723" y="0"/>
                    </a:moveTo>
                    <a:cubicBezTo>
                      <a:pt x="7626" y="0"/>
                      <a:pt x="7534" y="52"/>
                      <a:pt x="7486" y="140"/>
                    </a:cubicBezTo>
                    <a:cubicBezTo>
                      <a:pt x="7416" y="275"/>
                      <a:pt x="7464" y="438"/>
                      <a:pt x="7597" y="508"/>
                    </a:cubicBezTo>
                    <a:cubicBezTo>
                      <a:pt x="8007" y="731"/>
                      <a:pt x="8334" y="1075"/>
                      <a:pt x="8538" y="1490"/>
                    </a:cubicBezTo>
                    <a:lnTo>
                      <a:pt x="4554" y="1490"/>
                    </a:lnTo>
                    <a:cubicBezTo>
                      <a:pt x="4757" y="1075"/>
                      <a:pt x="5085" y="731"/>
                      <a:pt x="5493" y="508"/>
                    </a:cubicBezTo>
                    <a:cubicBezTo>
                      <a:pt x="5622" y="438"/>
                      <a:pt x="5676" y="275"/>
                      <a:pt x="5606" y="146"/>
                    </a:cubicBezTo>
                    <a:cubicBezTo>
                      <a:pt x="5553" y="54"/>
                      <a:pt x="5459" y="3"/>
                      <a:pt x="5364" y="3"/>
                    </a:cubicBezTo>
                    <a:cubicBezTo>
                      <a:pt x="5321" y="3"/>
                      <a:pt x="5277" y="13"/>
                      <a:pt x="5237" y="35"/>
                    </a:cubicBezTo>
                    <a:cubicBezTo>
                      <a:pt x="4652" y="351"/>
                      <a:pt x="4196" y="877"/>
                      <a:pt x="3963" y="1495"/>
                    </a:cubicBezTo>
                    <a:cubicBezTo>
                      <a:pt x="3553" y="1538"/>
                      <a:pt x="3238" y="1881"/>
                      <a:pt x="3238" y="2302"/>
                    </a:cubicBezTo>
                    <a:cubicBezTo>
                      <a:pt x="3238" y="2566"/>
                      <a:pt x="3367" y="2800"/>
                      <a:pt x="3559" y="2946"/>
                    </a:cubicBezTo>
                    <a:cubicBezTo>
                      <a:pt x="3302" y="3197"/>
                      <a:pt x="3138" y="3548"/>
                      <a:pt x="3138" y="3933"/>
                    </a:cubicBezTo>
                    <a:lnTo>
                      <a:pt x="3138" y="7551"/>
                    </a:lnTo>
                    <a:lnTo>
                      <a:pt x="2186" y="7796"/>
                    </a:lnTo>
                    <a:cubicBezTo>
                      <a:pt x="1379" y="8007"/>
                      <a:pt x="778" y="8673"/>
                      <a:pt x="637" y="9491"/>
                    </a:cubicBezTo>
                    <a:lnTo>
                      <a:pt x="12" y="13243"/>
                    </a:lnTo>
                    <a:cubicBezTo>
                      <a:pt x="0" y="13320"/>
                      <a:pt x="17" y="13401"/>
                      <a:pt x="71" y="13460"/>
                    </a:cubicBezTo>
                    <a:cubicBezTo>
                      <a:pt x="123" y="13523"/>
                      <a:pt x="198" y="13558"/>
                      <a:pt x="281" y="13558"/>
                    </a:cubicBezTo>
                    <a:lnTo>
                      <a:pt x="12817" y="13558"/>
                    </a:lnTo>
                    <a:cubicBezTo>
                      <a:pt x="12892" y="13558"/>
                      <a:pt x="12969" y="13523"/>
                      <a:pt x="13021" y="13460"/>
                    </a:cubicBezTo>
                    <a:cubicBezTo>
                      <a:pt x="13075" y="13401"/>
                      <a:pt x="13097" y="13320"/>
                      <a:pt x="13080" y="13243"/>
                    </a:cubicBezTo>
                    <a:lnTo>
                      <a:pt x="12455" y="9491"/>
                    </a:lnTo>
                    <a:cubicBezTo>
                      <a:pt x="12320" y="8673"/>
                      <a:pt x="11713" y="8007"/>
                      <a:pt x="10912" y="7796"/>
                    </a:cubicBezTo>
                    <a:lnTo>
                      <a:pt x="9954" y="7551"/>
                    </a:lnTo>
                    <a:lnTo>
                      <a:pt x="9954" y="3933"/>
                    </a:lnTo>
                    <a:cubicBezTo>
                      <a:pt x="9954" y="3548"/>
                      <a:pt x="9795" y="3197"/>
                      <a:pt x="9533" y="2946"/>
                    </a:cubicBezTo>
                    <a:cubicBezTo>
                      <a:pt x="9731" y="2800"/>
                      <a:pt x="9854" y="2566"/>
                      <a:pt x="9854" y="2302"/>
                    </a:cubicBezTo>
                    <a:cubicBezTo>
                      <a:pt x="9854" y="1881"/>
                      <a:pt x="9539" y="1538"/>
                      <a:pt x="9129" y="1495"/>
                    </a:cubicBezTo>
                    <a:cubicBezTo>
                      <a:pt x="8895" y="877"/>
                      <a:pt x="8439" y="351"/>
                      <a:pt x="7855" y="35"/>
                    </a:cubicBezTo>
                    <a:cubicBezTo>
                      <a:pt x="7813" y="11"/>
                      <a:pt x="7767" y="0"/>
                      <a:pt x="77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3131;p52">
                <a:extLst>
                  <a:ext uri="{FF2B5EF4-FFF2-40B4-BE49-F238E27FC236}">
                    <a16:creationId xmlns:a16="http://schemas.microsoft.com/office/drawing/2014/main" id="{7BEC183D-23AA-43AB-8D54-C085FA9724D7}"/>
                  </a:ext>
                </a:extLst>
              </p:cNvPr>
              <p:cNvSpPr/>
              <p:nvPr/>
            </p:nvSpPr>
            <p:spPr>
              <a:xfrm>
                <a:off x="5727450" y="2681325"/>
                <a:ext cx="13625" cy="13575"/>
              </a:xfrm>
              <a:custGeom>
                <a:avLst/>
                <a:gdLst/>
                <a:ahLst/>
                <a:cxnLst/>
                <a:rect l="l" t="t" r="r" b="b"/>
                <a:pathLst>
                  <a:path w="545" h="543" extrusionOk="0">
                    <a:moveTo>
                      <a:pt x="276" y="0"/>
                    </a:moveTo>
                    <a:cubicBezTo>
                      <a:pt x="124" y="0"/>
                      <a:pt x="1" y="122"/>
                      <a:pt x="1" y="268"/>
                    </a:cubicBezTo>
                    <a:cubicBezTo>
                      <a:pt x="1" y="421"/>
                      <a:pt x="124" y="543"/>
                      <a:pt x="276" y="543"/>
                    </a:cubicBezTo>
                    <a:cubicBezTo>
                      <a:pt x="422" y="543"/>
                      <a:pt x="545" y="421"/>
                      <a:pt x="545" y="268"/>
                    </a:cubicBezTo>
                    <a:cubicBezTo>
                      <a:pt x="545" y="122"/>
                      <a:pt x="422" y="0"/>
                      <a:pt x="2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 name="مجموعة 13">
            <a:extLst>
              <a:ext uri="{FF2B5EF4-FFF2-40B4-BE49-F238E27FC236}">
                <a16:creationId xmlns:a16="http://schemas.microsoft.com/office/drawing/2014/main" id="{F6B49297-6892-D255-90BE-B5840900A5DA}"/>
              </a:ext>
            </a:extLst>
          </p:cNvPr>
          <p:cNvGrpSpPr/>
          <p:nvPr/>
        </p:nvGrpSpPr>
        <p:grpSpPr>
          <a:xfrm>
            <a:off x="7941203" y="2897624"/>
            <a:ext cx="548809" cy="594353"/>
            <a:chOff x="7941203" y="2897624"/>
            <a:chExt cx="548809" cy="594353"/>
          </a:xfrm>
        </p:grpSpPr>
        <p:sp>
          <p:nvSpPr>
            <p:cNvPr id="503" name="Google Shape;2755;p41">
              <a:extLst>
                <a:ext uri="{FF2B5EF4-FFF2-40B4-BE49-F238E27FC236}">
                  <a16:creationId xmlns:a16="http://schemas.microsoft.com/office/drawing/2014/main" id="{EC3F2ABD-BB24-413E-9483-5C849DB5978D}"/>
                </a:ext>
              </a:extLst>
            </p:cNvPr>
            <p:cNvSpPr/>
            <p:nvPr/>
          </p:nvSpPr>
          <p:spPr>
            <a:xfrm>
              <a:off x="7941203" y="2897624"/>
              <a:ext cx="548809" cy="594353"/>
            </a:xfrm>
            <a:custGeom>
              <a:avLst/>
              <a:gdLst/>
              <a:ahLst/>
              <a:cxnLst/>
              <a:rect l="l" t="t" r="r" b="b"/>
              <a:pathLst>
                <a:path w="63914" h="69218" extrusionOk="0">
                  <a:moveTo>
                    <a:pt x="31961" y="355"/>
                  </a:moveTo>
                  <a:cubicBezTo>
                    <a:pt x="32875" y="1318"/>
                    <a:pt x="34421" y="2608"/>
                    <a:pt x="36685" y="3499"/>
                  </a:cubicBezTo>
                  <a:cubicBezTo>
                    <a:pt x="38035" y="4034"/>
                    <a:pt x="38629" y="5449"/>
                    <a:pt x="38748" y="5971"/>
                  </a:cubicBezTo>
                  <a:lnTo>
                    <a:pt x="38748" y="7535"/>
                  </a:lnTo>
                  <a:cubicBezTo>
                    <a:pt x="38748" y="7576"/>
                    <a:pt x="38772" y="7617"/>
                    <a:pt x="38801" y="7647"/>
                  </a:cubicBezTo>
                  <a:cubicBezTo>
                    <a:pt x="38830" y="7667"/>
                    <a:pt x="38869" y="7679"/>
                    <a:pt x="38904" y="7679"/>
                  </a:cubicBezTo>
                  <a:cubicBezTo>
                    <a:pt x="38912" y="7679"/>
                    <a:pt x="38919" y="7678"/>
                    <a:pt x="38926" y="7677"/>
                  </a:cubicBezTo>
                  <a:lnTo>
                    <a:pt x="40341" y="7362"/>
                  </a:lnTo>
                  <a:cubicBezTo>
                    <a:pt x="40965" y="7223"/>
                    <a:pt x="41584" y="7156"/>
                    <a:pt x="42189" y="7156"/>
                  </a:cubicBezTo>
                  <a:cubicBezTo>
                    <a:pt x="46520" y="7156"/>
                    <a:pt x="50191" y="10546"/>
                    <a:pt x="50546" y="14864"/>
                  </a:cubicBezTo>
                  <a:lnTo>
                    <a:pt x="50635" y="15898"/>
                  </a:lnTo>
                  <a:cubicBezTo>
                    <a:pt x="50640" y="15975"/>
                    <a:pt x="50700" y="16028"/>
                    <a:pt x="50777" y="16034"/>
                  </a:cubicBezTo>
                  <a:lnTo>
                    <a:pt x="51811" y="16063"/>
                  </a:lnTo>
                  <a:cubicBezTo>
                    <a:pt x="56400" y="16189"/>
                    <a:pt x="59997" y="19874"/>
                    <a:pt x="59997" y="24463"/>
                  </a:cubicBezTo>
                  <a:cubicBezTo>
                    <a:pt x="59997" y="25134"/>
                    <a:pt x="59901" y="25835"/>
                    <a:pt x="59723" y="26542"/>
                  </a:cubicBezTo>
                  <a:lnTo>
                    <a:pt x="59533" y="27297"/>
                  </a:lnTo>
                  <a:cubicBezTo>
                    <a:pt x="59514" y="27351"/>
                    <a:pt x="59539" y="27417"/>
                    <a:pt x="59586" y="27452"/>
                  </a:cubicBezTo>
                  <a:lnTo>
                    <a:pt x="60211" y="27916"/>
                  </a:lnTo>
                  <a:cubicBezTo>
                    <a:pt x="62380" y="29521"/>
                    <a:pt x="63621" y="31981"/>
                    <a:pt x="63621" y="34667"/>
                  </a:cubicBezTo>
                  <a:cubicBezTo>
                    <a:pt x="63621" y="37336"/>
                    <a:pt x="62386" y="39791"/>
                    <a:pt x="60233" y="41402"/>
                  </a:cubicBezTo>
                  <a:lnTo>
                    <a:pt x="59616" y="41860"/>
                  </a:lnTo>
                  <a:cubicBezTo>
                    <a:pt x="59569" y="41895"/>
                    <a:pt x="59550" y="41954"/>
                    <a:pt x="59563" y="42014"/>
                  </a:cubicBezTo>
                  <a:lnTo>
                    <a:pt x="59747" y="42757"/>
                  </a:lnTo>
                  <a:cubicBezTo>
                    <a:pt x="59912" y="43435"/>
                    <a:pt x="59997" y="44106"/>
                    <a:pt x="59997" y="44754"/>
                  </a:cubicBezTo>
                  <a:cubicBezTo>
                    <a:pt x="59997" y="49081"/>
                    <a:pt x="56751" y="52682"/>
                    <a:pt x="52448" y="53122"/>
                  </a:cubicBezTo>
                  <a:lnTo>
                    <a:pt x="52020" y="53164"/>
                  </a:lnTo>
                  <a:cubicBezTo>
                    <a:pt x="51984" y="53170"/>
                    <a:pt x="51954" y="53182"/>
                    <a:pt x="51931" y="53212"/>
                  </a:cubicBezTo>
                  <a:lnTo>
                    <a:pt x="51633" y="53527"/>
                  </a:lnTo>
                  <a:cubicBezTo>
                    <a:pt x="51348" y="53824"/>
                    <a:pt x="51087" y="54092"/>
                    <a:pt x="50832" y="54341"/>
                  </a:cubicBezTo>
                  <a:lnTo>
                    <a:pt x="50563" y="54608"/>
                  </a:lnTo>
                  <a:cubicBezTo>
                    <a:pt x="50541" y="54627"/>
                    <a:pt x="50522" y="54655"/>
                    <a:pt x="50516" y="54685"/>
                  </a:cubicBezTo>
                  <a:lnTo>
                    <a:pt x="50456" y="55060"/>
                  </a:lnTo>
                  <a:cubicBezTo>
                    <a:pt x="49767" y="59113"/>
                    <a:pt x="46284" y="62061"/>
                    <a:pt x="42171" y="62061"/>
                  </a:cubicBezTo>
                  <a:cubicBezTo>
                    <a:pt x="41571" y="62061"/>
                    <a:pt x="40953" y="61990"/>
                    <a:pt x="40341" y="61853"/>
                  </a:cubicBezTo>
                  <a:lnTo>
                    <a:pt x="38926" y="61538"/>
                  </a:lnTo>
                  <a:cubicBezTo>
                    <a:pt x="38916" y="61535"/>
                    <a:pt x="38904" y="61534"/>
                    <a:pt x="38893" y="61534"/>
                  </a:cubicBezTo>
                  <a:cubicBezTo>
                    <a:pt x="38861" y="61534"/>
                    <a:pt x="38827" y="61546"/>
                    <a:pt x="38801" y="61568"/>
                  </a:cubicBezTo>
                  <a:cubicBezTo>
                    <a:pt x="38772" y="61592"/>
                    <a:pt x="38748" y="61633"/>
                    <a:pt x="38748" y="61681"/>
                  </a:cubicBezTo>
                  <a:lnTo>
                    <a:pt x="38748" y="63244"/>
                  </a:lnTo>
                  <a:cubicBezTo>
                    <a:pt x="38629" y="63767"/>
                    <a:pt x="38035" y="65175"/>
                    <a:pt x="36685" y="65710"/>
                  </a:cubicBezTo>
                  <a:cubicBezTo>
                    <a:pt x="34421" y="66609"/>
                    <a:pt x="32875" y="67893"/>
                    <a:pt x="31961" y="68856"/>
                  </a:cubicBezTo>
                  <a:cubicBezTo>
                    <a:pt x="31039" y="67893"/>
                    <a:pt x="29500" y="66609"/>
                    <a:pt x="27235" y="65710"/>
                  </a:cubicBezTo>
                  <a:cubicBezTo>
                    <a:pt x="25880" y="65182"/>
                    <a:pt x="25292" y="63762"/>
                    <a:pt x="25166" y="63244"/>
                  </a:cubicBezTo>
                  <a:lnTo>
                    <a:pt x="25166" y="61681"/>
                  </a:lnTo>
                  <a:cubicBezTo>
                    <a:pt x="25166" y="61633"/>
                    <a:pt x="25149" y="61592"/>
                    <a:pt x="25114" y="61568"/>
                  </a:cubicBezTo>
                  <a:cubicBezTo>
                    <a:pt x="25087" y="61546"/>
                    <a:pt x="25057" y="61534"/>
                    <a:pt x="25026" y="61534"/>
                  </a:cubicBezTo>
                  <a:cubicBezTo>
                    <a:pt x="25015" y="61534"/>
                    <a:pt x="25004" y="61535"/>
                    <a:pt x="24994" y="61538"/>
                  </a:cubicBezTo>
                  <a:lnTo>
                    <a:pt x="23580" y="61853"/>
                  </a:lnTo>
                  <a:cubicBezTo>
                    <a:pt x="22961" y="61990"/>
                    <a:pt x="22343" y="62061"/>
                    <a:pt x="21743" y="62061"/>
                  </a:cubicBezTo>
                  <a:cubicBezTo>
                    <a:pt x="17630" y="62061"/>
                    <a:pt x="14147" y="59113"/>
                    <a:pt x="13464" y="55060"/>
                  </a:cubicBezTo>
                  <a:lnTo>
                    <a:pt x="13398" y="54685"/>
                  </a:lnTo>
                  <a:cubicBezTo>
                    <a:pt x="13392" y="54655"/>
                    <a:pt x="13381" y="54627"/>
                    <a:pt x="13357" y="54608"/>
                  </a:cubicBezTo>
                  <a:lnTo>
                    <a:pt x="13088" y="54341"/>
                  </a:lnTo>
                  <a:cubicBezTo>
                    <a:pt x="12833" y="54092"/>
                    <a:pt x="12572" y="53824"/>
                    <a:pt x="12287" y="53527"/>
                  </a:cubicBezTo>
                  <a:lnTo>
                    <a:pt x="11990" y="53212"/>
                  </a:lnTo>
                  <a:cubicBezTo>
                    <a:pt x="11966" y="53182"/>
                    <a:pt x="11930" y="53170"/>
                    <a:pt x="11900" y="53164"/>
                  </a:cubicBezTo>
                  <a:lnTo>
                    <a:pt x="11467" y="53122"/>
                  </a:lnTo>
                  <a:cubicBezTo>
                    <a:pt x="7169" y="52682"/>
                    <a:pt x="3923" y="49081"/>
                    <a:pt x="3923" y="44754"/>
                  </a:cubicBezTo>
                  <a:cubicBezTo>
                    <a:pt x="3923" y="44106"/>
                    <a:pt x="4007" y="43435"/>
                    <a:pt x="4173" y="42757"/>
                  </a:cubicBezTo>
                  <a:lnTo>
                    <a:pt x="4351" y="42014"/>
                  </a:lnTo>
                  <a:cubicBezTo>
                    <a:pt x="4370" y="41954"/>
                    <a:pt x="4346" y="41895"/>
                    <a:pt x="4298" y="41860"/>
                  </a:cubicBezTo>
                  <a:lnTo>
                    <a:pt x="3687" y="41402"/>
                  </a:lnTo>
                  <a:cubicBezTo>
                    <a:pt x="1528" y="39791"/>
                    <a:pt x="293" y="37336"/>
                    <a:pt x="293" y="34667"/>
                  </a:cubicBezTo>
                  <a:cubicBezTo>
                    <a:pt x="293" y="31981"/>
                    <a:pt x="1541" y="29521"/>
                    <a:pt x="3709" y="27916"/>
                  </a:cubicBezTo>
                  <a:lnTo>
                    <a:pt x="4334" y="27452"/>
                  </a:lnTo>
                  <a:cubicBezTo>
                    <a:pt x="4381" y="27417"/>
                    <a:pt x="4400" y="27351"/>
                    <a:pt x="4387" y="27297"/>
                  </a:cubicBezTo>
                  <a:lnTo>
                    <a:pt x="4197" y="26542"/>
                  </a:lnTo>
                  <a:cubicBezTo>
                    <a:pt x="4013" y="25835"/>
                    <a:pt x="3923" y="25134"/>
                    <a:pt x="3923" y="24463"/>
                  </a:cubicBezTo>
                  <a:cubicBezTo>
                    <a:pt x="3923" y="19874"/>
                    <a:pt x="7514" y="16189"/>
                    <a:pt x="12103" y="16063"/>
                  </a:cubicBezTo>
                  <a:lnTo>
                    <a:pt x="13143" y="16034"/>
                  </a:lnTo>
                  <a:cubicBezTo>
                    <a:pt x="13214" y="16028"/>
                    <a:pt x="13280" y="15975"/>
                    <a:pt x="13285" y="15898"/>
                  </a:cubicBezTo>
                  <a:lnTo>
                    <a:pt x="13368" y="14864"/>
                  </a:lnTo>
                  <a:cubicBezTo>
                    <a:pt x="13728" y="10546"/>
                    <a:pt x="17396" y="7156"/>
                    <a:pt x="21730" y="7156"/>
                  </a:cubicBezTo>
                  <a:cubicBezTo>
                    <a:pt x="22336" y="7156"/>
                    <a:pt x="22955" y="7223"/>
                    <a:pt x="23580" y="7362"/>
                  </a:cubicBezTo>
                  <a:lnTo>
                    <a:pt x="24994" y="7677"/>
                  </a:lnTo>
                  <a:cubicBezTo>
                    <a:pt x="25001" y="7678"/>
                    <a:pt x="25008" y="7679"/>
                    <a:pt x="25015" y="7679"/>
                  </a:cubicBezTo>
                  <a:cubicBezTo>
                    <a:pt x="25050" y="7679"/>
                    <a:pt x="25084" y="7667"/>
                    <a:pt x="25114" y="7647"/>
                  </a:cubicBezTo>
                  <a:cubicBezTo>
                    <a:pt x="25149" y="7617"/>
                    <a:pt x="25166" y="7576"/>
                    <a:pt x="25166" y="7535"/>
                  </a:cubicBezTo>
                  <a:lnTo>
                    <a:pt x="25166" y="5971"/>
                  </a:lnTo>
                  <a:cubicBezTo>
                    <a:pt x="25292" y="5449"/>
                    <a:pt x="25880" y="4034"/>
                    <a:pt x="27235" y="3499"/>
                  </a:cubicBezTo>
                  <a:cubicBezTo>
                    <a:pt x="29500" y="2608"/>
                    <a:pt x="31039" y="1318"/>
                    <a:pt x="31961" y="355"/>
                  </a:cubicBezTo>
                  <a:close/>
                  <a:moveTo>
                    <a:pt x="31960" y="1"/>
                  </a:moveTo>
                  <a:cubicBezTo>
                    <a:pt x="31920" y="1"/>
                    <a:pt x="31880" y="16"/>
                    <a:pt x="31854" y="46"/>
                  </a:cubicBezTo>
                  <a:cubicBezTo>
                    <a:pt x="30968" y="997"/>
                    <a:pt x="29434" y="2317"/>
                    <a:pt x="27128" y="3225"/>
                  </a:cubicBezTo>
                  <a:cubicBezTo>
                    <a:pt x="25641" y="3814"/>
                    <a:pt x="24999" y="5371"/>
                    <a:pt x="24881" y="5924"/>
                  </a:cubicBezTo>
                  <a:cubicBezTo>
                    <a:pt x="24875" y="5930"/>
                    <a:pt x="24875" y="5941"/>
                    <a:pt x="24875" y="5954"/>
                  </a:cubicBezTo>
                  <a:lnTo>
                    <a:pt x="24875" y="7351"/>
                  </a:lnTo>
                  <a:lnTo>
                    <a:pt x="23644" y="7077"/>
                  </a:lnTo>
                  <a:cubicBezTo>
                    <a:pt x="23002" y="6934"/>
                    <a:pt x="22368" y="6863"/>
                    <a:pt x="21743" y="6863"/>
                  </a:cubicBezTo>
                  <a:cubicBezTo>
                    <a:pt x="17255" y="6863"/>
                    <a:pt x="13445" y="10363"/>
                    <a:pt x="13077" y="14840"/>
                  </a:cubicBezTo>
                  <a:lnTo>
                    <a:pt x="13000" y="15743"/>
                  </a:lnTo>
                  <a:lnTo>
                    <a:pt x="12097" y="15767"/>
                  </a:lnTo>
                  <a:cubicBezTo>
                    <a:pt x="7347" y="15898"/>
                    <a:pt x="3632" y="19714"/>
                    <a:pt x="3632" y="24463"/>
                  </a:cubicBezTo>
                  <a:cubicBezTo>
                    <a:pt x="3632" y="25157"/>
                    <a:pt x="3728" y="25883"/>
                    <a:pt x="3912" y="26614"/>
                  </a:cubicBezTo>
                  <a:lnTo>
                    <a:pt x="4079" y="27274"/>
                  </a:lnTo>
                  <a:lnTo>
                    <a:pt x="3531" y="27678"/>
                  </a:lnTo>
                  <a:cubicBezTo>
                    <a:pt x="1291" y="29342"/>
                    <a:pt x="1" y="31892"/>
                    <a:pt x="1" y="34667"/>
                  </a:cubicBezTo>
                  <a:cubicBezTo>
                    <a:pt x="1" y="37431"/>
                    <a:pt x="1279" y="39970"/>
                    <a:pt x="3508" y="41633"/>
                  </a:cubicBezTo>
                  <a:lnTo>
                    <a:pt x="4049" y="42038"/>
                  </a:lnTo>
                  <a:lnTo>
                    <a:pt x="3888" y="42686"/>
                  </a:lnTo>
                  <a:cubicBezTo>
                    <a:pt x="3716" y="43393"/>
                    <a:pt x="3632" y="44082"/>
                    <a:pt x="3632" y="44754"/>
                  </a:cubicBezTo>
                  <a:cubicBezTo>
                    <a:pt x="3632" y="49235"/>
                    <a:pt x="6985" y="52956"/>
                    <a:pt x="11437" y="53407"/>
                  </a:cubicBezTo>
                  <a:lnTo>
                    <a:pt x="11812" y="53450"/>
                  </a:lnTo>
                  <a:lnTo>
                    <a:pt x="12073" y="53722"/>
                  </a:lnTo>
                  <a:cubicBezTo>
                    <a:pt x="12358" y="54026"/>
                    <a:pt x="12625" y="54299"/>
                    <a:pt x="12882" y="54548"/>
                  </a:cubicBezTo>
                  <a:lnTo>
                    <a:pt x="13118" y="54781"/>
                  </a:lnTo>
                  <a:lnTo>
                    <a:pt x="13173" y="55107"/>
                  </a:lnTo>
                  <a:cubicBezTo>
                    <a:pt x="13886" y="59304"/>
                    <a:pt x="17488" y="62352"/>
                    <a:pt x="21743" y="62352"/>
                  </a:cubicBezTo>
                  <a:cubicBezTo>
                    <a:pt x="22368" y="62352"/>
                    <a:pt x="23002" y="62281"/>
                    <a:pt x="23644" y="62138"/>
                  </a:cubicBezTo>
                  <a:lnTo>
                    <a:pt x="24875" y="61859"/>
                  </a:lnTo>
                  <a:lnTo>
                    <a:pt x="24875" y="63262"/>
                  </a:lnTo>
                  <a:cubicBezTo>
                    <a:pt x="24875" y="63268"/>
                    <a:pt x="24875" y="63280"/>
                    <a:pt x="24881" y="63292"/>
                  </a:cubicBezTo>
                  <a:cubicBezTo>
                    <a:pt x="24999" y="63839"/>
                    <a:pt x="25641" y="65402"/>
                    <a:pt x="27128" y="65984"/>
                  </a:cubicBezTo>
                  <a:cubicBezTo>
                    <a:pt x="29434" y="66894"/>
                    <a:pt x="30968" y="68219"/>
                    <a:pt x="31854" y="69169"/>
                  </a:cubicBezTo>
                  <a:cubicBezTo>
                    <a:pt x="31877" y="69199"/>
                    <a:pt x="31918" y="69218"/>
                    <a:pt x="31961" y="69218"/>
                  </a:cubicBezTo>
                  <a:cubicBezTo>
                    <a:pt x="32002" y="69218"/>
                    <a:pt x="32038" y="69199"/>
                    <a:pt x="32068" y="69169"/>
                  </a:cubicBezTo>
                  <a:cubicBezTo>
                    <a:pt x="32946" y="68219"/>
                    <a:pt x="34486" y="66894"/>
                    <a:pt x="36792" y="65984"/>
                  </a:cubicBezTo>
                  <a:cubicBezTo>
                    <a:pt x="38273" y="65396"/>
                    <a:pt x="38915" y="63844"/>
                    <a:pt x="39039" y="63292"/>
                  </a:cubicBezTo>
                  <a:lnTo>
                    <a:pt x="39039" y="63262"/>
                  </a:lnTo>
                  <a:lnTo>
                    <a:pt x="39039" y="61859"/>
                  </a:lnTo>
                  <a:lnTo>
                    <a:pt x="40276" y="62138"/>
                  </a:lnTo>
                  <a:cubicBezTo>
                    <a:pt x="40912" y="62281"/>
                    <a:pt x="41554" y="62352"/>
                    <a:pt x="42171" y="62352"/>
                  </a:cubicBezTo>
                  <a:cubicBezTo>
                    <a:pt x="46427" y="62352"/>
                    <a:pt x="50034" y="59304"/>
                    <a:pt x="50742" y="55107"/>
                  </a:cubicBezTo>
                  <a:lnTo>
                    <a:pt x="50802" y="54781"/>
                  </a:lnTo>
                  <a:lnTo>
                    <a:pt x="51033" y="54548"/>
                  </a:lnTo>
                  <a:cubicBezTo>
                    <a:pt x="51295" y="54299"/>
                    <a:pt x="51562" y="54026"/>
                    <a:pt x="51841" y="53722"/>
                  </a:cubicBezTo>
                  <a:lnTo>
                    <a:pt x="52102" y="53450"/>
                  </a:lnTo>
                  <a:lnTo>
                    <a:pt x="52478" y="53407"/>
                  </a:lnTo>
                  <a:cubicBezTo>
                    <a:pt x="56930" y="52956"/>
                    <a:pt x="60288" y="49235"/>
                    <a:pt x="60288" y="44754"/>
                  </a:cubicBezTo>
                  <a:cubicBezTo>
                    <a:pt x="60288" y="44082"/>
                    <a:pt x="60198" y="43386"/>
                    <a:pt x="60032" y="42686"/>
                  </a:cubicBezTo>
                  <a:lnTo>
                    <a:pt x="59871" y="42038"/>
                  </a:lnTo>
                  <a:lnTo>
                    <a:pt x="60406" y="41633"/>
                  </a:lnTo>
                  <a:cubicBezTo>
                    <a:pt x="62636" y="39970"/>
                    <a:pt x="63914" y="37431"/>
                    <a:pt x="63914" y="34667"/>
                  </a:cubicBezTo>
                  <a:cubicBezTo>
                    <a:pt x="63914" y="31892"/>
                    <a:pt x="62630" y="29342"/>
                    <a:pt x="60383" y="27678"/>
                  </a:cubicBezTo>
                  <a:lnTo>
                    <a:pt x="59835" y="27274"/>
                  </a:lnTo>
                  <a:lnTo>
                    <a:pt x="60008" y="26614"/>
                  </a:lnTo>
                  <a:cubicBezTo>
                    <a:pt x="60192" y="25883"/>
                    <a:pt x="60288" y="25157"/>
                    <a:pt x="60288" y="24463"/>
                  </a:cubicBezTo>
                  <a:cubicBezTo>
                    <a:pt x="60288" y="19714"/>
                    <a:pt x="56567" y="15898"/>
                    <a:pt x="51824" y="15767"/>
                  </a:cubicBezTo>
                  <a:lnTo>
                    <a:pt x="50914" y="15743"/>
                  </a:lnTo>
                  <a:lnTo>
                    <a:pt x="50837" y="14840"/>
                  </a:lnTo>
                  <a:cubicBezTo>
                    <a:pt x="50469" y="10363"/>
                    <a:pt x="46665" y="6863"/>
                    <a:pt x="42171" y="6863"/>
                  </a:cubicBezTo>
                  <a:cubicBezTo>
                    <a:pt x="41554" y="6863"/>
                    <a:pt x="40912" y="6934"/>
                    <a:pt x="40276" y="7077"/>
                  </a:cubicBezTo>
                  <a:lnTo>
                    <a:pt x="39039" y="7351"/>
                  </a:lnTo>
                  <a:lnTo>
                    <a:pt x="39039" y="5954"/>
                  </a:lnTo>
                  <a:lnTo>
                    <a:pt x="39039" y="5924"/>
                  </a:lnTo>
                  <a:cubicBezTo>
                    <a:pt x="38915" y="5371"/>
                    <a:pt x="38273" y="3814"/>
                    <a:pt x="36792" y="3225"/>
                  </a:cubicBezTo>
                  <a:cubicBezTo>
                    <a:pt x="34486" y="2317"/>
                    <a:pt x="32946" y="997"/>
                    <a:pt x="32068" y="46"/>
                  </a:cubicBezTo>
                  <a:cubicBezTo>
                    <a:pt x="32041" y="16"/>
                    <a:pt x="32000" y="1"/>
                    <a:pt x="31960" y="1"/>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29" name="Google Shape;3141;p52">
              <a:extLst>
                <a:ext uri="{FF2B5EF4-FFF2-40B4-BE49-F238E27FC236}">
                  <a16:creationId xmlns:a16="http://schemas.microsoft.com/office/drawing/2014/main" id="{446E74F9-F51E-467B-A1F9-F62863609007}"/>
                </a:ext>
              </a:extLst>
            </p:cNvPr>
            <p:cNvGrpSpPr/>
            <p:nvPr/>
          </p:nvGrpSpPr>
          <p:grpSpPr>
            <a:xfrm>
              <a:off x="8044222" y="3014855"/>
              <a:ext cx="364486" cy="364486"/>
              <a:chOff x="4796175" y="1577425"/>
              <a:chExt cx="346300" cy="346300"/>
            </a:xfrm>
          </p:grpSpPr>
          <p:sp>
            <p:nvSpPr>
              <p:cNvPr id="530" name="Google Shape;3142;p52">
                <a:extLst>
                  <a:ext uri="{FF2B5EF4-FFF2-40B4-BE49-F238E27FC236}">
                    <a16:creationId xmlns:a16="http://schemas.microsoft.com/office/drawing/2014/main" id="{B72BC2EF-A59C-44B2-9F92-36E97A12E423}"/>
                  </a:ext>
                </a:extLst>
              </p:cNvPr>
              <p:cNvSpPr/>
              <p:nvPr/>
            </p:nvSpPr>
            <p:spPr>
              <a:xfrm>
                <a:off x="4796175" y="1577425"/>
                <a:ext cx="346300" cy="346300"/>
              </a:xfrm>
              <a:custGeom>
                <a:avLst/>
                <a:gdLst/>
                <a:ahLst/>
                <a:cxnLst/>
                <a:rect l="l" t="t" r="r" b="b"/>
                <a:pathLst>
                  <a:path w="13852" h="13852" extrusionOk="0">
                    <a:moveTo>
                      <a:pt x="6926" y="1"/>
                    </a:moveTo>
                    <a:cubicBezTo>
                      <a:pt x="5517" y="1"/>
                      <a:pt x="4162" y="421"/>
                      <a:pt x="3005" y="1217"/>
                    </a:cubicBezTo>
                    <a:cubicBezTo>
                      <a:pt x="2881" y="1305"/>
                      <a:pt x="2852" y="1473"/>
                      <a:pt x="2934" y="1597"/>
                    </a:cubicBezTo>
                    <a:cubicBezTo>
                      <a:pt x="2988" y="1673"/>
                      <a:pt x="3072" y="1713"/>
                      <a:pt x="3157" y="1713"/>
                    </a:cubicBezTo>
                    <a:cubicBezTo>
                      <a:pt x="3209" y="1713"/>
                      <a:pt x="3261" y="1698"/>
                      <a:pt x="3308" y="1667"/>
                    </a:cubicBezTo>
                    <a:cubicBezTo>
                      <a:pt x="4378" y="931"/>
                      <a:pt x="5629" y="545"/>
                      <a:pt x="6926" y="545"/>
                    </a:cubicBezTo>
                    <a:cubicBezTo>
                      <a:pt x="8632" y="545"/>
                      <a:pt x="10239" y="1206"/>
                      <a:pt x="11443" y="2415"/>
                    </a:cubicBezTo>
                    <a:cubicBezTo>
                      <a:pt x="12648" y="3620"/>
                      <a:pt x="13314" y="5220"/>
                      <a:pt x="13314" y="6927"/>
                    </a:cubicBezTo>
                    <a:cubicBezTo>
                      <a:pt x="13314" y="8634"/>
                      <a:pt x="12648" y="10234"/>
                      <a:pt x="11443" y="11445"/>
                    </a:cubicBezTo>
                    <a:cubicBezTo>
                      <a:pt x="10239" y="12648"/>
                      <a:pt x="8632" y="13315"/>
                      <a:pt x="6926" y="13315"/>
                    </a:cubicBezTo>
                    <a:cubicBezTo>
                      <a:pt x="5225" y="13315"/>
                      <a:pt x="3618" y="12648"/>
                      <a:pt x="2414" y="11445"/>
                    </a:cubicBezTo>
                    <a:cubicBezTo>
                      <a:pt x="1211" y="10234"/>
                      <a:pt x="544" y="8634"/>
                      <a:pt x="544" y="6927"/>
                    </a:cubicBezTo>
                    <a:cubicBezTo>
                      <a:pt x="544" y="5630"/>
                      <a:pt x="930" y="4378"/>
                      <a:pt x="1666" y="3310"/>
                    </a:cubicBezTo>
                    <a:cubicBezTo>
                      <a:pt x="1748" y="3186"/>
                      <a:pt x="1718" y="3016"/>
                      <a:pt x="1596" y="2935"/>
                    </a:cubicBezTo>
                    <a:cubicBezTo>
                      <a:pt x="1550" y="2902"/>
                      <a:pt x="1497" y="2887"/>
                      <a:pt x="1444" y="2887"/>
                    </a:cubicBezTo>
                    <a:cubicBezTo>
                      <a:pt x="1358" y="2887"/>
                      <a:pt x="1272" y="2929"/>
                      <a:pt x="1222" y="3005"/>
                    </a:cubicBezTo>
                    <a:cubicBezTo>
                      <a:pt x="421" y="4162"/>
                      <a:pt x="0" y="5519"/>
                      <a:pt x="0" y="6927"/>
                    </a:cubicBezTo>
                    <a:cubicBezTo>
                      <a:pt x="0" y="8780"/>
                      <a:pt x="725" y="10515"/>
                      <a:pt x="2028" y="11825"/>
                    </a:cubicBezTo>
                    <a:cubicBezTo>
                      <a:pt x="3337" y="13134"/>
                      <a:pt x="5079" y="13852"/>
                      <a:pt x="6926" y="13852"/>
                    </a:cubicBezTo>
                    <a:cubicBezTo>
                      <a:pt x="8778" y="13852"/>
                      <a:pt x="10520" y="13134"/>
                      <a:pt x="11823" y="11825"/>
                    </a:cubicBezTo>
                    <a:cubicBezTo>
                      <a:pt x="13133" y="10515"/>
                      <a:pt x="13851" y="8780"/>
                      <a:pt x="13851" y="6927"/>
                    </a:cubicBezTo>
                    <a:cubicBezTo>
                      <a:pt x="13851" y="5080"/>
                      <a:pt x="13133" y="3339"/>
                      <a:pt x="11823" y="2029"/>
                    </a:cubicBezTo>
                    <a:cubicBezTo>
                      <a:pt x="10520" y="720"/>
                      <a:pt x="8778" y="1"/>
                      <a:pt x="69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3143;p52">
                <a:extLst>
                  <a:ext uri="{FF2B5EF4-FFF2-40B4-BE49-F238E27FC236}">
                    <a16:creationId xmlns:a16="http://schemas.microsoft.com/office/drawing/2014/main" id="{6ACC02C2-3A68-48AA-A07F-43E9FD1F613B}"/>
                  </a:ext>
                </a:extLst>
              </p:cNvPr>
              <p:cNvSpPr/>
              <p:nvPr/>
            </p:nvSpPr>
            <p:spPr>
              <a:xfrm>
                <a:off x="4840275" y="1623675"/>
                <a:ext cx="255125" cy="244550"/>
              </a:xfrm>
              <a:custGeom>
                <a:avLst/>
                <a:gdLst/>
                <a:ahLst/>
                <a:cxnLst/>
                <a:rect l="l" t="t" r="r" b="b"/>
                <a:pathLst>
                  <a:path w="10205" h="9782" extrusionOk="0">
                    <a:moveTo>
                      <a:pt x="5449" y="542"/>
                    </a:moveTo>
                    <a:cubicBezTo>
                      <a:pt x="5513" y="542"/>
                      <a:pt x="5583" y="542"/>
                      <a:pt x="5653" y="548"/>
                    </a:cubicBezTo>
                    <a:cubicBezTo>
                      <a:pt x="6371" y="600"/>
                      <a:pt x="7137" y="921"/>
                      <a:pt x="7815" y="1447"/>
                    </a:cubicBezTo>
                    <a:cubicBezTo>
                      <a:pt x="8487" y="1973"/>
                      <a:pt x="8985" y="2646"/>
                      <a:pt x="9206" y="3329"/>
                    </a:cubicBezTo>
                    <a:cubicBezTo>
                      <a:pt x="9417" y="3979"/>
                      <a:pt x="9358" y="4562"/>
                      <a:pt x="9037" y="4966"/>
                    </a:cubicBezTo>
                    <a:cubicBezTo>
                      <a:pt x="8754" y="5332"/>
                      <a:pt x="8283" y="5530"/>
                      <a:pt x="7697" y="5530"/>
                    </a:cubicBezTo>
                    <a:cubicBezTo>
                      <a:pt x="7629" y="5530"/>
                      <a:pt x="7559" y="5527"/>
                      <a:pt x="7488" y="5522"/>
                    </a:cubicBezTo>
                    <a:cubicBezTo>
                      <a:pt x="6768" y="5468"/>
                      <a:pt x="6004" y="5147"/>
                      <a:pt x="5325" y="4621"/>
                    </a:cubicBezTo>
                    <a:cubicBezTo>
                      <a:pt x="4653" y="4090"/>
                      <a:pt x="4162" y="3423"/>
                      <a:pt x="3935" y="2739"/>
                    </a:cubicBezTo>
                    <a:cubicBezTo>
                      <a:pt x="3725" y="2091"/>
                      <a:pt x="3782" y="1506"/>
                      <a:pt x="4103" y="1103"/>
                    </a:cubicBezTo>
                    <a:cubicBezTo>
                      <a:pt x="4391" y="734"/>
                      <a:pt x="4864" y="542"/>
                      <a:pt x="5449" y="542"/>
                    </a:cubicBezTo>
                    <a:close/>
                    <a:moveTo>
                      <a:pt x="2555" y="1938"/>
                    </a:moveTo>
                    <a:cubicBezTo>
                      <a:pt x="2806" y="1938"/>
                      <a:pt x="3046" y="2008"/>
                      <a:pt x="3274" y="2148"/>
                    </a:cubicBezTo>
                    <a:cubicBezTo>
                      <a:pt x="3286" y="2388"/>
                      <a:pt x="3339" y="2646"/>
                      <a:pt x="3420" y="2903"/>
                    </a:cubicBezTo>
                    <a:cubicBezTo>
                      <a:pt x="3625" y="3528"/>
                      <a:pt x="4022" y="4136"/>
                      <a:pt x="4554" y="4662"/>
                    </a:cubicBezTo>
                    <a:cubicBezTo>
                      <a:pt x="4566" y="4796"/>
                      <a:pt x="4572" y="4937"/>
                      <a:pt x="4572" y="5077"/>
                    </a:cubicBezTo>
                    <a:cubicBezTo>
                      <a:pt x="4572" y="5930"/>
                      <a:pt x="4349" y="6731"/>
                      <a:pt x="3946" y="7332"/>
                    </a:cubicBezTo>
                    <a:cubicBezTo>
                      <a:pt x="3566" y="7899"/>
                      <a:pt x="3075" y="8209"/>
                      <a:pt x="2555" y="8209"/>
                    </a:cubicBezTo>
                    <a:cubicBezTo>
                      <a:pt x="2041" y="8209"/>
                      <a:pt x="1544" y="7899"/>
                      <a:pt x="1165" y="7332"/>
                    </a:cubicBezTo>
                    <a:cubicBezTo>
                      <a:pt x="761" y="6731"/>
                      <a:pt x="545" y="5930"/>
                      <a:pt x="545" y="5077"/>
                    </a:cubicBezTo>
                    <a:cubicBezTo>
                      <a:pt x="545" y="4217"/>
                      <a:pt x="761" y="3418"/>
                      <a:pt x="1165" y="2814"/>
                    </a:cubicBezTo>
                    <a:cubicBezTo>
                      <a:pt x="1544" y="2248"/>
                      <a:pt x="2041" y="1938"/>
                      <a:pt x="2555" y="1938"/>
                    </a:cubicBezTo>
                    <a:close/>
                    <a:moveTo>
                      <a:pt x="5449" y="5363"/>
                    </a:moveTo>
                    <a:cubicBezTo>
                      <a:pt x="5676" y="5509"/>
                      <a:pt x="5910" y="5632"/>
                      <a:pt x="6150" y="5732"/>
                    </a:cubicBezTo>
                    <a:cubicBezTo>
                      <a:pt x="6015" y="5773"/>
                      <a:pt x="5927" y="5907"/>
                      <a:pt x="5956" y="6048"/>
                    </a:cubicBezTo>
                    <a:cubicBezTo>
                      <a:pt x="5982" y="6176"/>
                      <a:pt x="6098" y="6263"/>
                      <a:pt x="6225" y="6263"/>
                    </a:cubicBezTo>
                    <a:cubicBezTo>
                      <a:pt x="6242" y="6263"/>
                      <a:pt x="6260" y="6261"/>
                      <a:pt x="6277" y="6258"/>
                    </a:cubicBezTo>
                    <a:cubicBezTo>
                      <a:pt x="6523" y="6207"/>
                      <a:pt x="6770" y="6181"/>
                      <a:pt x="7007" y="6181"/>
                    </a:cubicBezTo>
                    <a:cubicBezTo>
                      <a:pt x="7368" y="6181"/>
                      <a:pt x="7706" y="6240"/>
                      <a:pt x="7985" y="6356"/>
                    </a:cubicBezTo>
                    <a:cubicBezTo>
                      <a:pt x="8020" y="6369"/>
                      <a:pt x="8055" y="6374"/>
                      <a:pt x="8090" y="6374"/>
                    </a:cubicBezTo>
                    <a:cubicBezTo>
                      <a:pt x="8195" y="6374"/>
                      <a:pt x="8295" y="6310"/>
                      <a:pt x="8341" y="6205"/>
                    </a:cubicBezTo>
                    <a:cubicBezTo>
                      <a:pt x="8370" y="6135"/>
                      <a:pt x="8365" y="6064"/>
                      <a:pt x="8335" y="6000"/>
                    </a:cubicBezTo>
                    <a:cubicBezTo>
                      <a:pt x="8586" y="5935"/>
                      <a:pt x="8815" y="5843"/>
                      <a:pt x="9013" y="5714"/>
                    </a:cubicBezTo>
                    <a:cubicBezTo>
                      <a:pt x="9293" y="5948"/>
                      <a:pt x="9476" y="6229"/>
                      <a:pt x="9539" y="6539"/>
                    </a:cubicBezTo>
                    <a:cubicBezTo>
                      <a:pt x="9638" y="7046"/>
                      <a:pt x="9433" y="7596"/>
                      <a:pt x="8955" y="8081"/>
                    </a:cubicBezTo>
                    <a:cubicBezTo>
                      <a:pt x="8452" y="8595"/>
                      <a:pt x="7710" y="8969"/>
                      <a:pt x="6874" y="9145"/>
                    </a:cubicBezTo>
                    <a:cubicBezTo>
                      <a:pt x="6555" y="9211"/>
                      <a:pt x="6238" y="9242"/>
                      <a:pt x="5933" y="9242"/>
                    </a:cubicBezTo>
                    <a:cubicBezTo>
                      <a:pt x="4968" y="9242"/>
                      <a:pt x="4117" y="8927"/>
                      <a:pt x="3677" y="8384"/>
                    </a:cubicBezTo>
                    <a:cubicBezTo>
                      <a:pt x="3941" y="8198"/>
                      <a:pt x="4186" y="7947"/>
                      <a:pt x="4397" y="7631"/>
                    </a:cubicBezTo>
                    <a:cubicBezTo>
                      <a:pt x="4448" y="7555"/>
                      <a:pt x="4502" y="7467"/>
                      <a:pt x="4548" y="7380"/>
                    </a:cubicBezTo>
                    <a:cubicBezTo>
                      <a:pt x="4636" y="7380"/>
                      <a:pt x="4723" y="7338"/>
                      <a:pt x="4777" y="7262"/>
                    </a:cubicBezTo>
                    <a:cubicBezTo>
                      <a:pt x="4864" y="7122"/>
                      <a:pt x="5009" y="6994"/>
                      <a:pt x="5197" y="6877"/>
                    </a:cubicBezTo>
                    <a:cubicBezTo>
                      <a:pt x="5325" y="6795"/>
                      <a:pt x="5360" y="6625"/>
                      <a:pt x="5279" y="6503"/>
                    </a:cubicBezTo>
                    <a:cubicBezTo>
                      <a:pt x="5229" y="6420"/>
                      <a:pt x="5141" y="6375"/>
                      <a:pt x="5052" y="6375"/>
                    </a:cubicBezTo>
                    <a:cubicBezTo>
                      <a:pt x="5016" y="6375"/>
                      <a:pt x="4979" y="6383"/>
                      <a:pt x="4945" y="6398"/>
                    </a:cubicBezTo>
                    <a:cubicBezTo>
                      <a:pt x="5022" y="6111"/>
                      <a:pt x="5068" y="5813"/>
                      <a:pt x="5098" y="5503"/>
                    </a:cubicBezTo>
                    <a:cubicBezTo>
                      <a:pt x="5209" y="5457"/>
                      <a:pt x="5331" y="5409"/>
                      <a:pt x="5449" y="5363"/>
                    </a:cubicBezTo>
                    <a:close/>
                    <a:moveTo>
                      <a:pt x="5449" y="0"/>
                    </a:moveTo>
                    <a:cubicBezTo>
                      <a:pt x="4693" y="0"/>
                      <a:pt x="4069" y="267"/>
                      <a:pt x="3677" y="769"/>
                    </a:cubicBezTo>
                    <a:cubicBezTo>
                      <a:pt x="3496" y="998"/>
                      <a:pt x="3374" y="1266"/>
                      <a:pt x="3315" y="1559"/>
                    </a:cubicBezTo>
                    <a:cubicBezTo>
                      <a:pt x="3070" y="1454"/>
                      <a:pt x="2819" y="1401"/>
                      <a:pt x="2555" y="1401"/>
                    </a:cubicBezTo>
                    <a:cubicBezTo>
                      <a:pt x="1854" y="1401"/>
                      <a:pt x="1200" y="1792"/>
                      <a:pt x="715" y="2517"/>
                    </a:cubicBezTo>
                    <a:cubicBezTo>
                      <a:pt x="253" y="3200"/>
                      <a:pt x="1" y="4112"/>
                      <a:pt x="1" y="5077"/>
                    </a:cubicBezTo>
                    <a:cubicBezTo>
                      <a:pt x="1" y="6035"/>
                      <a:pt x="253" y="6947"/>
                      <a:pt x="715" y="7631"/>
                    </a:cubicBezTo>
                    <a:cubicBezTo>
                      <a:pt x="1200" y="8355"/>
                      <a:pt x="1854" y="8748"/>
                      <a:pt x="2555" y="8748"/>
                    </a:cubicBezTo>
                    <a:cubicBezTo>
                      <a:pt x="2771" y="8748"/>
                      <a:pt x="2988" y="8713"/>
                      <a:pt x="3192" y="8635"/>
                    </a:cubicBezTo>
                    <a:cubicBezTo>
                      <a:pt x="3718" y="9366"/>
                      <a:pt x="4747" y="9781"/>
                      <a:pt x="5921" y="9781"/>
                    </a:cubicBezTo>
                    <a:cubicBezTo>
                      <a:pt x="6266" y="9781"/>
                      <a:pt x="6623" y="9746"/>
                      <a:pt x="6979" y="9676"/>
                    </a:cubicBezTo>
                    <a:cubicBezTo>
                      <a:pt x="7920" y="9484"/>
                      <a:pt x="8762" y="9051"/>
                      <a:pt x="9341" y="8460"/>
                    </a:cubicBezTo>
                    <a:cubicBezTo>
                      <a:pt x="9948" y="7842"/>
                      <a:pt x="10205" y="7122"/>
                      <a:pt x="10065" y="6433"/>
                    </a:cubicBezTo>
                    <a:cubicBezTo>
                      <a:pt x="9983" y="6024"/>
                      <a:pt x="9762" y="5655"/>
                      <a:pt x="9422" y="5352"/>
                    </a:cubicBezTo>
                    <a:cubicBezTo>
                      <a:pt x="9433" y="5334"/>
                      <a:pt x="9452" y="5317"/>
                      <a:pt x="9463" y="5299"/>
                    </a:cubicBezTo>
                    <a:cubicBezTo>
                      <a:pt x="9896" y="4750"/>
                      <a:pt x="9989" y="3990"/>
                      <a:pt x="9721" y="3165"/>
                    </a:cubicBezTo>
                    <a:cubicBezTo>
                      <a:pt x="9463" y="2377"/>
                      <a:pt x="8907" y="1617"/>
                      <a:pt x="8149" y="1021"/>
                    </a:cubicBezTo>
                    <a:cubicBezTo>
                      <a:pt x="7388" y="430"/>
                      <a:pt x="6517" y="68"/>
                      <a:pt x="5694" y="9"/>
                    </a:cubicBezTo>
                    <a:cubicBezTo>
                      <a:pt x="5611" y="3"/>
                      <a:pt x="5529" y="0"/>
                      <a:pt x="54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3144;p52">
                <a:extLst>
                  <a:ext uri="{FF2B5EF4-FFF2-40B4-BE49-F238E27FC236}">
                    <a16:creationId xmlns:a16="http://schemas.microsoft.com/office/drawing/2014/main" id="{BBF447B3-BAA3-4B10-A5B5-96D4BEEE43E1}"/>
                  </a:ext>
                </a:extLst>
              </p:cNvPr>
              <p:cNvSpPr/>
              <p:nvPr/>
            </p:nvSpPr>
            <p:spPr>
              <a:xfrm>
                <a:off x="4867325" y="1698650"/>
                <a:ext cx="26625" cy="58700"/>
              </a:xfrm>
              <a:custGeom>
                <a:avLst/>
                <a:gdLst/>
                <a:ahLst/>
                <a:cxnLst/>
                <a:rect l="l" t="t" r="r" b="b"/>
                <a:pathLst>
                  <a:path w="1065" h="2348" extrusionOk="0">
                    <a:moveTo>
                      <a:pt x="759" y="0"/>
                    </a:moveTo>
                    <a:cubicBezTo>
                      <a:pt x="671" y="0"/>
                      <a:pt x="584" y="43"/>
                      <a:pt x="532" y="120"/>
                    </a:cubicBezTo>
                    <a:cubicBezTo>
                      <a:pt x="194" y="622"/>
                      <a:pt x="0" y="1336"/>
                      <a:pt x="0" y="2078"/>
                    </a:cubicBezTo>
                    <a:cubicBezTo>
                      <a:pt x="0" y="2224"/>
                      <a:pt x="123" y="2347"/>
                      <a:pt x="269" y="2347"/>
                    </a:cubicBezTo>
                    <a:cubicBezTo>
                      <a:pt x="421" y="2347"/>
                      <a:pt x="544" y="2224"/>
                      <a:pt x="544" y="2078"/>
                    </a:cubicBezTo>
                    <a:cubicBezTo>
                      <a:pt x="544" y="1441"/>
                      <a:pt x="701" y="839"/>
                      <a:pt x="982" y="419"/>
                    </a:cubicBezTo>
                    <a:cubicBezTo>
                      <a:pt x="1065" y="295"/>
                      <a:pt x="1035" y="131"/>
                      <a:pt x="906" y="44"/>
                    </a:cubicBezTo>
                    <a:cubicBezTo>
                      <a:pt x="861" y="14"/>
                      <a:pt x="810" y="0"/>
                      <a:pt x="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3145;p52">
                <a:extLst>
                  <a:ext uri="{FF2B5EF4-FFF2-40B4-BE49-F238E27FC236}">
                    <a16:creationId xmlns:a16="http://schemas.microsoft.com/office/drawing/2014/main" id="{B7F47423-FDFB-4499-89EA-919F396366F0}"/>
                  </a:ext>
                </a:extLst>
              </p:cNvPr>
              <p:cNvSpPr/>
              <p:nvPr/>
            </p:nvSpPr>
            <p:spPr>
              <a:xfrm>
                <a:off x="4914375" y="1743725"/>
                <a:ext cx="26600" cy="58750"/>
              </a:xfrm>
              <a:custGeom>
                <a:avLst/>
                <a:gdLst/>
                <a:ahLst/>
                <a:cxnLst/>
                <a:rect l="l" t="t" r="r" b="b"/>
                <a:pathLst>
                  <a:path w="1064" h="2350" extrusionOk="0">
                    <a:moveTo>
                      <a:pt x="796" y="0"/>
                    </a:moveTo>
                    <a:cubicBezTo>
                      <a:pt x="648" y="0"/>
                      <a:pt x="526" y="123"/>
                      <a:pt x="526" y="275"/>
                    </a:cubicBezTo>
                    <a:cubicBezTo>
                      <a:pt x="526" y="906"/>
                      <a:pt x="362" y="1508"/>
                      <a:pt x="87" y="1929"/>
                    </a:cubicBezTo>
                    <a:cubicBezTo>
                      <a:pt x="0" y="2052"/>
                      <a:pt x="35" y="2220"/>
                      <a:pt x="158" y="2303"/>
                    </a:cubicBezTo>
                    <a:cubicBezTo>
                      <a:pt x="205" y="2333"/>
                      <a:pt x="257" y="2349"/>
                      <a:pt x="310" y="2349"/>
                    </a:cubicBezTo>
                    <a:cubicBezTo>
                      <a:pt x="397" y="2349"/>
                      <a:pt x="486" y="2303"/>
                      <a:pt x="532" y="2227"/>
                    </a:cubicBezTo>
                    <a:cubicBezTo>
                      <a:pt x="871" y="1724"/>
                      <a:pt x="1064" y="1011"/>
                      <a:pt x="1064" y="275"/>
                    </a:cubicBezTo>
                    <a:cubicBezTo>
                      <a:pt x="1064" y="123"/>
                      <a:pt x="947" y="0"/>
                      <a:pt x="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3146;p52">
                <a:extLst>
                  <a:ext uri="{FF2B5EF4-FFF2-40B4-BE49-F238E27FC236}">
                    <a16:creationId xmlns:a16="http://schemas.microsoft.com/office/drawing/2014/main" id="{B8F54277-9CEC-403A-AF09-34EB0D9BF0C0}"/>
                  </a:ext>
                </a:extLst>
              </p:cNvPr>
              <p:cNvSpPr/>
              <p:nvPr/>
            </p:nvSpPr>
            <p:spPr>
              <a:xfrm>
                <a:off x="4876525" y="1775725"/>
                <a:ext cx="23975" cy="28225"/>
              </a:xfrm>
              <a:custGeom>
                <a:avLst/>
                <a:gdLst/>
                <a:ahLst/>
                <a:cxnLst/>
                <a:rect l="l" t="t" r="r" b="b"/>
                <a:pathLst>
                  <a:path w="959" h="1129" extrusionOk="0">
                    <a:moveTo>
                      <a:pt x="306" y="0"/>
                    </a:moveTo>
                    <a:cubicBezTo>
                      <a:pt x="275" y="0"/>
                      <a:pt x="243" y="6"/>
                      <a:pt x="211" y="17"/>
                    </a:cubicBezTo>
                    <a:cubicBezTo>
                      <a:pt x="71" y="71"/>
                      <a:pt x="1" y="228"/>
                      <a:pt x="53" y="368"/>
                    </a:cubicBezTo>
                    <a:cubicBezTo>
                      <a:pt x="158" y="643"/>
                      <a:pt x="304" y="877"/>
                      <a:pt x="468" y="1046"/>
                    </a:cubicBezTo>
                    <a:cubicBezTo>
                      <a:pt x="521" y="1099"/>
                      <a:pt x="591" y="1128"/>
                      <a:pt x="662" y="1128"/>
                    </a:cubicBezTo>
                    <a:cubicBezTo>
                      <a:pt x="732" y="1128"/>
                      <a:pt x="802" y="1099"/>
                      <a:pt x="854" y="1053"/>
                    </a:cubicBezTo>
                    <a:cubicBezTo>
                      <a:pt x="959" y="947"/>
                      <a:pt x="959" y="772"/>
                      <a:pt x="854" y="667"/>
                    </a:cubicBezTo>
                    <a:cubicBezTo>
                      <a:pt x="743" y="549"/>
                      <a:pt x="638" y="379"/>
                      <a:pt x="562" y="176"/>
                    </a:cubicBezTo>
                    <a:cubicBezTo>
                      <a:pt x="521" y="67"/>
                      <a:pt x="417" y="0"/>
                      <a:pt x="3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3147;p52">
                <a:extLst>
                  <a:ext uri="{FF2B5EF4-FFF2-40B4-BE49-F238E27FC236}">
                    <a16:creationId xmlns:a16="http://schemas.microsoft.com/office/drawing/2014/main" id="{B1A1A265-57E5-4B4A-8BFA-77F03748C87C}"/>
                  </a:ext>
                </a:extLst>
              </p:cNvPr>
              <p:cNvSpPr/>
              <p:nvPr/>
            </p:nvSpPr>
            <p:spPr>
              <a:xfrm>
                <a:off x="5015475" y="1669075"/>
                <a:ext cx="43300" cy="51000"/>
              </a:xfrm>
              <a:custGeom>
                <a:avLst/>
                <a:gdLst/>
                <a:ahLst/>
                <a:cxnLst/>
                <a:rect l="l" t="t" r="r" b="b"/>
                <a:pathLst>
                  <a:path w="1732" h="2040" extrusionOk="0">
                    <a:moveTo>
                      <a:pt x="307" y="1"/>
                    </a:moveTo>
                    <a:cubicBezTo>
                      <a:pt x="226" y="1"/>
                      <a:pt x="145" y="37"/>
                      <a:pt x="94" y="105"/>
                    </a:cubicBezTo>
                    <a:cubicBezTo>
                      <a:pt x="0" y="221"/>
                      <a:pt x="19" y="391"/>
                      <a:pt x="141" y="485"/>
                    </a:cubicBezTo>
                    <a:cubicBezTo>
                      <a:pt x="637" y="876"/>
                      <a:pt x="1012" y="1373"/>
                      <a:pt x="1170" y="1853"/>
                    </a:cubicBezTo>
                    <a:cubicBezTo>
                      <a:pt x="1205" y="1964"/>
                      <a:pt x="1310" y="2039"/>
                      <a:pt x="1427" y="2039"/>
                    </a:cubicBezTo>
                    <a:cubicBezTo>
                      <a:pt x="1456" y="2039"/>
                      <a:pt x="1479" y="2034"/>
                      <a:pt x="1508" y="2022"/>
                    </a:cubicBezTo>
                    <a:cubicBezTo>
                      <a:pt x="1654" y="1975"/>
                      <a:pt x="1731" y="1823"/>
                      <a:pt x="1683" y="1683"/>
                    </a:cubicBezTo>
                    <a:cubicBezTo>
                      <a:pt x="1497" y="1104"/>
                      <a:pt x="1052" y="515"/>
                      <a:pt x="474" y="59"/>
                    </a:cubicBezTo>
                    <a:cubicBezTo>
                      <a:pt x="425" y="19"/>
                      <a:pt x="366"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3148;p52">
                <a:extLst>
                  <a:ext uri="{FF2B5EF4-FFF2-40B4-BE49-F238E27FC236}">
                    <a16:creationId xmlns:a16="http://schemas.microsoft.com/office/drawing/2014/main" id="{F125163A-E16E-45E2-916C-F23F06C9154A}"/>
                  </a:ext>
                </a:extLst>
              </p:cNvPr>
              <p:cNvSpPr/>
              <p:nvPr/>
            </p:nvSpPr>
            <p:spPr>
              <a:xfrm>
                <a:off x="4950325" y="1679075"/>
                <a:ext cx="43250" cy="50925"/>
              </a:xfrm>
              <a:custGeom>
                <a:avLst/>
                <a:gdLst/>
                <a:ahLst/>
                <a:cxnLst/>
                <a:rect l="l" t="t" r="r" b="b"/>
                <a:pathLst>
                  <a:path w="1730" h="2037" extrusionOk="0">
                    <a:moveTo>
                      <a:pt x="307" y="1"/>
                    </a:moveTo>
                    <a:cubicBezTo>
                      <a:pt x="279" y="1"/>
                      <a:pt x="250" y="5"/>
                      <a:pt x="222" y="15"/>
                    </a:cubicBezTo>
                    <a:cubicBezTo>
                      <a:pt x="81" y="56"/>
                      <a:pt x="0" y="213"/>
                      <a:pt x="46" y="353"/>
                    </a:cubicBezTo>
                    <a:cubicBezTo>
                      <a:pt x="234" y="932"/>
                      <a:pt x="678" y="1523"/>
                      <a:pt x="1263" y="1979"/>
                    </a:cubicBezTo>
                    <a:cubicBezTo>
                      <a:pt x="1309" y="2019"/>
                      <a:pt x="1368" y="2036"/>
                      <a:pt x="1427" y="2036"/>
                    </a:cubicBezTo>
                    <a:cubicBezTo>
                      <a:pt x="1508" y="2036"/>
                      <a:pt x="1584" y="2001"/>
                      <a:pt x="1643" y="1931"/>
                    </a:cubicBezTo>
                    <a:cubicBezTo>
                      <a:pt x="1730" y="1815"/>
                      <a:pt x="1713" y="1645"/>
                      <a:pt x="1595" y="1552"/>
                    </a:cubicBezTo>
                    <a:cubicBezTo>
                      <a:pt x="1093" y="1160"/>
                      <a:pt x="718" y="663"/>
                      <a:pt x="561" y="185"/>
                    </a:cubicBezTo>
                    <a:cubicBezTo>
                      <a:pt x="524" y="73"/>
                      <a:pt x="419" y="1"/>
                      <a:pt x="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3149;p52">
                <a:extLst>
                  <a:ext uri="{FF2B5EF4-FFF2-40B4-BE49-F238E27FC236}">
                    <a16:creationId xmlns:a16="http://schemas.microsoft.com/office/drawing/2014/main" id="{76F76F74-E33D-4DD1-A348-F2FBECE61ACE}"/>
                  </a:ext>
                </a:extLst>
              </p:cNvPr>
              <p:cNvSpPr/>
              <p:nvPr/>
            </p:nvSpPr>
            <p:spPr>
              <a:xfrm>
                <a:off x="4967575" y="1655050"/>
                <a:ext cx="31725" cy="15775"/>
              </a:xfrm>
              <a:custGeom>
                <a:avLst/>
                <a:gdLst/>
                <a:ahLst/>
                <a:cxnLst/>
                <a:rect l="l" t="t" r="r" b="b"/>
                <a:pathLst>
                  <a:path w="1269" h="631" extrusionOk="0">
                    <a:moveTo>
                      <a:pt x="427" y="1"/>
                    </a:moveTo>
                    <a:cubicBezTo>
                      <a:pt x="368" y="1"/>
                      <a:pt x="312" y="4"/>
                      <a:pt x="257" y="11"/>
                    </a:cubicBezTo>
                    <a:cubicBezTo>
                      <a:pt x="105" y="29"/>
                      <a:pt x="0" y="164"/>
                      <a:pt x="17" y="310"/>
                    </a:cubicBezTo>
                    <a:cubicBezTo>
                      <a:pt x="34" y="451"/>
                      <a:pt x="150" y="551"/>
                      <a:pt x="285" y="551"/>
                    </a:cubicBezTo>
                    <a:cubicBezTo>
                      <a:pt x="295" y="551"/>
                      <a:pt x="305" y="551"/>
                      <a:pt x="316" y="550"/>
                    </a:cubicBezTo>
                    <a:cubicBezTo>
                      <a:pt x="351" y="546"/>
                      <a:pt x="388" y="544"/>
                      <a:pt x="427" y="544"/>
                    </a:cubicBezTo>
                    <a:cubicBezTo>
                      <a:pt x="565" y="544"/>
                      <a:pt x="722" y="569"/>
                      <a:pt x="883" y="620"/>
                    </a:cubicBezTo>
                    <a:cubicBezTo>
                      <a:pt x="912" y="625"/>
                      <a:pt x="940" y="631"/>
                      <a:pt x="964" y="631"/>
                    </a:cubicBezTo>
                    <a:cubicBezTo>
                      <a:pt x="1080" y="631"/>
                      <a:pt x="1185" y="555"/>
                      <a:pt x="1221" y="444"/>
                    </a:cubicBezTo>
                    <a:cubicBezTo>
                      <a:pt x="1268" y="297"/>
                      <a:pt x="1185" y="146"/>
                      <a:pt x="1045" y="105"/>
                    </a:cubicBezTo>
                    <a:cubicBezTo>
                      <a:pt x="830" y="37"/>
                      <a:pt x="619"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3150;p52">
                <a:extLst>
                  <a:ext uri="{FF2B5EF4-FFF2-40B4-BE49-F238E27FC236}">
                    <a16:creationId xmlns:a16="http://schemas.microsoft.com/office/drawing/2014/main" id="{9CA862FF-5DFB-412C-9C8C-E7F5365DA068}"/>
                  </a:ext>
                </a:extLst>
              </p:cNvPr>
              <p:cNvSpPr/>
              <p:nvPr/>
            </p:nvSpPr>
            <p:spPr>
              <a:xfrm>
                <a:off x="5009800" y="1728200"/>
                <a:ext cx="31725" cy="15825"/>
              </a:xfrm>
              <a:custGeom>
                <a:avLst/>
                <a:gdLst/>
                <a:ahLst/>
                <a:cxnLst/>
                <a:rect l="l" t="t" r="r" b="b"/>
                <a:pathLst>
                  <a:path w="1269" h="633" extrusionOk="0">
                    <a:moveTo>
                      <a:pt x="304" y="0"/>
                    </a:moveTo>
                    <a:cubicBezTo>
                      <a:pt x="190" y="0"/>
                      <a:pt x="84" y="76"/>
                      <a:pt x="46" y="189"/>
                    </a:cubicBezTo>
                    <a:cubicBezTo>
                      <a:pt x="0" y="335"/>
                      <a:pt x="81" y="486"/>
                      <a:pt x="222" y="527"/>
                    </a:cubicBezTo>
                    <a:cubicBezTo>
                      <a:pt x="438" y="597"/>
                      <a:pt x="648" y="632"/>
                      <a:pt x="842" y="632"/>
                    </a:cubicBezTo>
                    <a:cubicBezTo>
                      <a:pt x="899" y="632"/>
                      <a:pt x="958" y="627"/>
                      <a:pt x="1017" y="621"/>
                    </a:cubicBezTo>
                    <a:cubicBezTo>
                      <a:pt x="1163" y="604"/>
                      <a:pt x="1268" y="470"/>
                      <a:pt x="1250" y="324"/>
                    </a:cubicBezTo>
                    <a:cubicBezTo>
                      <a:pt x="1234" y="182"/>
                      <a:pt x="1123" y="82"/>
                      <a:pt x="986" y="82"/>
                    </a:cubicBezTo>
                    <a:cubicBezTo>
                      <a:pt x="975" y="82"/>
                      <a:pt x="964" y="82"/>
                      <a:pt x="952" y="84"/>
                    </a:cubicBezTo>
                    <a:cubicBezTo>
                      <a:pt x="918" y="87"/>
                      <a:pt x="881" y="89"/>
                      <a:pt x="844" y="89"/>
                    </a:cubicBezTo>
                    <a:cubicBezTo>
                      <a:pt x="706" y="89"/>
                      <a:pt x="551" y="64"/>
                      <a:pt x="386" y="14"/>
                    </a:cubicBezTo>
                    <a:cubicBezTo>
                      <a:pt x="359" y="4"/>
                      <a:pt x="331" y="0"/>
                      <a:pt x="3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3151;p52">
                <a:extLst>
                  <a:ext uri="{FF2B5EF4-FFF2-40B4-BE49-F238E27FC236}">
                    <a16:creationId xmlns:a16="http://schemas.microsoft.com/office/drawing/2014/main" id="{04F84044-E464-4AA7-BED4-5CEE0DE18FB2}"/>
                  </a:ext>
                </a:extLst>
              </p:cNvPr>
              <p:cNvSpPr/>
              <p:nvPr/>
            </p:nvSpPr>
            <p:spPr>
              <a:xfrm>
                <a:off x="4953675" y="1822800"/>
                <a:ext cx="61675" cy="18400"/>
              </a:xfrm>
              <a:custGeom>
                <a:avLst/>
                <a:gdLst/>
                <a:ahLst/>
                <a:cxnLst/>
                <a:rect l="l" t="t" r="r" b="b"/>
                <a:pathLst>
                  <a:path w="2467" h="736" extrusionOk="0">
                    <a:moveTo>
                      <a:pt x="302" y="1"/>
                    </a:moveTo>
                    <a:cubicBezTo>
                      <a:pt x="196" y="1"/>
                      <a:pt x="97" y="63"/>
                      <a:pt x="53" y="168"/>
                    </a:cubicBezTo>
                    <a:cubicBezTo>
                      <a:pt x="1" y="309"/>
                      <a:pt x="65" y="467"/>
                      <a:pt x="206" y="525"/>
                    </a:cubicBezTo>
                    <a:cubicBezTo>
                      <a:pt x="549" y="665"/>
                      <a:pt x="959" y="735"/>
                      <a:pt x="1391" y="735"/>
                    </a:cubicBezTo>
                    <a:cubicBezTo>
                      <a:pt x="1666" y="735"/>
                      <a:pt x="1946" y="706"/>
                      <a:pt x="2227" y="648"/>
                    </a:cubicBezTo>
                    <a:cubicBezTo>
                      <a:pt x="2373" y="619"/>
                      <a:pt x="2467" y="478"/>
                      <a:pt x="2437" y="332"/>
                    </a:cubicBezTo>
                    <a:cubicBezTo>
                      <a:pt x="2412" y="206"/>
                      <a:pt x="2299" y="115"/>
                      <a:pt x="2175" y="115"/>
                    </a:cubicBezTo>
                    <a:cubicBezTo>
                      <a:pt x="2156" y="115"/>
                      <a:pt x="2136" y="117"/>
                      <a:pt x="2116" y="122"/>
                    </a:cubicBezTo>
                    <a:cubicBezTo>
                      <a:pt x="1874" y="170"/>
                      <a:pt x="1630" y="193"/>
                      <a:pt x="1397" y="193"/>
                    </a:cubicBezTo>
                    <a:cubicBezTo>
                      <a:pt x="1032" y="193"/>
                      <a:pt x="691" y="136"/>
                      <a:pt x="409" y="22"/>
                    </a:cubicBezTo>
                    <a:cubicBezTo>
                      <a:pt x="374" y="8"/>
                      <a:pt x="338" y="1"/>
                      <a:pt x="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3152;p52">
                <a:extLst>
                  <a:ext uri="{FF2B5EF4-FFF2-40B4-BE49-F238E27FC236}">
                    <a16:creationId xmlns:a16="http://schemas.microsoft.com/office/drawing/2014/main" id="{0BBD35D9-EFF2-4791-B477-9CF73C09B23D}"/>
                  </a:ext>
                </a:extLst>
              </p:cNvPr>
              <p:cNvSpPr/>
              <p:nvPr/>
            </p:nvSpPr>
            <p:spPr>
              <a:xfrm>
                <a:off x="5029500" y="1797650"/>
                <a:ext cx="28075" cy="25125"/>
              </a:xfrm>
              <a:custGeom>
                <a:avLst/>
                <a:gdLst/>
                <a:ahLst/>
                <a:cxnLst/>
                <a:rect l="l" t="t" r="r" b="b"/>
                <a:pathLst>
                  <a:path w="1123" h="1005" extrusionOk="0">
                    <a:moveTo>
                      <a:pt x="810" y="1"/>
                    </a:moveTo>
                    <a:cubicBezTo>
                      <a:pt x="723" y="1"/>
                      <a:pt x="639" y="42"/>
                      <a:pt x="585" y="122"/>
                    </a:cubicBezTo>
                    <a:cubicBezTo>
                      <a:pt x="497" y="257"/>
                      <a:pt x="351" y="392"/>
                      <a:pt x="164" y="508"/>
                    </a:cubicBezTo>
                    <a:cubicBezTo>
                      <a:pt x="41" y="589"/>
                      <a:pt x="0" y="754"/>
                      <a:pt x="83" y="883"/>
                    </a:cubicBezTo>
                    <a:cubicBezTo>
                      <a:pt x="135" y="964"/>
                      <a:pt x="223" y="1005"/>
                      <a:pt x="310" y="1005"/>
                    </a:cubicBezTo>
                    <a:cubicBezTo>
                      <a:pt x="357" y="1005"/>
                      <a:pt x="410" y="993"/>
                      <a:pt x="456" y="964"/>
                    </a:cubicBezTo>
                    <a:cubicBezTo>
                      <a:pt x="702" y="807"/>
                      <a:pt x="906" y="619"/>
                      <a:pt x="1035" y="421"/>
                    </a:cubicBezTo>
                    <a:cubicBezTo>
                      <a:pt x="1122" y="298"/>
                      <a:pt x="1087" y="128"/>
                      <a:pt x="965" y="47"/>
                    </a:cubicBezTo>
                    <a:cubicBezTo>
                      <a:pt x="917" y="16"/>
                      <a:pt x="863" y="1"/>
                      <a:pt x="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3153;p52">
                <a:extLst>
                  <a:ext uri="{FF2B5EF4-FFF2-40B4-BE49-F238E27FC236}">
                    <a16:creationId xmlns:a16="http://schemas.microsoft.com/office/drawing/2014/main" id="{977F17A5-B442-41D6-AED4-DB56E54320EA}"/>
                  </a:ext>
                </a:extLst>
              </p:cNvPr>
              <p:cNvSpPr/>
              <p:nvPr/>
            </p:nvSpPr>
            <p:spPr>
              <a:xfrm>
                <a:off x="4844975" y="1626250"/>
                <a:ext cx="13450" cy="13450"/>
              </a:xfrm>
              <a:custGeom>
                <a:avLst/>
                <a:gdLst/>
                <a:ahLst/>
                <a:cxnLst/>
                <a:rect l="l" t="t" r="r" b="b"/>
                <a:pathLst>
                  <a:path w="538" h="538" extrusionOk="0">
                    <a:moveTo>
                      <a:pt x="268" y="0"/>
                    </a:moveTo>
                    <a:cubicBezTo>
                      <a:pt x="123" y="0"/>
                      <a:pt x="1" y="117"/>
                      <a:pt x="1" y="269"/>
                    </a:cubicBezTo>
                    <a:cubicBezTo>
                      <a:pt x="1" y="415"/>
                      <a:pt x="123" y="537"/>
                      <a:pt x="268" y="537"/>
                    </a:cubicBezTo>
                    <a:cubicBezTo>
                      <a:pt x="421" y="537"/>
                      <a:pt x="538" y="415"/>
                      <a:pt x="538" y="269"/>
                    </a:cubicBezTo>
                    <a:cubicBezTo>
                      <a:pt x="538" y="117"/>
                      <a:pt x="421" y="0"/>
                      <a:pt x="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 name="مجموعة 9">
            <a:extLst>
              <a:ext uri="{FF2B5EF4-FFF2-40B4-BE49-F238E27FC236}">
                <a16:creationId xmlns:a16="http://schemas.microsoft.com/office/drawing/2014/main" id="{2491BD2A-F0D1-9360-3C60-D1C207FA052B}"/>
              </a:ext>
            </a:extLst>
          </p:cNvPr>
          <p:cNvGrpSpPr/>
          <p:nvPr/>
        </p:nvGrpSpPr>
        <p:grpSpPr>
          <a:xfrm>
            <a:off x="2345255" y="4422736"/>
            <a:ext cx="548809" cy="594353"/>
            <a:chOff x="2345255" y="4422736"/>
            <a:chExt cx="548809" cy="594353"/>
          </a:xfrm>
        </p:grpSpPr>
        <p:sp>
          <p:nvSpPr>
            <p:cNvPr id="510" name="Google Shape;2755;p41">
              <a:extLst>
                <a:ext uri="{FF2B5EF4-FFF2-40B4-BE49-F238E27FC236}">
                  <a16:creationId xmlns:a16="http://schemas.microsoft.com/office/drawing/2014/main" id="{2EFE2265-7005-49EE-9AAD-B3516C531F24}"/>
                </a:ext>
              </a:extLst>
            </p:cNvPr>
            <p:cNvSpPr/>
            <p:nvPr/>
          </p:nvSpPr>
          <p:spPr>
            <a:xfrm>
              <a:off x="2345255" y="4422736"/>
              <a:ext cx="548809" cy="594353"/>
            </a:xfrm>
            <a:custGeom>
              <a:avLst/>
              <a:gdLst/>
              <a:ahLst/>
              <a:cxnLst/>
              <a:rect l="l" t="t" r="r" b="b"/>
              <a:pathLst>
                <a:path w="63914" h="69218" extrusionOk="0">
                  <a:moveTo>
                    <a:pt x="31961" y="355"/>
                  </a:moveTo>
                  <a:cubicBezTo>
                    <a:pt x="32875" y="1318"/>
                    <a:pt x="34421" y="2608"/>
                    <a:pt x="36685" y="3499"/>
                  </a:cubicBezTo>
                  <a:cubicBezTo>
                    <a:pt x="38035" y="4034"/>
                    <a:pt x="38629" y="5449"/>
                    <a:pt x="38748" y="5971"/>
                  </a:cubicBezTo>
                  <a:lnTo>
                    <a:pt x="38748" y="7535"/>
                  </a:lnTo>
                  <a:cubicBezTo>
                    <a:pt x="38748" y="7576"/>
                    <a:pt x="38772" y="7617"/>
                    <a:pt x="38801" y="7647"/>
                  </a:cubicBezTo>
                  <a:cubicBezTo>
                    <a:pt x="38830" y="7667"/>
                    <a:pt x="38869" y="7679"/>
                    <a:pt x="38904" y="7679"/>
                  </a:cubicBezTo>
                  <a:cubicBezTo>
                    <a:pt x="38912" y="7679"/>
                    <a:pt x="38919" y="7678"/>
                    <a:pt x="38926" y="7677"/>
                  </a:cubicBezTo>
                  <a:lnTo>
                    <a:pt x="40341" y="7362"/>
                  </a:lnTo>
                  <a:cubicBezTo>
                    <a:pt x="40965" y="7223"/>
                    <a:pt x="41584" y="7156"/>
                    <a:pt x="42189" y="7156"/>
                  </a:cubicBezTo>
                  <a:cubicBezTo>
                    <a:pt x="46520" y="7156"/>
                    <a:pt x="50191" y="10546"/>
                    <a:pt x="50546" y="14864"/>
                  </a:cubicBezTo>
                  <a:lnTo>
                    <a:pt x="50635" y="15898"/>
                  </a:lnTo>
                  <a:cubicBezTo>
                    <a:pt x="50640" y="15975"/>
                    <a:pt x="50700" y="16028"/>
                    <a:pt x="50777" y="16034"/>
                  </a:cubicBezTo>
                  <a:lnTo>
                    <a:pt x="51811" y="16063"/>
                  </a:lnTo>
                  <a:cubicBezTo>
                    <a:pt x="56400" y="16189"/>
                    <a:pt x="59997" y="19874"/>
                    <a:pt x="59997" y="24463"/>
                  </a:cubicBezTo>
                  <a:cubicBezTo>
                    <a:pt x="59997" y="25134"/>
                    <a:pt x="59901" y="25835"/>
                    <a:pt x="59723" y="26542"/>
                  </a:cubicBezTo>
                  <a:lnTo>
                    <a:pt x="59533" y="27297"/>
                  </a:lnTo>
                  <a:cubicBezTo>
                    <a:pt x="59514" y="27351"/>
                    <a:pt x="59539" y="27417"/>
                    <a:pt x="59586" y="27452"/>
                  </a:cubicBezTo>
                  <a:lnTo>
                    <a:pt x="60211" y="27916"/>
                  </a:lnTo>
                  <a:cubicBezTo>
                    <a:pt x="62380" y="29521"/>
                    <a:pt x="63621" y="31981"/>
                    <a:pt x="63621" y="34667"/>
                  </a:cubicBezTo>
                  <a:cubicBezTo>
                    <a:pt x="63621" y="37336"/>
                    <a:pt x="62386" y="39791"/>
                    <a:pt x="60233" y="41402"/>
                  </a:cubicBezTo>
                  <a:lnTo>
                    <a:pt x="59616" y="41860"/>
                  </a:lnTo>
                  <a:cubicBezTo>
                    <a:pt x="59569" y="41895"/>
                    <a:pt x="59550" y="41954"/>
                    <a:pt x="59563" y="42014"/>
                  </a:cubicBezTo>
                  <a:lnTo>
                    <a:pt x="59747" y="42757"/>
                  </a:lnTo>
                  <a:cubicBezTo>
                    <a:pt x="59912" y="43435"/>
                    <a:pt x="59997" y="44106"/>
                    <a:pt x="59997" y="44754"/>
                  </a:cubicBezTo>
                  <a:cubicBezTo>
                    <a:pt x="59997" y="49081"/>
                    <a:pt x="56751" y="52682"/>
                    <a:pt x="52448" y="53122"/>
                  </a:cubicBezTo>
                  <a:lnTo>
                    <a:pt x="52020" y="53164"/>
                  </a:lnTo>
                  <a:cubicBezTo>
                    <a:pt x="51984" y="53170"/>
                    <a:pt x="51954" y="53182"/>
                    <a:pt x="51931" y="53212"/>
                  </a:cubicBezTo>
                  <a:lnTo>
                    <a:pt x="51633" y="53527"/>
                  </a:lnTo>
                  <a:cubicBezTo>
                    <a:pt x="51348" y="53824"/>
                    <a:pt x="51087" y="54092"/>
                    <a:pt x="50832" y="54341"/>
                  </a:cubicBezTo>
                  <a:lnTo>
                    <a:pt x="50563" y="54608"/>
                  </a:lnTo>
                  <a:cubicBezTo>
                    <a:pt x="50541" y="54627"/>
                    <a:pt x="50522" y="54655"/>
                    <a:pt x="50516" y="54685"/>
                  </a:cubicBezTo>
                  <a:lnTo>
                    <a:pt x="50456" y="55060"/>
                  </a:lnTo>
                  <a:cubicBezTo>
                    <a:pt x="49767" y="59113"/>
                    <a:pt x="46284" y="62061"/>
                    <a:pt x="42171" y="62061"/>
                  </a:cubicBezTo>
                  <a:cubicBezTo>
                    <a:pt x="41571" y="62061"/>
                    <a:pt x="40953" y="61990"/>
                    <a:pt x="40341" y="61853"/>
                  </a:cubicBezTo>
                  <a:lnTo>
                    <a:pt x="38926" y="61538"/>
                  </a:lnTo>
                  <a:cubicBezTo>
                    <a:pt x="38916" y="61535"/>
                    <a:pt x="38904" y="61534"/>
                    <a:pt x="38893" y="61534"/>
                  </a:cubicBezTo>
                  <a:cubicBezTo>
                    <a:pt x="38861" y="61534"/>
                    <a:pt x="38827" y="61546"/>
                    <a:pt x="38801" y="61568"/>
                  </a:cubicBezTo>
                  <a:cubicBezTo>
                    <a:pt x="38772" y="61592"/>
                    <a:pt x="38748" y="61633"/>
                    <a:pt x="38748" y="61681"/>
                  </a:cubicBezTo>
                  <a:lnTo>
                    <a:pt x="38748" y="63244"/>
                  </a:lnTo>
                  <a:cubicBezTo>
                    <a:pt x="38629" y="63767"/>
                    <a:pt x="38035" y="65175"/>
                    <a:pt x="36685" y="65710"/>
                  </a:cubicBezTo>
                  <a:cubicBezTo>
                    <a:pt x="34421" y="66609"/>
                    <a:pt x="32875" y="67893"/>
                    <a:pt x="31961" y="68856"/>
                  </a:cubicBezTo>
                  <a:cubicBezTo>
                    <a:pt x="31039" y="67893"/>
                    <a:pt x="29500" y="66609"/>
                    <a:pt x="27235" y="65710"/>
                  </a:cubicBezTo>
                  <a:cubicBezTo>
                    <a:pt x="25880" y="65182"/>
                    <a:pt x="25292" y="63762"/>
                    <a:pt x="25166" y="63244"/>
                  </a:cubicBezTo>
                  <a:lnTo>
                    <a:pt x="25166" y="61681"/>
                  </a:lnTo>
                  <a:cubicBezTo>
                    <a:pt x="25166" y="61633"/>
                    <a:pt x="25149" y="61592"/>
                    <a:pt x="25114" y="61568"/>
                  </a:cubicBezTo>
                  <a:cubicBezTo>
                    <a:pt x="25087" y="61546"/>
                    <a:pt x="25057" y="61534"/>
                    <a:pt x="25026" y="61534"/>
                  </a:cubicBezTo>
                  <a:cubicBezTo>
                    <a:pt x="25015" y="61534"/>
                    <a:pt x="25004" y="61535"/>
                    <a:pt x="24994" y="61538"/>
                  </a:cubicBezTo>
                  <a:lnTo>
                    <a:pt x="23580" y="61853"/>
                  </a:lnTo>
                  <a:cubicBezTo>
                    <a:pt x="22961" y="61990"/>
                    <a:pt x="22343" y="62061"/>
                    <a:pt x="21743" y="62061"/>
                  </a:cubicBezTo>
                  <a:cubicBezTo>
                    <a:pt x="17630" y="62061"/>
                    <a:pt x="14147" y="59113"/>
                    <a:pt x="13464" y="55060"/>
                  </a:cubicBezTo>
                  <a:lnTo>
                    <a:pt x="13398" y="54685"/>
                  </a:lnTo>
                  <a:cubicBezTo>
                    <a:pt x="13392" y="54655"/>
                    <a:pt x="13381" y="54627"/>
                    <a:pt x="13357" y="54608"/>
                  </a:cubicBezTo>
                  <a:lnTo>
                    <a:pt x="13088" y="54341"/>
                  </a:lnTo>
                  <a:cubicBezTo>
                    <a:pt x="12833" y="54092"/>
                    <a:pt x="12572" y="53824"/>
                    <a:pt x="12287" y="53527"/>
                  </a:cubicBezTo>
                  <a:lnTo>
                    <a:pt x="11990" y="53212"/>
                  </a:lnTo>
                  <a:cubicBezTo>
                    <a:pt x="11966" y="53182"/>
                    <a:pt x="11930" y="53170"/>
                    <a:pt x="11900" y="53164"/>
                  </a:cubicBezTo>
                  <a:lnTo>
                    <a:pt x="11467" y="53122"/>
                  </a:lnTo>
                  <a:cubicBezTo>
                    <a:pt x="7169" y="52682"/>
                    <a:pt x="3923" y="49081"/>
                    <a:pt x="3923" y="44754"/>
                  </a:cubicBezTo>
                  <a:cubicBezTo>
                    <a:pt x="3923" y="44106"/>
                    <a:pt x="4007" y="43435"/>
                    <a:pt x="4173" y="42757"/>
                  </a:cubicBezTo>
                  <a:lnTo>
                    <a:pt x="4351" y="42014"/>
                  </a:lnTo>
                  <a:cubicBezTo>
                    <a:pt x="4370" y="41954"/>
                    <a:pt x="4346" y="41895"/>
                    <a:pt x="4298" y="41860"/>
                  </a:cubicBezTo>
                  <a:lnTo>
                    <a:pt x="3687" y="41402"/>
                  </a:lnTo>
                  <a:cubicBezTo>
                    <a:pt x="1528" y="39791"/>
                    <a:pt x="293" y="37336"/>
                    <a:pt x="293" y="34667"/>
                  </a:cubicBezTo>
                  <a:cubicBezTo>
                    <a:pt x="293" y="31981"/>
                    <a:pt x="1541" y="29521"/>
                    <a:pt x="3709" y="27916"/>
                  </a:cubicBezTo>
                  <a:lnTo>
                    <a:pt x="4334" y="27452"/>
                  </a:lnTo>
                  <a:cubicBezTo>
                    <a:pt x="4381" y="27417"/>
                    <a:pt x="4400" y="27351"/>
                    <a:pt x="4387" y="27297"/>
                  </a:cubicBezTo>
                  <a:lnTo>
                    <a:pt x="4197" y="26542"/>
                  </a:lnTo>
                  <a:cubicBezTo>
                    <a:pt x="4013" y="25835"/>
                    <a:pt x="3923" y="25134"/>
                    <a:pt x="3923" y="24463"/>
                  </a:cubicBezTo>
                  <a:cubicBezTo>
                    <a:pt x="3923" y="19874"/>
                    <a:pt x="7514" y="16189"/>
                    <a:pt x="12103" y="16063"/>
                  </a:cubicBezTo>
                  <a:lnTo>
                    <a:pt x="13143" y="16034"/>
                  </a:lnTo>
                  <a:cubicBezTo>
                    <a:pt x="13214" y="16028"/>
                    <a:pt x="13280" y="15975"/>
                    <a:pt x="13285" y="15898"/>
                  </a:cubicBezTo>
                  <a:lnTo>
                    <a:pt x="13368" y="14864"/>
                  </a:lnTo>
                  <a:cubicBezTo>
                    <a:pt x="13728" y="10546"/>
                    <a:pt x="17396" y="7156"/>
                    <a:pt x="21730" y="7156"/>
                  </a:cubicBezTo>
                  <a:cubicBezTo>
                    <a:pt x="22336" y="7156"/>
                    <a:pt x="22955" y="7223"/>
                    <a:pt x="23580" y="7362"/>
                  </a:cubicBezTo>
                  <a:lnTo>
                    <a:pt x="24994" y="7677"/>
                  </a:lnTo>
                  <a:cubicBezTo>
                    <a:pt x="25001" y="7678"/>
                    <a:pt x="25008" y="7679"/>
                    <a:pt x="25015" y="7679"/>
                  </a:cubicBezTo>
                  <a:cubicBezTo>
                    <a:pt x="25050" y="7679"/>
                    <a:pt x="25084" y="7667"/>
                    <a:pt x="25114" y="7647"/>
                  </a:cubicBezTo>
                  <a:cubicBezTo>
                    <a:pt x="25149" y="7617"/>
                    <a:pt x="25166" y="7576"/>
                    <a:pt x="25166" y="7535"/>
                  </a:cubicBezTo>
                  <a:lnTo>
                    <a:pt x="25166" y="5971"/>
                  </a:lnTo>
                  <a:cubicBezTo>
                    <a:pt x="25292" y="5449"/>
                    <a:pt x="25880" y="4034"/>
                    <a:pt x="27235" y="3499"/>
                  </a:cubicBezTo>
                  <a:cubicBezTo>
                    <a:pt x="29500" y="2608"/>
                    <a:pt x="31039" y="1318"/>
                    <a:pt x="31961" y="355"/>
                  </a:cubicBezTo>
                  <a:close/>
                  <a:moveTo>
                    <a:pt x="31960" y="1"/>
                  </a:moveTo>
                  <a:cubicBezTo>
                    <a:pt x="31920" y="1"/>
                    <a:pt x="31880" y="16"/>
                    <a:pt x="31854" y="46"/>
                  </a:cubicBezTo>
                  <a:cubicBezTo>
                    <a:pt x="30968" y="997"/>
                    <a:pt x="29434" y="2317"/>
                    <a:pt x="27128" y="3225"/>
                  </a:cubicBezTo>
                  <a:cubicBezTo>
                    <a:pt x="25641" y="3814"/>
                    <a:pt x="24999" y="5371"/>
                    <a:pt x="24881" y="5924"/>
                  </a:cubicBezTo>
                  <a:cubicBezTo>
                    <a:pt x="24875" y="5930"/>
                    <a:pt x="24875" y="5941"/>
                    <a:pt x="24875" y="5954"/>
                  </a:cubicBezTo>
                  <a:lnTo>
                    <a:pt x="24875" y="7351"/>
                  </a:lnTo>
                  <a:lnTo>
                    <a:pt x="23644" y="7077"/>
                  </a:lnTo>
                  <a:cubicBezTo>
                    <a:pt x="23002" y="6934"/>
                    <a:pt x="22368" y="6863"/>
                    <a:pt x="21743" y="6863"/>
                  </a:cubicBezTo>
                  <a:cubicBezTo>
                    <a:pt x="17255" y="6863"/>
                    <a:pt x="13445" y="10363"/>
                    <a:pt x="13077" y="14840"/>
                  </a:cubicBezTo>
                  <a:lnTo>
                    <a:pt x="13000" y="15743"/>
                  </a:lnTo>
                  <a:lnTo>
                    <a:pt x="12097" y="15767"/>
                  </a:lnTo>
                  <a:cubicBezTo>
                    <a:pt x="7347" y="15898"/>
                    <a:pt x="3632" y="19714"/>
                    <a:pt x="3632" y="24463"/>
                  </a:cubicBezTo>
                  <a:cubicBezTo>
                    <a:pt x="3632" y="25157"/>
                    <a:pt x="3728" y="25883"/>
                    <a:pt x="3912" y="26614"/>
                  </a:cubicBezTo>
                  <a:lnTo>
                    <a:pt x="4079" y="27274"/>
                  </a:lnTo>
                  <a:lnTo>
                    <a:pt x="3531" y="27678"/>
                  </a:lnTo>
                  <a:cubicBezTo>
                    <a:pt x="1291" y="29342"/>
                    <a:pt x="1" y="31892"/>
                    <a:pt x="1" y="34667"/>
                  </a:cubicBezTo>
                  <a:cubicBezTo>
                    <a:pt x="1" y="37431"/>
                    <a:pt x="1279" y="39970"/>
                    <a:pt x="3508" y="41633"/>
                  </a:cubicBezTo>
                  <a:lnTo>
                    <a:pt x="4049" y="42038"/>
                  </a:lnTo>
                  <a:lnTo>
                    <a:pt x="3888" y="42686"/>
                  </a:lnTo>
                  <a:cubicBezTo>
                    <a:pt x="3716" y="43393"/>
                    <a:pt x="3632" y="44082"/>
                    <a:pt x="3632" y="44754"/>
                  </a:cubicBezTo>
                  <a:cubicBezTo>
                    <a:pt x="3632" y="49235"/>
                    <a:pt x="6985" y="52956"/>
                    <a:pt x="11437" y="53407"/>
                  </a:cubicBezTo>
                  <a:lnTo>
                    <a:pt x="11812" y="53450"/>
                  </a:lnTo>
                  <a:lnTo>
                    <a:pt x="12073" y="53722"/>
                  </a:lnTo>
                  <a:cubicBezTo>
                    <a:pt x="12358" y="54026"/>
                    <a:pt x="12625" y="54299"/>
                    <a:pt x="12882" y="54548"/>
                  </a:cubicBezTo>
                  <a:lnTo>
                    <a:pt x="13118" y="54781"/>
                  </a:lnTo>
                  <a:lnTo>
                    <a:pt x="13173" y="55107"/>
                  </a:lnTo>
                  <a:cubicBezTo>
                    <a:pt x="13886" y="59304"/>
                    <a:pt x="17488" y="62352"/>
                    <a:pt x="21743" y="62352"/>
                  </a:cubicBezTo>
                  <a:cubicBezTo>
                    <a:pt x="22368" y="62352"/>
                    <a:pt x="23002" y="62281"/>
                    <a:pt x="23644" y="62138"/>
                  </a:cubicBezTo>
                  <a:lnTo>
                    <a:pt x="24875" y="61859"/>
                  </a:lnTo>
                  <a:lnTo>
                    <a:pt x="24875" y="63262"/>
                  </a:lnTo>
                  <a:cubicBezTo>
                    <a:pt x="24875" y="63268"/>
                    <a:pt x="24875" y="63280"/>
                    <a:pt x="24881" y="63292"/>
                  </a:cubicBezTo>
                  <a:cubicBezTo>
                    <a:pt x="24999" y="63839"/>
                    <a:pt x="25641" y="65402"/>
                    <a:pt x="27128" y="65984"/>
                  </a:cubicBezTo>
                  <a:cubicBezTo>
                    <a:pt x="29434" y="66894"/>
                    <a:pt x="30968" y="68219"/>
                    <a:pt x="31854" y="69169"/>
                  </a:cubicBezTo>
                  <a:cubicBezTo>
                    <a:pt x="31877" y="69199"/>
                    <a:pt x="31918" y="69218"/>
                    <a:pt x="31961" y="69218"/>
                  </a:cubicBezTo>
                  <a:cubicBezTo>
                    <a:pt x="32002" y="69218"/>
                    <a:pt x="32038" y="69199"/>
                    <a:pt x="32068" y="69169"/>
                  </a:cubicBezTo>
                  <a:cubicBezTo>
                    <a:pt x="32946" y="68219"/>
                    <a:pt x="34486" y="66894"/>
                    <a:pt x="36792" y="65984"/>
                  </a:cubicBezTo>
                  <a:cubicBezTo>
                    <a:pt x="38273" y="65396"/>
                    <a:pt x="38915" y="63844"/>
                    <a:pt x="39039" y="63292"/>
                  </a:cubicBezTo>
                  <a:lnTo>
                    <a:pt x="39039" y="63262"/>
                  </a:lnTo>
                  <a:lnTo>
                    <a:pt x="39039" y="61859"/>
                  </a:lnTo>
                  <a:lnTo>
                    <a:pt x="40276" y="62138"/>
                  </a:lnTo>
                  <a:cubicBezTo>
                    <a:pt x="40912" y="62281"/>
                    <a:pt x="41554" y="62352"/>
                    <a:pt x="42171" y="62352"/>
                  </a:cubicBezTo>
                  <a:cubicBezTo>
                    <a:pt x="46427" y="62352"/>
                    <a:pt x="50034" y="59304"/>
                    <a:pt x="50742" y="55107"/>
                  </a:cubicBezTo>
                  <a:lnTo>
                    <a:pt x="50802" y="54781"/>
                  </a:lnTo>
                  <a:lnTo>
                    <a:pt x="51033" y="54548"/>
                  </a:lnTo>
                  <a:cubicBezTo>
                    <a:pt x="51295" y="54299"/>
                    <a:pt x="51562" y="54026"/>
                    <a:pt x="51841" y="53722"/>
                  </a:cubicBezTo>
                  <a:lnTo>
                    <a:pt x="52102" y="53450"/>
                  </a:lnTo>
                  <a:lnTo>
                    <a:pt x="52478" y="53407"/>
                  </a:lnTo>
                  <a:cubicBezTo>
                    <a:pt x="56930" y="52956"/>
                    <a:pt x="60288" y="49235"/>
                    <a:pt x="60288" y="44754"/>
                  </a:cubicBezTo>
                  <a:cubicBezTo>
                    <a:pt x="60288" y="44082"/>
                    <a:pt x="60198" y="43386"/>
                    <a:pt x="60032" y="42686"/>
                  </a:cubicBezTo>
                  <a:lnTo>
                    <a:pt x="59871" y="42038"/>
                  </a:lnTo>
                  <a:lnTo>
                    <a:pt x="60406" y="41633"/>
                  </a:lnTo>
                  <a:cubicBezTo>
                    <a:pt x="62636" y="39970"/>
                    <a:pt x="63914" y="37431"/>
                    <a:pt x="63914" y="34667"/>
                  </a:cubicBezTo>
                  <a:cubicBezTo>
                    <a:pt x="63914" y="31892"/>
                    <a:pt x="62630" y="29342"/>
                    <a:pt x="60383" y="27678"/>
                  </a:cubicBezTo>
                  <a:lnTo>
                    <a:pt x="59835" y="27274"/>
                  </a:lnTo>
                  <a:lnTo>
                    <a:pt x="60008" y="26614"/>
                  </a:lnTo>
                  <a:cubicBezTo>
                    <a:pt x="60192" y="25883"/>
                    <a:pt x="60288" y="25157"/>
                    <a:pt x="60288" y="24463"/>
                  </a:cubicBezTo>
                  <a:cubicBezTo>
                    <a:pt x="60288" y="19714"/>
                    <a:pt x="56567" y="15898"/>
                    <a:pt x="51824" y="15767"/>
                  </a:cubicBezTo>
                  <a:lnTo>
                    <a:pt x="50914" y="15743"/>
                  </a:lnTo>
                  <a:lnTo>
                    <a:pt x="50837" y="14840"/>
                  </a:lnTo>
                  <a:cubicBezTo>
                    <a:pt x="50469" y="10363"/>
                    <a:pt x="46665" y="6863"/>
                    <a:pt x="42171" y="6863"/>
                  </a:cubicBezTo>
                  <a:cubicBezTo>
                    <a:pt x="41554" y="6863"/>
                    <a:pt x="40912" y="6934"/>
                    <a:pt x="40276" y="7077"/>
                  </a:cubicBezTo>
                  <a:lnTo>
                    <a:pt x="39039" y="7351"/>
                  </a:lnTo>
                  <a:lnTo>
                    <a:pt x="39039" y="5954"/>
                  </a:lnTo>
                  <a:lnTo>
                    <a:pt x="39039" y="5924"/>
                  </a:lnTo>
                  <a:cubicBezTo>
                    <a:pt x="38915" y="5371"/>
                    <a:pt x="38273" y="3814"/>
                    <a:pt x="36792" y="3225"/>
                  </a:cubicBezTo>
                  <a:cubicBezTo>
                    <a:pt x="34486" y="2317"/>
                    <a:pt x="32946" y="997"/>
                    <a:pt x="32068" y="46"/>
                  </a:cubicBezTo>
                  <a:cubicBezTo>
                    <a:pt x="32041" y="16"/>
                    <a:pt x="32000" y="1"/>
                    <a:pt x="31960" y="1"/>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42" name="Google Shape;3158;p52">
              <a:extLst>
                <a:ext uri="{FF2B5EF4-FFF2-40B4-BE49-F238E27FC236}">
                  <a16:creationId xmlns:a16="http://schemas.microsoft.com/office/drawing/2014/main" id="{AD518431-D16E-412A-8987-A282770EDAF1}"/>
                </a:ext>
              </a:extLst>
            </p:cNvPr>
            <p:cNvGrpSpPr/>
            <p:nvPr/>
          </p:nvGrpSpPr>
          <p:grpSpPr>
            <a:xfrm>
              <a:off x="2496499" y="4509365"/>
              <a:ext cx="276390" cy="364512"/>
              <a:chOff x="4844525" y="2690750"/>
              <a:chExt cx="262600" cy="346325"/>
            </a:xfrm>
          </p:grpSpPr>
          <p:sp>
            <p:nvSpPr>
              <p:cNvPr id="543" name="Google Shape;3159;p52">
                <a:extLst>
                  <a:ext uri="{FF2B5EF4-FFF2-40B4-BE49-F238E27FC236}">
                    <a16:creationId xmlns:a16="http://schemas.microsoft.com/office/drawing/2014/main" id="{A1D78E9D-B80D-47C1-95E7-BD98FFE8C30D}"/>
                  </a:ext>
                </a:extLst>
              </p:cNvPr>
              <p:cNvSpPr/>
              <p:nvPr/>
            </p:nvSpPr>
            <p:spPr>
              <a:xfrm>
                <a:off x="4844525" y="2690750"/>
                <a:ext cx="262600" cy="346325"/>
              </a:xfrm>
              <a:custGeom>
                <a:avLst/>
                <a:gdLst/>
                <a:ahLst/>
                <a:cxnLst/>
                <a:rect l="l" t="t" r="r" b="b"/>
                <a:pathLst>
                  <a:path w="10504" h="13853" extrusionOk="0">
                    <a:moveTo>
                      <a:pt x="5255" y="581"/>
                    </a:moveTo>
                    <a:lnTo>
                      <a:pt x="8662" y="2456"/>
                    </a:lnTo>
                    <a:cubicBezTo>
                      <a:pt x="9463" y="2895"/>
                      <a:pt x="9959" y="3737"/>
                      <a:pt x="9959" y="4649"/>
                    </a:cubicBezTo>
                    <a:lnTo>
                      <a:pt x="9959" y="13310"/>
                    </a:lnTo>
                    <a:lnTo>
                      <a:pt x="545" y="13310"/>
                    </a:lnTo>
                    <a:lnTo>
                      <a:pt x="545" y="4649"/>
                    </a:lnTo>
                    <a:cubicBezTo>
                      <a:pt x="545" y="3737"/>
                      <a:pt x="1041" y="2895"/>
                      <a:pt x="1842" y="2456"/>
                    </a:cubicBezTo>
                    <a:lnTo>
                      <a:pt x="5255" y="581"/>
                    </a:lnTo>
                    <a:close/>
                    <a:moveTo>
                      <a:pt x="5252" y="1"/>
                    </a:moveTo>
                    <a:cubicBezTo>
                      <a:pt x="5207" y="1"/>
                      <a:pt x="5161" y="11"/>
                      <a:pt x="5120" y="31"/>
                    </a:cubicBezTo>
                    <a:lnTo>
                      <a:pt x="1578" y="1978"/>
                    </a:lnTo>
                    <a:cubicBezTo>
                      <a:pt x="609" y="2515"/>
                      <a:pt x="0" y="3538"/>
                      <a:pt x="0" y="4649"/>
                    </a:cubicBezTo>
                    <a:lnTo>
                      <a:pt x="0" y="13579"/>
                    </a:lnTo>
                    <a:cubicBezTo>
                      <a:pt x="0" y="13731"/>
                      <a:pt x="124" y="13853"/>
                      <a:pt x="275" y="13853"/>
                    </a:cubicBezTo>
                    <a:lnTo>
                      <a:pt x="10228" y="13853"/>
                    </a:lnTo>
                    <a:cubicBezTo>
                      <a:pt x="10380" y="13853"/>
                      <a:pt x="10503" y="13731"/>
                      <a:pt x="10503" y="13579"/>
                    </a:cubicBezTo>
                    <a:lnTo>
                      <a:pt x="10503" y="4649"/>
                    </a:lnTo>
                    <a:cubicBezTo>
                      <a:pt x="10503" y="3538"/>
                      <a:pt x="9895" y="2515"/>
                      <a:pt x="8925" y="1978"/>
                    </a:cubicBezTo>
                    <a:lnTo>
                      <a:pt x="5384" y="31"/>
                    </a:lnTo>
                    <a:cubicBezTo>
                      <a:pt x="5342" y="11"/>
                      <a:pt x="5297" y="1"/>
                      <a:pt x="52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3160;p52">
                <a:extLst>
                  <a:ext uri="{FF2B5EF4-FFF2-40B4-BE49-F238E27FC236}">
                    <a16:creationId xmlns:a16="http://schemas.microsoft.com/office/drawing/2014/main" id="{F2FB3FB6-1903-4D83-BA2E-3757187CD9B2}"/>
                  </a:ext>
                </a:extLst>
              </p:cNvPr>
              <p:cNvSpPr/>
              <p:nvPr/>
            </p:nvSpPr>
            <p:spPr>
              <a:xfrm>
                <a:off x="4871700" y="2721725"/>
                <a:ext cx="208375" cy="92125"/>
              </a:xfrm>
              <a:custGeom>
                <a:avLst/>
                <a:gdLst/>
                <a:ahLst/>
                <a:cxnLst/>
                <a:rect l="l" t="t" r="r" b="b"/>
                <a:pathLst>
                  <a:path w="8335" h="3685" extrusionOk="0">
                    <a:moveTo>
                      <a:pt x="4165" y="1"/>
                    </a:moveTo>
                    <a:cubicBezTo>
                      <a:pt x="4120" y="1"/>
                      <a:pt x="4074" y="11"/>
                      <a:pt x="4033" y="32"/>
                    </a:cubicBezTo>
                    <a:lnTo>
                      <a:pt x="1017" y="1692"/>
                    </a:lnTo>
                    <a:cubicBezTo>
                      <a:pt x="392" y="2037"/>
                      <a:pt x="0" y="2697"/>
                      <a:pt x="0" y="3415"/>
                    </a:cubicBezTo>
                    <a:cubicBezTo>
                      <a:pt x="0" y="3561"/>
                      <a:pt x="124" y="3685"/>
                      <a:pt x="270" y="3685"/>
                    </a:cubicBezTo>
                    <a:lnTo>
                      <a:pt x="2940" y="3685"/>
                    </a:lnTo>
                    <a:cubicBezTo>
                      <a:pt x="3075" y="3685"/>
                      <a:pt x="3197" y="3591"/>
                      <a:pt x="3215" y="3456"/>
                    </a:cubicBezTo>
                    <a:cubicBezTo>
                      <a:pt x="3239" y="3286"/>
                      <a:pt x="3110" y="3146"/>
                      <a:pt x="2946" y="3146"/>
                    </a:cubicBezTo>
                    <a:lnTo>
                      <a:pt x="567" y="3146"/>
                    </a:lnTo>
                    <a:cubicBezTo>
                      <a:pt x="644" y="2732"/>
                      <a:pt x="907" y="2375"/>
                      <a:pt x="1281" y="2171"/>
                    </a:cubicBezTo>
                    <a:lnTo>
                      <a:pt x="4168" y="581"/>
                    </a:lnTo>
                    <a:lnTo>
                      <a:pt x="7054" y="2171"/>
                    </a:lnTo>
                    <a:cubicBezTo>
                      <a:pt x="7429" y="2375"/>
                      <a:pt x="7686" y="2732"/>
                      <a:pt x="7768" y="3146"/>
                    </a:cubicBezTo>
                    <a:lnTo>
                      <a:pt x="5395" y="3146"/>
                    </a:lnTo>
                    <a:cubicBezTo>
                      <a:pt x="5255" y="3146"/>
                      <a:pt x="5138" y="3240"/>
                      <a:pt x="5114" y="3375"/>
                    </a:cubicBezTo>
                    <a:cubicBezTo>
                      <a:pt x="5091" y="3544"/>
                      <a:pt x="5220" y="3685"/>
                      <a:pt x="5384" y="3685"/>
                    </a:cubicBezTo>
                    <a:lnTo>
                      <a:pt x="8060" y="3685"/>
                    </a:lnTo>
                    <a:cubicBezTo>
                      <a:pt x="8212" y="3685"/>
                      <a:pt x="8335" y="3561"/>
                      <a:pt x="8335" y="3415"/>
                    </a:cubicBezTo>
                    <a:cubicBezTo>
                      <a:pt x="8335" y="2697"/>
                      <a:pt x="7944" y="2037"/>
                      <a:pt x="7318" y="1692"/>
                    </a:cubicBezTo>
                    <a:lnTo>
                      <a:pt x="4297" y="32"/>
                    </a:lnTo>
                    <a:cubicBezTo>
                      <a:pt x="4255" y="11"/>
                      <a:pt x="4210" y="1"/>
                      <a:pt x="41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3161;p52">
                <a:extLst>
                  <a:ext uri="{FF2B5EF4-FFF2-40B4-BE49-F238E27FC236}">
                    <a16:creationId xmlns:a16="http://schemas.microsoft.com/office/drawing/2014/main" id="{D3749973-24EB-48BD-8671-9E3B91CA5500}"/>
                  </a:ext>
                </a:extLst>
              </p:cNvPr>
              <p:cNvSpPr/>
              <p:nvPr/>
            </p:nvSpPr>
            <p:spPr>
              <a:xfrm>
                <a:off x="4871700" y="2827400"/>
                <a:ext cx="97325" cy="182675"/>
              </a:xfrm>
              <a:custGeom>
                <a:avLst/>
                <a:gdLst/>
                <a:ahLst/>
                <a:cxnLst/>
                <a:rect l="l" t="t" r="r" b="b"/>
                <a:pathLst>
                  <a:path w="3893" h="7307" extrusionOk="0">
                    <a:moveTo>
                      <a:pt x="3356" y="539"/>
                    </a:moveTo>
                    <a:lnTo>
                      <a:pt x="3356" y="6763"/>
                    </a:lnTo>
                    <a:lnTo>
                      <a:pt x="539" y="6763"/>
                    </a:lnTo>
                    <a:lnTo>
                      <a:pt x="539" y="539"/>
                    </a:lnTo>
                    <a:close/>
                    <a:moveTo>
                      <a:pt x="270" y="1"/>
                    </a:moveTo>
                    <a:cubicBezTo>
                      <a:pt x="118" y="1"/>
                      <a:pt x="0" y="118"/>
                      <a:pt x="0" y="270"/>
                    </a:cubicBezTo>
                    <a:lnTo>
                      <a:pt x="0" y="7032"/>
                    </a:lnTo>
                    <a:cubicBezTo>
                      <a:pt x="0" y="7183"/>
                      <a:pt x="118" y="7307"/>
                      <a:pt x="270" y="7307"/>
                    </a:cubicBezTo>
                    <a:lnTo>
                      <a:pt x="3625" y="7307"/>
                    </a:lnTo>
                    <a:cubicBezTo>
                      <a:pt x="3776" y="7307"/>
                      <a:pt x="3893" y="7183"/>
                      <a:pt x="3893" y="7032"/>
                    </a:cubicBezTo>
                    <a:lnTo>
                      <a:pt x="3893" y="270"/>
                    </a:lnTo>
                    <a:cubicBezTo>
                      <a:pt x="3893" y="118"/>
                      <a:pt x="3776" y="1"/>
                      <a:pt x="36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3162;p52">
                <a:extLst>
                  <a:ext uri="{FF2B5EF4-FFF2-40B4-BE49-F238E27FC236}">
                    <a16:creationId xmlns:a16="http://schemas.microsoft.com/office/drawing/2014/main" id="{755E00D9-3EB6-406C-BE81-B41733B16387}"/>
                  </a:ext>
                </a:extLst>
              </p:cNvPr>
              <p:cNvSpPr/>
              <p:nvPr/>
            </p:nvSpPr>
            <p:spPr>
              <a:xfrm>
                <a:off x="4898725" y="2854425"/>
                <a:ext cx="43275" cy="128475"/>
              </a:xfrm>
              <a:custGeom>
                <a:avLst/>
                <a:gdLst/>
                <a:ahLst/>
                <a:cxnLst/>
                <a:rect l="l" t="t" r="r" b="b"/>
                <a:pathLst>
                  <a:path w="1731" h="5139" extrusionOk="0">
                    <a:moveTo>
                      <a:pt x="1187" y="538"/>
                    </a:moveTo>
                    <a:lnTo>
                      <a:pt x="1187" y="4600"/>
                    </a:lnTo>
                    <a:lnTo>
                      <a:pt x="538" y="4600"/>
                    </a:lnTo>
                    <a:lnTo>
                      <a:pt x="538" y="538"/>
                    </a:lnTo>
                    <a:close/>
                    <a:moveTo>
                      <a:pt x="270" y="1"/>
                    </a:moveTo>
                    <a:cubicBezTo>
                      <a:pt x="124" y="1"/>
                      <a:pt x="1" y="124"/>
                      <a:pt x="1" y="270"/>
                    </a:cubicBezTo>
                    <a:lnTo>
                      <a:pt x="1" y="4870"/>
                    </a:lnTo>
                    <a:cubicBezTo>
                      <a:pt x="1" y="5021"/>
                      <a:pt x="124" y="5139"/>
                      <a:pt x="270" y="5139"/>
                    </a:cubicBezTo>
                    <a:lnTo>
                      <a:pt x="1462" y="5139"/>
                    </a:lnTo>
                    <a:cubicBezTo>
                      <a:pt x="1608" y="5139"/>
                      <a:pt x="1730" y="5021"/>
                      <a:pt x="1730" y="4870"/>
                    </a:cubicBezTo>
                    <a:lnTo>
                      <a:pt x="1730" y="270"/>
                    </a:lnTo>
                    <a:cubicBezTo>
                      <a:pt x="1730" y="124"/>
                      <a:pt x="1608" y="1"/>
                      <a:pt x="14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3163;p52">
                <a:extLst>
                  <a:ext uri="{FF2B5EF4-FFF2-40B4-BE49-F238E27FC236}">
                    <a16:creationId xmlns:a16="http://schemas.microsoft.com/office/drawing/2014/main" id="{EA91CAFA-09AC-49B5-ACD8-86CF48B03341}"/>
                  </a:ext>
                </a:extLst>
              </p:cNvPr>
              <p:cNvSpPr/>
              <p:nvPr/>
            </p:nvSpPr>
            <p:spPr>
              <a:xfrm>
                <a:off x="5009650" y="2854425"/>
                <a:ext cx="43250" cy="128475"/>
              </a:xfrm>
              <a:custGeom>
                <a:avLst/>
                <a:gdLst/>
                <a:ahLst/>
                <a:cxnLst/>
                <a:rect l="l" t="t" r="r" b="b"/>
                <a:pathLst>
                  <a:path w="1730" h="5139" extrusionOk="0">
                    <a:moveTo>
                      <a:pt x="1193" y="538"/>
                    </a:moveTo>
                    <a:lnTo>
                      <a:pt x="1193" y="4600"/>
                    </a:lnTo>
                    <a:lnTo>
                      <a:pt x="543" y="4600"/>
                    </a:lnTo>
                    <a:lnTo>
                      <a:pt x="543" y="538"/>
                    </a:lnTo>
                    <a:close/>
                    <a:moveTo>
                      <a:pt x="268" y="1"/>
                    </a:moveTo>
                    <a:cubicBezTo>
                      <a:pt x="122" y="1"/>
                      <a:pt x="0" y="124"/>
                      <a:pt x="0" y="270"/>
                    </a:cubicBezTo>
                    <a:lnTo>
                      <a:pt x="0" y="4870"/>
                    </a:lnTo>
                    <a:cubicBezTo>
                      <a:pt x="0" y="5021"/>
                      <a:pt x="122" y="5139"/>
                      <a:pt x="268" y="5139"/>
                    </a:cubicBezTo>
                    <a:lnTo>
                      <a:pt x="1461" y="5139"/>
                    </a:lnTo>
                    <a:cubicBezTo>
                      <a:pt x="1613" y="5139"/>
                      <a:pt x="1730" y="5021"/>
                      <a:pt x="1730" y="4870"/>
                    </a:cubicBezTo>
                    <a:lnTo>
                      <a:pt x="1730" y="270"/>
                    </a:lnTo>
                    <a:cubicBezTo>
                      <a:pt x="1730" y="124"/>
                      <a:pt x="1613" y="1"/>
                      <a:pt x="14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3164;p52">
                <a:extLst>
                  <a:ext uri="{FF2B5EF4-FFF2-40B4-BE49-F238E27FC236}">
                    <a16:creationId xmlns:a16="http://schemas.microsoft.com/office/drawing/2014/main" id="{7F09E686-D94C-415E-946D-7ECB050B7CF9}"/>
                  </a:ext>
                </a:extLst>
              </p:cNvPr>
              <p:cNvSpPr/>
              <p:nvPr/>
            </p:nvSpPr>
            <p:spPr>
              <a:xfrm>
                <a:off x="4982600" y="2827400"/>
                <a:ext cx="97350" cy="182675"/>
              </a:xfrm>
              <a:custGeom>
                <a:avLst/>
                <a:gdLst/>
                <a:ahLst/>
                <a:cxnLst/>
                <a:rect l="l" t="t" r="r" b="b"/>
                <a:pathLst>
                  <a:path w="3894" h="7307" extrusionOk="0">
                    <a:moveTo>
                      <a:pt x="3355" y="539"/>
                    </a:moveTo>
                    <a:lnTo>
                      <a:pt x="3355" y="6763"/>
                    </a:lnTo>
                    <a:lnTo>
                      <a:pt x="538" y="6763"/>
                    </a:lnTo>
                    <a:lnTo>
                      <a:pt x="538" y="539"/>
                    </a:lnTo>
                    <a:close/>
                    <a:moveTo>
                      <a:pt x="269" y="1"/>
                    </a:moveTo>
                    <a:cubicBezTo>
                      <a:pt x="123" y="1"/>
                      <a:pt x="1" y="118"/>
                      <a:pt x="1" y="270"/>
                    </a:cubicBezTo>
                    <a:lnTo>
                      <a:pt x="1" y="7032"/>
                    </a:lnTo>
                    <a:cubicBezTo>
                      <a:pt x="1" y="7183"/>
                      <a:pt x="123" y="7307"/>
                      <a:pt x="269" y="7307"/>
                    </a:cubicBezTo>
                    <a:lnTo>
                      <a:pt x="3624" y="7307"/>
                    </a:lnTo>
                    <a:cubicBezTo>
                      <a:pt x="3776" y="7307"/>
                      <a:pt x="3893" y="7183"/>
                      <a:pt x="3893" y="7032"/>
                    </a:cubicBezTo>
                    <a:lnTo>
                      <a:pt x="3893" y="270"/>
                    </a:lnTo>
                    <a:cubicBezTo>
                      <a:pt x="3893" y="118"/>
                      <a:pt x="3776" y="1"/>
                      <a:pt x="3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3165;p52">
                <a:extLst>
                  <a:ext uri="{FF2B5EF4-FFF2-40B4-BE49-F238E27FC236}">
                    <a16:creationId xmlns:a16="http://schemas.microsoft.com/office/drawing/2014/main" id="{E88A5E92-8B66-433D-A4B6-D109B6BE4214}"/>
                  </a:ext>
                </a:extLst>
              </p:cNvPr>
              <p:cNvSpPr/>
              <p:nvPr/>
            </p:nvSpPr>
            <p:spPr>
              <a:xfrm>
                <a:off x="4969000" y="2800550"/>
                <a:ext cx="13625" cy="13450"/>
              </a:xfrm>
              <a:custGeom>
                <a:avLst/>
                <a:gdLst/>
                <a:ahLst/>
                <a:cxnLst/>
                <a:rect l="l" t="t" r="r" b="b"/>
                <a:pathLst>
                  <a:path w="545" h="538" extrusionOk="0">
                    <a:moveTo>
                      <a:pt x="276" y="0"/>
                    </a:moveTo>
                    <a:cubicBezTo>
                      <a:pt x="124" y="0"/>
                      <a:pt x="1" y="117"/>
                      <a:pt x="1" y="268"/>
                    </a:cubicBezTo>
                    <a:cubicBezTo>
                      <a:pt x="1" y="414"/>
                      <a:pt x="124" y="537"/>
                      <a:pt x="276" y="537"/>
                    </a:cubicBezTo>
                    <a:cubicBezTo>
                      <a:pt x="422" y="537"/>
                      <a:pt x="545" y="414"/>
                      <a:pt x="545" y="268"/>
                    </a:cubicBezTo>
                    <a:cubicBezTo>
                      <a:pt x="545" y="117"/>
                      <a:pt x="422" y="0"/>
                      <a:pt x="2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 name="مجموعة 5">
            <a:extLst>
              <a:ext uri="{FF2B5EF4-FFF2-40B4-BE49-F238E27FC236}">
                <a16:creationId xmlns:a16="http://schemas.microsoft.com/office/drawing/2014/main" id="{61FE6027-FF4B-C197-D11E-31BC67C6AC72}"/>
              </a:ext>
            </a:extLst>
          </p:cNvPr>
          <p:cNvGrpSpPr/>
          <p:nvPr/>
        </p:nvGrpSpPr>
        <p:grpSpPr>
          <a:xfrm>
            <a:off x="10015751" y="2897624"/>
            <a:ext cx="548809" cy="594353"/>
            <a:chOff x="10015751" y="2897624"/>
            <a:chExt cx="548809" cy="594353"/>
          </a:xfrm>
        </p:grpSpPr>
        <p:sp>
          <p:nvSpPr>
            <p:cNvPr id="262" name="Google Shape;2755;p41">
              <a:extLst>
                <a:ext uri="{FF2B5EF4-FFF2-40B4-BE49-F238E27FC236}">
                  <a16:creationId xmlns:a16="http://schemas.microsoft.com/office/drawing/2014/main" id="{40A5C5AF-1724-4DC9-93A2-22F9966A0DE3}"/>
                </a:ext>
              </a:extLst>
            </p:cNvPr>
            <p:cNvSpPr/>
            <p:nvPr/>
          </p:nvSpPr>
          <p:spPr>
            <a:xfrm>
              <a:off x="10015751" y="2897624"/>
              <a:ext cx="548809" cy="594353"/>
            </a:xfrm>
            <a:custGeom>
              <a:avLst/>
              <a:gdLst/>
              <a:ahLst/>
              <a:cxnLst/>
              <a:rect l="l" t="t" r="r" b="b"/>
              <a:pathLst>
                <a:path w="63914" h="69218" extrusionOk="0">
                  <a:moveTo>
                    <a:pt x="31961" y="355"/>
                  </a:moveTo>
                  <a:cubicBezTo>
                    <a:pt x="32875" y="1318"/>
                    <a:pt x="34421" y="2608"/>
                    <a:pt x="36685" y="3499"/>
                  </a:cubicBezTo>
                  <a:cubicBezTo>
                    <a:pt x="38035" y="4034"/>
                    <a:pt x="38629" y="5449"/>
                    <a:pt x="38748" y="5971"/>
                  </a:cubicBezTo>
                  <a:lnTo>
                    <a:pt x="38748" y="7535"/>
                  </a:lnTo>
                  <a:cubicBezTo>
                    <a:pt x="38748" y="7576"/>
                    <a:pt x="38772" y="7617"/>
                    <a:pt x="38801" y="7647"/>
                  </a:cubicBezTo>
                  <a:cubicBezTo>
                    <a:pt x="38830" y="7667"/>
                    <a:pt x="38869" y="7679"/>
                    <a:pt x="38904" y="7679"/>
                  </a:cubicBezTo>
                  <a:cubicBezTo>
                    <a:pt x="38912" y="7679"/>
                    <a:pt x="38919" y="7678"/>
                    <a:pt x="38926" y="7677"/>
                  </a:cubicBezTo>
                  <a:lnTo>
                    <a:pt x="40341" y="7362"/>
                  </a:lnTo>
                  <a:cubicBezTo>
                    <a:pt x="40965" y="7223"/>
                    <a:pt x="41584" y="7156"/>
                    <a:pt x="42189" y="7156"/>
                  </a:cubicBezTo>
                  <a:cubicBezTo>
                    <a:pt x="46520" y="7156"/>
                    <a:pt x="50191" y="10546"/>
                    <a:pt x="50546" y="14864"/>
                  </a:cubicBezTo>
                  <a:lnTo>
                    <a:pt x="50635" y="15898"/>
                  </a:lnTo>
                  <a:cubicBezTo>
                    <a:pt x="50640" y="15975"/>
                    <a:pt x="50700" y="16028"/>
                    <a:pt x="50777" y="16034"/>
                  </a:cubicBezTo>
                  <a:lnTo>
                    <a:pt x="51811" y="16063"/>
                  </a:lnTo>
                  <a:cubicBezTo>
                    <a:pt x="56400" y="16189"/>
                    <a:pt x="59997" y="19874"/>
                    <a:pt x="59997" y="24463"/>
                  </a:cubicBezTo>
                  <a:cubicBezTo>
                    <a:pt x="59997" y="25134"/>
                    <a:pt x="59901" y="25835"/>
                    <a:pt x="59723" y="26542"/>
                  </a:cubicBezTo>
                  <a:lnTo>
                    <a:pt x="59533" y="27297"/>
                  </a:lnTo>
                  <a:cubicBezTo>
                    <a:pt x="59514" y="27351"/>
                    <a:pt x="59539" y="27417"/>
                    <a:pt x="59586" y="27452"/>
                  </a:cubicBezTo>
                  <a:lnTo>
                    <a:pt x="60211" y="27916"/>
                  </a:lnTo>
                  <a:cubicBezTo>
                    <a:pt x="62380" y="29521"/>
                    <a:pt x="63621" y="31981"/>
                    <a:pt x="63621" y="34667"/>
                  </a:cubicBezTo>
                  <a:cubicBezTo>
                    <a:pt x="63621" y="37336"/>
                    <a:pt x="62386" y="39791"/>
                    <a:pt x="60233" y="41402"/>
                  </a:cubicBezTo>
                  <a:lnTo>
                    <a:pt x="59616" y="41860"/>
                  </a:lnTo>
                  <a:cubicBezTo>
                    <a:pt x="59569" y="41895"/>
                    <a:pt x="59550" y="41954"/>
                    <a:pt x="59563" y="42014"/>
                  </a:cubicBezTo>
                  <a:lnTo>
                    <a:pt x="59747" y="42757"/>
                  </a:lnTo>
                  <a:cubicBezTo>
                    <a:pt x="59912" y="43435"/>
                    <a:pt x="59997" y="44106"/>
                    <a:pt x="59997" y="44754"/>
                  </a:cubicBezTo>
                  <a:cubicBezTo>
                    <a:pt x="59997" y="49081"/>
                    <a:pt x="56751" y="52682"/>
                    <a:pt x="52448" y="53122"/>
                  </a:cubicBezTo>
                  <a:lnTo>
                    <a:pt x="52020" y="53164"/>
                  </a:lnTo>
                  <a:cubicBezTo>
                    <a:pt x="51984" y="53170"/>
                    <a:pt x="51954" y="53182"/>
                    <a:pt x="51931" y="53212"/>
                  </a:cubicBezTo>
                  <a:lnTo>
                    <a:pt x="51633" y="53527"/>
                  </a:lnTo>
                  <a:cubicBezTo>
                    <a:pt x="51348" y="53824"/>
                    <a:pt x="51087" y="54092"/>
                    <a:pt x="50832" y="54341"/>
                  </a:cubicBezTo>
                  <a:lnTo>
                    <a:pt x="50563" y="54608"/>
                  </a:lnTo>
                  <a:cubicBezTo>
                    <a:pt x="50541" y="54627"/>
                    <a:pt x="50522" y="54655"/>
                    <a:pt x="50516" y="54685"/>
                  </a:cubicBezTo>
                  <a:lnTo>
                    <a:pt x="50456" y="55060"/>
                  </a:lnTo>
                  <a:cubicBezTo>
                    <a:pt x="49767" y="59113"/>
                    <a:pt x="46284" y="62061"/>
                    <a:pt x="42171" y="62061"/>
                  </a:cubicBezTo>
                  <a:cubicBezTo>
                    <a:pt x="41571" y="62061"/>
                    <a:pt x="40953" y="61990"/>
                    <a:pt x="40341" y="61853"/>
                  </a:cubicBezTo>
                  <a:lnTo>
                    <a:pt x="38926" y="61538"/>
                  </a:lnTo>
                  <a:cubicBezTo>
                    <a:pt x="38916" y="61535"/>
                    <a:pt x="38904" y="61534"/>
                    <a:pt x="38893" y="61534"/>
                  </a:cubicBezTo>
                  <a:cubicBezTo>
                    <a:pt x="38861" y="61534"/>
                    <a:pt x="38827" y="61546"/>
                    <a:pt x="38801" y="61568"/>
                  </a:cubicBezTo>
                  <a:cubicBezTo>
                    <a:pt x="38772" y="61592"/>
                    <a:pt x="38748" y="61633"/>
                    <a:pt x="38748" y="61681"/>
                  </a:cubicBezTo>
                  <a:lnTo>
                    <a:pt x="38748" y="63244"/>
                  </a:lnTo>
                  <a:cubicBezTo>
                    <a:pt x="38629" y="63767"/>
                    <a:pt x="38035" y="65175"/>
                    <a:pt x="36685" y="65710"/>
                  </a:cubicBezTo>
                  <a:cubicBezTo>
                    <a:pt x="34421" y="66609"/>
                    <a:pt x="32875" y="67893"/>
                    <a:pt x="31961" y="68856"/>
                  </a:cubicBezTo>
                  <a:cubicBezTo>
                    <a:pt x="31039" y="67893"/>
                    <a:pt x="29500" y="66609"/>
                    <a:pt x="27235" y="65710"/>
                  </a:cubicBezTo>
                  <a:cubicBezTo>
                    <a:pt x="25880" y="65182"/>
                    <a:pt x="25292" y="63762"/>
                    <a:pt x="25166" y="63244"/>
                  </a:cubicBezTo>
                  <a:lnTo>
                    <a:pt x="25166" y="61681"/>
                  </a:lnTo>
                  <a:cubicBezTo>
                    <a:pt x="25166" y="61633"/>
                    <a:pt x="25149" y="61592"/>
                    <a:pt x="25114" y="61568"/>
                  </a:cubicBezTo>
                  <a:cubicBezTo>
                    <a:pt x="25087" y="61546"/>
                    <a:pt x="25057" y="61534"/>
                    <a:pt x="25026" y="61534"/>
                  </a:cubicBezTo>
                  <a:cubicBezTo>
                    <a:pt x="25015" y="61534"/>
                    <a:pt x="25004" y="61535"/>
                    <a:pt x="24994" y="61538"/>
                  </a:cubicBezTo>
                  <a:lnTo>
                    <a:pt x="23580" y="61853"/>
                  </a:lnTo>
                  <a:cubicBezTo>
                    <a:pt x="22961" y="61990"/>
                    <a:pt x="22343" y="62061"/>
                    <a:pt x="21743" y="62061"/>
                  </a:cubicBezTo>
                  <a:cubicBezTo>
                    <a:pt x="17630" y="62061"/>
                    <a:pt x="14147" y="59113"/>
                    <a:pt x="13464" y="55060"/>
                  </a:cubicBezTo>
                  <a:lnTo>
                    <a:pt x="13398" y="54685"/>
                  </a:lnTo>
                  <a:cubicBezTo>
                    <a:pt x="13392" y="54655"/>
                    <a:pt x="13381" y="54627"/>
                    <a:pt x="13357" y="54608"/>
                  </a:cubicBezTo>
                  <a:lnTo>
                    <a:pt x="13088" y="54341"/>
                  </a:lnTo>
                  <a:cubicBezTo>
                    <a:pt x="12833" y="54092"/>
                    <a:pt x="12572" y="53824"/>
                    <a:pt x="12287" y="53527"/>
                  </a:cubicBezTo>
                  <a:lnTo>
                    <a:pt x="11990" y="53212"/>
                  </a:lnTo>
                  <a:cubicBezTo>
                    <a:pt x="11966" y="53182"/>
                    <a:pt x="11930" y="53170"/>
                    <a:pt x="11900" y="53164"/>
                  </a:cubicBezTo>
                  <a:lnTo>
                    <a:pt x="11467" y="53122"/>
                  </a:lnTo>
                  <a:cubicBezTo>
                    <a:pt x="7169" y="52682"/>
                    <a:pt x="3923" y="49081"/>
                    <a:pt x="3923" y="44754"/>
                  </a:cubicBezTo>
                  <a:cubicBezTo>
                    <a:pt x="3923" y="44106"/>
                    <a:pt x="4007" y="43435"/>
                    <a:pt x="4173" y="42757"/>
                  </a:cubicBezTo>
                  <a:lnTo>
                    <a:pt x="4351" y="42014"/>
                  </a:lnTo>
                  <a:cubicBezTo>
                    <a:pt x="4370" y="41954"/>
                    <a:pt x="4346" y="41895"/>
                    <a:pt x="4298" y="41860"/>
                  </a:cubicBezTo>
                  <a:lnTo>
                    <a:pt x="3687" y="41402"/>
                  </a:lnTo>
                  <a:cubicBezTo>
                    <a:pt x="1528" y="39791"/>
                    <a:pt x="293" y="37336"/>
                    <a:pt x="293" y="34667"/>
                  </a:cubicBezTo>
                  <a:cubicBezTo>
                    <a:pt x="293" y="31981"/>
                    <a:pt x="1541" y="29521"/>
                    <a:pt x="3709" y="27916"/>
                  </a:cubicBezTo>
                  <a:lnTo>
                    <a:pt x="4334" y="27452"/>
                  </a:lnTo>
                  <a:cubicBezTo>
                    <a:pt x="4381" y="27417"/>
                    <a:pt x="4400" y="27351"/>
                    <a:pt x="4387" y="27297"/>
                  </a:cubicBezTo>
                  <a:lnTo>
                    <a:pt x="4197" y="26542"/>
                  </a:lnTo>
                  <a:cubicBezTo>
                    <a:pt x="4013" y="25835"/>
                    <a:pt x="3923" y="25134"/>
                    <a:pt x="3923" y="24463"/>
                  </a:cubicBezTo>
                  <a:cubicBezTo>
                    <a:pt x="3923" y="19874"/>
                    <a:pt x="7514" y="16189"/>
                    <a:pt x="12103" y="16063"/>
                  </a:cubicBezTo>
                  <a:lnTo>
                    <a:pt x="13143" y="16034"/>
                  </a:lnTo>
                  <a:cubicBezTo>
                    <a:pt x="13214" y="16028"/>
                    <a:pt x="13280" y="15975"/>
                    <a:pt x="13285" y="15898"/>
                  </a:cubicBezTo>
                  <a:lnTo>
                    <a:pt x="13368" y="14864"/>
                  </a:lnTo>
                  <a:cubicBezTo>
                    <a:pt x="13728" y="10546"/>
                    <a:pt x="17396" y="7156"/>
                    <a:pt x="21730" y="7156"/>
                  </a:cubicBezTo>
                  <a:cubicBezTo>
                    <a:pt x="22336" y="7156"/>
                    <a:pt x="22955" y="7223"/>
                    <a:pt x="23580" y="7362"/>
                  </a:cubicBezTo>
                  <a:lnTo>
                    <a:pt x="24994" y="7677"/>
                  </a:lnTo>
                  <a:cubicBezTo>
                    <a:pt x="25001" y="7678"/>
                    <a:pt x="25008" y="7679"/>
                    <a:pt x="25015" y="7679"/>
                  </a:cubicBezTo>
                  <a:cubicBezTo>
                    <a:pt x="25050" y="7679"/>
                    <a:pt x="25084" y="7667"/>
                    <a:pt x="25114" y="7647"/>
                  </a:cubicBezTo>
                  <a:cubicBezTo>
                    <a:pt x="25149" y="7617"/>
                    <a:pt x="25166" y="7576"/>
                    <a:pt x="25166" y="7535"/>
                  </a:cubicBezTo>
                  <a:lnTo>
                    <a:pt x="25166" y="5971"/>
                  </a:lnTo>
                  <a:cubicBezTo>
                    <a:pt x="25292" y="5449"/>
                    <a:pt x="25880" y="4034"/>
                    <a:pt x="27235" y="3499"/>
                  </a:cubicBezTo>
                  <a:cubicBezTo>
                    <a:pt x="29500" y="2608"/>
                    <a:pt x="31039" y="1318"/>
                    <a:pt x="31961" y="355"/>
                  </a:cubicBezTo>
                  <a:close/>
                  <a:moveTo>
                    <a:pt x="31960" y="1"/>
                  </a:moveTo>
                  <a:cubicBezTo>
                    <a:pt x="31920" y="1"/>
                    <a:pt x="31880" y="16"/>
                    <a:pt x="31854" y="46"/>
                  </a:cubicBezTo>
                  <a:cubicBezTo>
                    <a:pt x="30968" y="997"/>
                    <a:pt x="29434" y="2317"/>
                    <a:pt x="27128" y="3225"/>
                  </a:cubicBezTo>
                  <a:cubicBezTo>
                    <a:pt x="25641" y="3814"/>
                    <a:pt x="24999" y="5371"/>
                    <a:pt x="24881" y="5924"/>
                  </a:cubicBezTo>
                  <a:cubicBezTo>
                    <a:pt x="24875" y="5930"/>
                    <a:pt x="24875" y="5941"/>
                    <a:pt x="24875" y="5954"/>
                  </a:cubicBezTo>
                  <a:lnTo>
                    <a:pt x="24875" y="7351"/>
                  </a:lnTo>
                  <a:lnTo>
                    <a:pt x="23644" y="7077"/>
                  </a:lnTo>
                  <a:cubicBezTo>
                    <a:pt x="23002" y="6934"/>
                    <a:pt x="22368" y="6863"/>
                    <a:pt x="21743" y="6863"/>
                  </a:cubicBezTo>
                  <a:cubicBezTo>
                    <a:pt x="17255" y="6863"/>
                    <a:pt x="13445" y="10363"/>
                    <a:pt x="13077" y="14840"/>
                  </a:cubicBezTo>
                  <a:lnTo>
                    <a:pt x="13000" y="15743"/>
                  </a:lnTo>
                  <a:lnTo>
                    <a:pt x="12097" y="15767"/>
                  </a:lnTo>
                  <a:cubicBezTo>
                    <a:pt x="7347" y="15898"/>
                    <a:pt x="3632" y="19714"/>
                    <a:pt x="3632" y="24463"/>
                  </a:cubicBezTo>
                  <a:cubicBezTo>
                    <a:pt x="3632" y="25157"/>
                    <a:pt x="3728" y="25883"/>
                    <a:pt x="3912" y="26614"/>
                  </a:cubicBezTo>
                  <a:lnTo>
                    <a:pt x="4079" y="27274"/>
                  </a:lnTo>
                  <a:lnTo>
                    <a:pt x="3531" y="27678"/>
                  </a:lnTo>
                  <a:cubicBezTo>
                    <a:pt x="1291" y="29342"/>
                    <a:pt x="1" y="31892"/>
                    <a:pt x="1" y="34667"/>
                  </a:cubicBezTo>
                  <a:cubicBezTo>
                    <a:pt x="1" y="37431"/>
                    <a:pt x="1279" y="39970"/>
                    <a:pt x="3508" y="41633"/>
                  </a:cubicBezTo>
                  <a:lnTo>
                    <a:pt x="4049" y="42038"/>
                  </a:lnTo>
                  <a:lnTo>
                    <a:pt x="3888" y="42686"/>
                  </a:lnTo>
                  <a:cubicBezTo>
                    <a:pt x="3716" y="43393"/>
                    <a:pt x="3632" y="44082"/>
                    <a:pt x="3632" y="44754"/>
                  </a:cubicBezTo>
                  <a:cubicBezTo>
                    <a:pt x="3632" y="49235"/>
                    <a:pt x="6985" y="52956"/>
                    <a:pt x="11437" y="53407"/>
                  </a:cubicBezTo>
                  <a:lnTo>
                    <a:pt x="11812" y="53450"/>
                  </a:lnTo>
                  <a:lnTo>
                    <a:pt x="12073" y="53722"/>
                  </a:lnTo>
                  <a:cubicBezTo>
                    <a:pt x="12358" y="54026"/>
                    <a:pt x="12625" y="54299"/>
                    <a:pt x="12882" y="54548"/>
                  </a:cubicBezTo>
                  <a:lnTo>
                    <a:pt x="13118" y="54781"/>
                  </a:lnTo>
                  <a:lnTo>
                    <a:pt x="13173" y="55107"/>
                  </a:lnTo>
                  <a:cubicBezTo>
                    <a:pt x="13886" y="59304"/>
                    <a:pt x="17488" y="62352"/>
                    <a:pt x="21743" y="62352"/>
                  </a:cubicBezTo>
                  <a:cubicBezTo>
                    <a:pt x="22368" y="62352"/>
                    <a:pt x="23002" y="62281"/>
                    <a:pt x="23644" y="62138"/>
                  </a:cubicBezTo>
                  <a:lnTo>
                    <a:pt x="24875" y="61859"/>
                  </a:lnTo>
                  <a:lnTo>
                    <a:pt x="24875" y="63262"/>
                  </a:lnTo>
                  <a:cubicBezTo>
                    <a:pt x="24875" y="63268"/>
                    <a:pt x="24875" y="63280"/>
                    <a:pt x="24881" y="63292"/>
                  </a:cubicBezTo>
                  <a:cubicBezTo>
                    <a:pt x="24999" y="63839"/>
                    <a:pt x="25641" y="65402"/>
                    <a:pt x="27128" y="65984"/>
                  </a:cubicBezTo>
                  <a:cubicBezTo>
                    <a:pt x="29434" y="66894"/>
                    <a:pt x="30968" y="68219"/>
                    <a:pt x="31854" y="69169"/>
                  </a:cubicBezTo>
                  <a:cubicBezTo>
                    <a:pt x="31877" y="69199"/>
                    <a:pt x="31918" y="69218"/>
                    <a:pt x="31961" y="69218"/>
                  </a:cubicBezTo>
                  <a:cubicBezTo>
                    <a:pt x="32002" y="69218"/>
                    <a:pt x="32038" y="69199"/>
                    <a:pt x="32068" y="69169"/>
                  </a:cubicBezTo>
                  <a:cubicBezTo>
                    <a:pt x="32946" y="68219"/>
                    <a:pt x="34486" y="66894"/>
                    <a:pt x="36792" y="65984"/>
                  </a:cubicBezTo>
                  <a:cubicBezTo>
                    <a:pt x="38273" y="65396"/>
                    <a:pt x="38915" y="63844"/>
                    <a:pt x="39039" y="63292"/>
                  </a:cubicBezTo>
                  <a:lnTo>
                    <a:pt x="39039" y="63262"/>
                  </a:lnTo>
                  <a:lnTo>
                    <a:pt x="39039" y="61859"/>
                  </a:lnTo>
                  <a:lnTo>
                    <a:pt x="40276" y="62138"/>
                  </a:lnTo>
                  <a:cubicBezTo>
                    <a:pt x="40912" y="62281"/>
                    <a:pt x="41554" y="62352"/>
                    <a:pt x="42171" y="62352"/>
                  </a:cubicBezTo>
                  <a:cubicBezTo>
                    <a:pt x="46427" y="62352"/>
                    <a:pt x="50034" y="59304"/>
                    <a:pt x="50742" y="55107"/>
                  </a:cubicBezTo>
                  <a:lnTo>
                    <a:pt x="50802" y="54781"/>
                  </a:lnTo>
                  <a:lnTo>
                    <a:pt x="51033" y="54548"/>
                  </a:lnTo>
                  <a:cubicBezTo>
                    <a:pt x="51295" y="54299"/>
                    <a:pt x="51562" y="54026"/>
                    <a:pt x="51841" y="53722"/>
                  </a:cubicBezTo>
                  <a:lnTo>
                    <a:pt x="52102" y="53450"/>
                  </a:lnTo>
                  <a:lnTo>
                    <a:pt x="52478" y="53407"/>
                  </a:lnTo>
                  <a:cubicBezTo>
                    <a:pt x="56930" y="52956"/>
                    <a:pt x="60288" y="49235"/>
                    <a:pt x="60288" y="44754"/>
                  </a:cubicBezTo>
                  <a:cubicBezTo>
                    <a:pt x="60288" y="44082"/>
                    <a:pt x="60198" y="43386"/>
                    <a:pt x="60032" y="42686"/>
                  </a:cubicBezTo>
                  <a:lnTo>
                    <a:pt x="59871" y="42038"/>
                  </a:lnTo>
                  <a:lnTo>
                    <a:pt x="60406" y="41633"/>
                  </a:lnTo>
                  <a:cubicBezTo>
                    <a:pt x="62636" y="39970"/>
                    <a:pt x="63914" y="37431"/>
                    <a:pt x="63914" y="34667"/>
                  </a:cubicBezTo>
                  <a:cubicBezTo>
                    <a:pt x="63914" y="31892"/>
                    <a:pt x="62630" y="29342"/>
                    <a:pt x="60383" y="27678"/>
                  </a:cubicBezTo>
                  <a:lnTo>
                    <a:pt x="59835" y="27274"/>
                  </a:lnTo>
                  <a:lnTo>
                    <a:pt x="60008" y="26614"/>
                  </a:lnTo>
                  <a:cubicBezTo>
                    <a:pt x="60192" y="25883"/>
                    <a:pt x="60288" y="25157"/>
                    <a:pt x="60288" y="24463"/>
                  </a:cubicBezTo>
                  <a:cubicBezTo>
                    <a:pt x="60288" y="19714"/>
                    <a:pt x="56567" y="15898"/>
                    <a:pt x="51824" y="15767"/>
                  </a:cubicBezTo>
                  <a:lnTo>
                    <a:pt x="50914" y="15743"/>
                  </a:lnTo>
                  <a:lnTo>
                    <a:pt x="50837" y="14840"/>
                  </a:lnTo>
                  <a:cubicBezTo>
                    <a:pt x="50469" y="10363"/>
                    <a:pt x="46665" y="6863"/>
                    <a:pt x="42171" y="6863"/>
                  </a:cubicBezTo>
                  <a:cubicBezTo>
                    <a:pt x="41554" y="6863"/>
                    <a:pt x="40912" y="6934"/>
                    <a:pt x="40276" y="7077"/>
                  </a:cubicBezTo>
                  <a:lnTo>
                    <a:pt x="39039" y="7351"/>
                  </a:lnTo>
                  <a:lnTo>
                    <a:pt x="39039" y="5954"/>
                  </a:lnTo>
                  <a:lnTo>
                    <a:pt x="39039" y="5924"/>
                  </a:lnTo>
                  <a:cubicBezTo>
                    <a:pt x="38915" y="5371"/>
                    <a:pt x="38273" y="3814"/>
                    <a:pt x="36792" y="3225"/>
                  </a:cubicBezTo>
                  <a:cubicBezTo>
                    <a:pt x="34486" y="2317"/>
                    <a:pt x="32946" y="997"/>
                    <a:pt x="32068" y="46"/>
                  </a:cubicBezTo>
                  <a:cubicBezTo>
                    <a:pt x="32041" y="16"/>
                    <a:pt x="32000" y="1"/>
                    <a:pt x="31960" y="1"/>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50" name="Google Shape;3173;p52">
              <a:extLst>
                <a:ext uri="{FF2B5EF4-FFF2-40B4-BE49-F238E27FC236}">
                  <a16:creationId xmlns:a16="http://schemas.microsoft.com/office/drawing/2014/main" id="{385FF189-E216-45D3-A1C5-E4D31A4DAA34}"/>
                </a:ext>
              </a:extLst>
            </p:cNvPr>
            <p:cNvGrpSpPr/>
            <p:nvPr/>
          </p:nvGrpSpPr>
          <p:grpSpPr>
            <a:xfrm>
              <a:off x="10116413" y="3024865"/>
              <a:ext cx="366196" cy="335805"/>
              <a:chOff x="4040200" y="3814175"/>
              <a:chExt cx="347925" cy="319050"/>
            </a:xfrm>
          </p:grpSpPr>
          <p:sp>
            <p:nvSpPr>
              <p:cNvPr id="551" name="Google Shape;3174;p52">
                <a:extLst>
                  <a:ext uri="{FF2B5EF4-FFF2-40B4-BE49-F238E27FC236}">
                    <a16:creationId xmlns:a16="http://schemas.microsoft.com/office/drawing/2014/main" id="{DC52D9C7-712F-406E-840A-065BD14AA509}"/>
                  </a:ext>
                </a:extLst>
              </p:cNvPr>
              <p:cNvSpPr/>
              <p:nvPr/>
            </p:nvSpPr>
            <p:spPr>
              <a:xfrm>
                <a:off x="4227675" y="3888250"/>
                <a:ext cx="160450" cy="244975"/>
              </a:xfrm>
              <a:custGeom>
                <a:avLst/>
                <a:gdLst/>
                <a:ahLst/>
                <a:cxnLst/>
                <a:rect l="l" t="t" r="r" b="b"/>
                <a:pathLst>
                  <a:path w="6418" h="9799" extrusionOk="0">
                    <a:moveTo>
                      <a:pt x="5451" y="1"/>
                    </a:moveTo>
                    <a:cubicBezTo>
                      <a:pt x="5042" y="1"/>
                      <a:pt x="4670" y="283"/>
                      <a:pt x="4564" y="692"/>
                    </a:cubicBezTo>
                    <a:lnTo>
                      <a:pt x="3886" y="3322"/>
                    </a:lnTo>
                    <a:cubicBezTo>
                      <a:pt x="3770" y="3278"/>
                      <a:pt x="3650" y="3256"/>
                      <a:pt x="3530" y="3256"/>
                    </a:cubicBezTo>
                    <a:cubicBezTo>
                      <a:pt x="3242" y="3256"/>
                      <a:pt x="2957" y="3382"/>
                      <a:pt x="2763" y="3621"/>
                    </a:cubicBezTo>
                    <a:lnTo>
                      <a:pt x="2005" y="4568"/>
                    </a:lnTo>
                    <a:lnTo>
                      <a:pt x="807" y="5712"/>
                    </a:lnTo>
                    <a:cubicBezTo>
                      <a:pt x="157" y="6332"/>
                      <a:pt x="0" y="7296"/>
                      <a:pt x="408" y="8091"/>
                    </a:cubicBezTo>
                    <a:lnTo>
                      <a:pt x="163" y="9483"/>
                    </a:lnTo>
                    <a:cubicBezTo>
                      <a:pt x="141" y="9617"/>
                      <a:pt x="216" y="9751"/>
                      <a:pt x="368" y="9793"/>
                    </a:cubicBezTo>
                    <a:cubicBezTo>
                      <a:pt x="386" y="9798"/>
                      <a:pt x="397" y="9798"/>
                      <a:pt x="408" y="9798"/>
                    </a:cubicBezTo>
                    <a:lnTo>
                      <a:pt x="3354" y="9798"/>
                    </a:lnTo>
                    <a:cubicBezTo>
                      <a:pt x="3437" y="9798"/>
                      <a:pt x="3507" y="9734"/>
                      <a:pt x="3518" y="9653"/>
                    </a:cubicBezTo>
                    <a:lnTo>
                      <a:pt x="3693" y="8115"/>
                    </a:lnTo>
                    <a:lnTo>
                      <a:pt x="4587" y="6735"/>
                    </a:lnTo>
                    <a:cubicBezTo>
                      <a:pt x="4616" y="6694"/>
                      <a:pt x="4622" y="6642"/>
                      <a:pt x="4611" y="6595"/>
                    </a:cubicBezTo>
                    <a:cubicBezTo>
                      <a:pt x="4558" y="6437"/>
                      <a:pt x="4441" y="6367"/>
                      <a:pt x="4329" y="6367"/>
                    </a:cubicBezTo>
                    <a:cubicBezTo>
                      <a:pt x="4240" y="6367"/>
                      <a:pt x="4154" y="6410"/>
                      <a:pt x="4103" y="6490"/>
                    </a:cubicBezTo>
                    <a:lnTo>
                      <a:pt x="3203" y="7875"/>
                    </a:lnTo>
                    <a:cubicBezTo>
                      <a:pt x="3184" y="7910"/>
                      <a:pt x="3167" y="7946"/>
                      <a:pt x="3162" y="7992"/>
                    </a:cubicBezTo>
                    <a:lnTo>
                      <a:pt x="3016" y="9260"/>
                    </a:lnTo>
                    <a:lnTo>
                      <a:pt x="753" y="9260"/>
                    </a:lnTo>
                    <a:lnTo>
                      <a:pt x="958" y="8091"/>
                    </a:lnTo>
                    <a:cubicBezTo>
                      <a:pt x="969" y="8027"/>
                      <a:pt x="958" y="7962"/>
                      <a:pt x="923" y="7910"/>
                    </a:cubicBezTo>
                    <a:cubicBezTo>
                      <a:pt x="584" y="7320"/>
                      <a:pt x="689" y="6578"/>
                      <a:pt x="1180" y="6104"/>
                    </a:cubicBezTo>
                    <a:lnTo>
                      <a:pt x="2390" y="4947"/>
                    </a:lnTo>
                    <a:cubicBezTo>
                      <a:pt x="2402" y="4941"/>
                      <a:pt x="2407" y="4930"/>
                      <a:pt x="2420" y="4919"/>
                    </a:cubicBezTo>
                    <a:lnTo>
                      <a:pt x="3184" y="3959"/>
                    </a:lnTo>
                    <a:cubicBezTo>
                      <a:pt x="3271" y="3852"/>
                      <a:pt x="3399" y="3796"/>
                      <a:pt x="3527" y="3796"/>
                    </a:cubicBezTo>
                    <a:cubicBezTo>
                      <a:pt x="3615" y="3796"/>
                      <a:pt x="3704" y="3823"/>
                      <a:pt x="3780" y="3878"/>
                    </a:cubicBezTo>
                    <a:cubicBezTo>
                      <a:pt x="3933" y="3989"/>
                      <a:pt x="4003" y="4182"/>
                      <a:pt x="3945" y="4380"/>
                    </a:cubicBezTo>
                    <a:cubicBezTo>
                      <a:pt x="3939" y="4409"/>
                      <a:pt x="3921" y="4439"/>
                      <a:pt x="3904" y="4463"/>
                    </a:cubicBezTo>
                    <a:lnTo>
                      <a:pt x="2723" y="6081"/>
                    </a:lnTo>
                    <a:cubicBezTo>
                      <a:pt x="2636" y="6203"/>
                      <a:pt x="2658" y="6373"/>
                      <a:pt x="2782" y="6461"/>
                    </a:cubicBezTo>
                    <a:cubicBezTo>
                      <a:pt x="2830" y="6496"/>
                      <a:pt x="2885" y="6512"/>
                      <a:pt x="2940" y="6512"/>
                    </a:cubicBezTo>
                    <a:cubicBezTo>
                      <a:pt x="3025" y="6512"/>
                      <a:pt x="3108" y="6473"/>
                      <a:pt x="3162" y="6403"/>
                    </a:cubicBezTo>
                    <a:lnTo>
                      <a:pt x="4365" y="4743"/>
                    </a:lnTo>
                    <a:cubicBezTo>
                      <a:pt x="4406" y="4690"/>
                      <a:pt x="4441" y="4625"/>
                      <a:pt x="4459" y="4555"/>
                    </a:cubicBezTo>
                    <a:cubicBezTo>
                      <a:pt x="4552" y="4240"/>
                      <a:pt x="4500" y="3937"/>
                      <a:pt x="4348" y="3697"/>
                    </a:cubicBezTo>
                    <a:lnTo>
                      <a:pt x="5090" y="827"/>
                    </a:lnTo>
                    <a:cubicBezTo>
                      <a:pt x="5133" y="656"/>
                      <a:pt x="5289" y="538"/>
                      <a:pt x="5463" y="538"/>
                    </a:cubicBezTo>
                    <a:cubicBezTo>
                      <a:pt x="5479" y="538"/>
                      <a:pt x="5495" y="539"/>
                      <a:pt x="5511" y="541"/>
                    </a:cubicBezTo>
                    <a:cubicBezTo>
                      <a:pt x="5616" y="558"/>
                      <a:pt x="5703" y="611"/>
                      <a:pt x="5768" y="698"/>
                    </a:cubicBezTo>
                    <a:cubicBezTo>
                      <a:pt x="5832" y="781"/>
                      <a:pt x="5856" y="886"/>
                      <a:pt x="5838" y="991"/>
                    </a:cubicBezTo>
                    <a:lnTo>
                      <a:pt x="5231" y="4299"/>
                    </a:lnTo>
                    <a:cubicBezTo>
                      <a:pt x="5218" y="4363"/>
                      <a:pt x="5201" y="4428"/>
                      <a:pt x="5190" y="4485"/>
                    </a:cubicBezTo>
                    <a:cubicBezTo>
                      <a:pt x="5177" y="4538"/>
                      <a:pt x="5183" y="4590"/>
                      <a:pt x="5218" y="4631"/>
                    </a:cubicBezTo>
                    <a:cubicBezTo>
                      <a:pt x="5295" y="4725"/>
                      <a:pt x="5382" y="4760"/>
                      <a:pt x="5464" y="4760"/>
                    </a:cubicBezTo>
                    <a:cubicBezTo>
                      <a:pt x="5587" y="4760"/>
                      <a:pt x="5698" y="4679"/>
                      <a:pt x="5727" y="4550"/>
                    </a:cubicBezTo>
                    <a:cubicBezTo>
                      <a:pt x="5739" y="4503"/>
                      <a:pt x="5751" y="4450"/>
                      <a:pt x="5762" y="4398"/>
                    </a:cubicBezTo>
                    <a:lnTo>
                      <a:pt x="6370" y="1089"/>
                    </a:lnTo>
                    <a:cubicBezTo>
                      <a:pt x="6417" y="838"/>
                      <a:pt x="6353" y="582"/>
                      <a:pt x="6207" y="377"/>
                    </a:cubicBezTo>
                    <a:cubicBezTo>
                      <a:pt x="6054" y="172"/>
                      <a:pt x="5827" y="37"/>
                      <a:pt x="5576" y="9"/>
                    </a:cubicBezTo>
                    <a:cubicBezTo>
                      <a:pt x="5534" y="3"/>
                      <a:pt x="5492" y="1"/>
                      <a:pt x="54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3175;p52">
                <a:extLst>
                  <a:ext uri="{FF2B5EF4-FFF2-40B4-BE49-F238E27FC236}">
                    <a16:creationId xmlns:a16="http://schemas.microsoft.com/office/drawing/2014/main" id="{0251E5D3-65C3-4181-B340-8343E409031A}"/>
                  </a:ext>
                </a:extLst>
              </p:cNvPr>
              <p:cNvSpPr/>
              <p:nvPr/>
            </p:nvSpPr>
            <p:spPr>
              <a:xfrm>
                <a:off x="4040200" y="3888125"/>
                <a:ext cx="160325" cy="245100"/>
              </a:xfrm>
              <a:custGeom>
                <a:avLst/>
                <a:gdLst/>
                <a:ahLst/>
                <a:cxnLst/>
                <a:rect l="l" t="t" r="r" b="b"/>
                <a:pathLst>
                  <a:path w="6413" h="9804" extrusionOk="0">
                    <a:moveTo>
                      <a:pt x="952" y="545"/>
                    </a:moveTo>
                    <a:cubicBezTo>
                      <a:pt x="1123" y="545"/>
                      <a:pt x="1277" y="663"/>
                      <a:pt x="1321" y="832"/>
                    </a:cubicBezTo>
                    <a:lnTo>
                      <a:pt x="2070" y="3702"/>
                    </a:lnTo>
                    <a:cubicBezTo>
                      <a:pt x="1981" y="3837"/>
                      <a:pt x="1924" y="3988"/>
                      <a:pt x="1911" y="4152"/>
                    </a:cubicBezTo>
                    <a:cubicBezTo>
                      <a:pt x="1889" y="4398"/>
                      <a:pt x="1964" y="4636"/>
                      <a:pt x="2105" y="4830"/>
                    </a:cubicBezTo>
                    <a:lnTo>
                      <a:pt x="3256" y="6408"/>
                    </a:lnTo>
                    <a:cubicBezTo>
                      <a:pt x="3309" y="6478"/>
                      <a:pt x="3392" y="6517"/>
                      <a:pt x="3477" y="6517"/>
                    </a:cubicBezTo>
                    <a:cubicBezTo>
                      <a:pt x="3532" y="6517"/>
                      <a:pt x="3587" y="6501"/>
                      <a:pt x="3635" y="6466"/>
                    </a:cubicBezTo>
                    <a:cubicBezTo>
                      <a:pt x="3753" y="6378"/>
                      <a:pt x="3782" y="6208"/>
                      <a:pt x="3694" y="6086"/>
                    </a:cubicBezTo>
                    <a:lnTo>
                      <a:pt x="2531" y="4496"/>
                    </a:lnTo>
                    <a:cubicBezTo>
                      <a:pt x="2461" y="4403"/>
                      <a:pt x="2437" y="4285"/>
                      <a:pt x="2455" y="4169"/>
                    </a:cubicBezTo>
                    <a:cubicBezTo>
                      <a:pt x="2467" y="4088"/>
                      <a:pt x="2507" y="4005"/>
                      <a:pt x="2561" y="3947"/>
                    </a:cubicBezTo>
                    <a:cubicBezTo>
                      <a:pt x="2583" y="3923"/>
                      <a:pt x="2607" y="3900"/>
                      <a:pt x="2631" y="3883"/>
                    </a:cubicBezTo>
                    <a:cubicBezTo>
                      <a:pt x="2709" y="3828"/>
                      <a:pt x="2799" y="3801"/>
                      <a:pt x="2887" y="3801"/>
                    </a:cubicBezTo>
                    <a:cubicBezTo>
                      <a:pt x="3015" y="3801"/>
                      <a:pt x="3140" y="3857"/>
                      <a:pt x="3227" y="3964"/>
                    </a:cubicBezTo>
                    <a:lnTo>
                      <a:pt x="3998" y="4924"/>
                    </a:lnTo>
                    <a:cubicBezTo>
                      <a:pt x="4004" y="4935"/>
                      <a:pt x="4015" y="4946"/>
                      <a:pt x="4021" y="4952"/>
                    </a:cubicBezTo>
                    <a:lnTo>
                      <a:pt x="5231" y="6109"/>
                    </a:lnTo>
                    <a:cubicBezTo>
                      <a:pt x="5728" y="6583"/>
                      <a:pt x="5833" y="7325"/>
                      <a:pt x="5488" y="7915"/>
                    </a:cubicBezTo>
                    <a:cubicBezTo>
                      <a:pt x="5453" y="7967"/>
                      <a:pt x="5442" y="8032"/>
                      <a:pt x="5453" y="8096"/>
                    </a:cubicBezTo>
                    <a:lnTo>
                      <a:pt x="5663" y="9265"/>
                    </a:lnTo>
                    <a:lnTo>
                      <a:pt x="3396" y="9265"/>
                    </a:lnTo>
                    <a:lnTo>
                      <a:pt x="3249" y="7997"/>
                    </a:lnTo>
                    <a:cubicBezTo>
                      <a:pt x="3244" y="7951"/>
                      <a:pt x="3232" y="7915"/>
                      <a:pt x="3209" y="7880"/>
                    </a:cubicBezTo>
                    <a:lnTo>
                      <a:pt x="1649" y="5472"/>
                    </a:lnTo>
                    <a:cubicBezTo>
                      <a:pt x="1420" y="5116"/>
                      <a:pt x="1263" y="4724"/>
                      <a:pt x="1187" y="4304"/>
                    </a:cubicBezTo>
                    <a:lnTo>
                      <a:pt x="579" y="996"/>
                    </a:lnTo>
                    <a:cubicBezTo>
                      <a:pt x="556" y="867"/>
                      <a:pt x="597" y="732"/>
                      <a:pt x="702" y="638"/>
                    </a:cubicBezTo>
                    <a:cubicBezTo>
                      <a:pt x="724" y="616"/>
                      <a:pt x="759" y="592"/>
                      <a:pt x="789" y="581"/>
                    </a:cubicBezTo>
                    <a:cubicBezTo>
                      <a:pt x="843" y="556"/>
                      <a:pt x="898" y="545"/>
                      <a:pt x="952" y="545"/>
                    </a:cubicBezTo>
                    <a:close/>
                    <a:moveTo>
                      <a:pt x="951" y="0"/>
                    </a:moveTo>
                    <a:cubicBezTo>
                      <a:pt x="913" y="0"/>
                      <a:pt x="875" y="3"/>
                      <a:pt x="837" y="7"/>
                    </a:cubicBezTo>
                    <a:cubicBezTo>
                      <a:pt x="584" y="42"/>
                      <a:pt x="357" y="177"/>
                      <a:pt x="211" y="382"/>
                    </a:cubicBezTo>
                    <a:cubicBezTo>
                      <a:pt x="58" y="587"/>
                      <a:pt x="1" y="843"/>
                      <a:pt x="47" y="1094"/>
                    </a:cubicBezTo>
                    <a:lnTo>
                      <a:pt x="654" y="4403"/>
                    </a:lnTo>
                    <a:cubicBezTo>
                      <a:pt x="743" y="4889"/>
                      <a:pt x="924" y="5350"/>
                      <a:pt x="1199" y="5765"/>
                    </a:cubicBezTo>
                    <a:lnTo>
                      <a:pt x="2718" y="8120"/>
                    </a:lnTo>
                    <a:lnTo>
                      <a:pt x="2887" y="9564"/>
                    </a:lnTo>
                    <a:cubicBezTo>
                      <a:pt x="2906" y="9698"/>
                      <a:pt x="3016" y="9803"/>
                      <a:pt x="3157" y="9803"/>
                    </a:cubicBezTo>
                    <a:lnTo>
                      <a:pt x="5979" y="9803"/>
                    </a:lnTo>
                    <a:cubicBezTo>
                      <a:pt x="6019" y="9803"/>
                      <a:pt x="6055" y="9798"/>
                      <a:pt x="6090" y="9780"/>
                    </a:cubicBezTo>
                    <a:cubicBezTo>
                      <a:pt x="6213" y="9728"/>
                      <a:pt x="6272" y="9604"/>
                      <a:pt x="6254" y="9488"/>
                    </a:cubicBezTo>
                    <a:lnTo>
                      <a:pt x="6003" y="8096"/>
                    </a:lnTo>
                    <a:cubicBezTo>
                      <a:pt x="6412" y="7301"/>
                      <a:pt x="6259" y="6337"/>
                      <a:pt x="5606" y="5717"/>
                    </a:cubicBezTo>
                    <a:lnTo>
                      <a:pt x="4406" y="4573"/>
                    </a:lnTo>
                    <a:lnTo>
                      <a:pt x="3648" y="3626"/>
                    </a:lnTo>
                    <a:cubicBezTo>
                      <a:pt x="3458" y="3387"/>
                      <a:pt x="3172" y="3261"/>
                      <a:pt x="2885" y="3261"/>
                    </a:cubicBezTo>
                    <a:cubicBezTo>
                      <a:pt x="2765" y="3261"/>
                      <a:pt x="2645" y="3283"/>
                      <a:pt x="2531" y="3327"/>
                    </a:cubicBezTo>
                    <a:lnTo>
                      <a:pt x="1847" y="697"/>
                    </a:lnTo>
                    <a:cubicBezTo>
                      <a:pt x="1740" y="285"/>
                      <a:pt x="1368" y="0"/>
                      <a:pt x="9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3176;p52">
                <a:extLst>
                  <a:ext uri="{FF2B5EF4-FFF2-40B4-BE49-F238E27FC236}">
                    <a16:creationId xmlns:a16="http://schemas.microsoft.com/office/drawing/2014/main" id="{6C6EE896-C9C5-4B7A-A372-545D132A1899}"/>
                  </a:ext>
                </a:extLst>
              </p:cNvPr>
              <p:cNvSpPr/>
              <p:nvPr/>
            </p:nvSpPr>
            <p:spPr>
              <a:xfrm>
                <a:off x="4142925" y="3814175"/>
                <a:ext cx="140550" cy="140075"/>
              </a:xfrm>
              <a:custGeom>
                <a:avLst/>
                <a:gdLst/>
                <a:ahLst/>
                <a:cxnLst/>
                <a:rect l="l" t="t" r="r" b="b"/>
                <a:pathLst>
                  <a:path w="5622" h="5603" extrusionOk="0">
                    <a:moveTo>
                      <a:pt x="1584" y="850"/>
                    </a:moveTo>
                    <a:cubicBezTo>
                      <a:pt x="1467" y="1136"/>
                      <a:pt x="1408" y="1446"/>
                      <a:pt x="1408" y="1762"/>
                    </a:cubicBezTo>
                    <a:cubicBezTo>
                      <a:pt x="1408" y="3106"/>
                      <a:pt x="2495" y="4193"/>
                      <a:pt x="3839" y="4193"/>
                    </a:cubicBezTo>
                    <a:cubicBezTo>
                      <a:pt x="4155" y="4193"/>
                      <a:pt x="4465" y="4135"/>
                      <a:pt x="4751" y="4017"/>
                    </a:cubicBezTo>
                    <a:lnTo>
                      <a:pt x="4751" y="4017"/>
                    </a:lnTo>
                    <a:cubicBezTo>
                      <a:pt x="4623" y="4222"/>
                      <a:pt x="4459" y="4397"/>
                      <a:pt x="4273" y="4550"/>
                    </a:cubicBezTo>
                    <a:cubicBezTo>
                      <a:pt x="3869" y="4877"/>
                      <a:pt x="3355" y="5058"/>
                      <a:pt x="2829" y="5058"/>
                    </a:cubicBezTo>
                    <a:cubicBezTo>
                      <a:pt x="1567" y="5058"/>
                      <a:pt x="543" y="4036"/>
                      <a:pt x="543" y="2773"/>
                    </a:cubicBezTo>
                    <a:cubicBezTo>
                      <a:pt x="543" y="2247"/>
                      <a:pt x="725" y="1732"/>
                      <a:pt x="1052" y="1330"/>
                    </a:cubicBezTo>
                    <a:cubicBezTo>
                      <a:pt x="1204" y="1142"/>
                      <a:pt x="1384" y="985"/>
                      <a:pt x="1584" y="850"/>
                    </a:cubicBezTo>
                    <a:close/>
                    <a:moveTo>
                      <a:pt x="2277" y="0"/>
                    </a:moveTo>
                    <a:cubicBezTo>
                      <a:pt x="2256" y="0"/>
                      <a:pt x="2235" y="3"/>
                      <a:pt x="2215" y="9"/>
                    </a:cubicBezTo>
                    <a:cubicBezTo>
                      <a:pt x="1595" y="143"/>
                      <a:pt x="1034" y="494"/>
                      <a:pt x="631" y="990"/>
                    </a:cubicBezTo>
                    <a:cubicBezTo>
                      <a:pt x="222" y="1493"/>
                      <a:pt x="0" y="2124"/>
                      <a:pt x="0" y="2773"/>
                    </a:cubicBezTo>
                    <a:cubicBezTo>
                      <a:pt x="0" y="4333"/>
                      <a:pt x="1268" y="5602"/>
                      <a:pt x="2829" y="5602"/>
                    </a:cubicBezTo>
                    <a:cubicBezTo>
                      <a:pt x="3477" y="5602"/>
                      <a:pt x="4114" y="5379"/>
                      <a:pt x="4611" y="4971"/>
                    </a:cubicBezTo>
                    <a:cubicBezTo>
                      <a:pt x="5109" y="4567"/>
                      <a:pt x="5459" y="4006"/>
                      <a:pt x="5592" y="3393"/>
                    </a:cubicBezTo>
                    <a:cubicBezTo>
                      <a:pt x="5622" y="3275"/>
                      <a:pt x="5570" y="3153"/>
                      <a:pt x="5465" y="3094"/>
                    </a:cubicBezTo>
                    <a:cubicBezTo>
                      <a:pt x="5423" y="3071"/>
                      <a:pt x="5378" y="3060"/>
                      <a:pt x="5333" y="3060"/>
                    </a:cubicBezTo>
                    <a:cubicBezTo>
                      <a:pt x="5264" y="3060"/>
                      <a:pt x="5196" y="3086"/>
                      <a:pt x="5144" y="3135"/>
                    </a:cubicBezTo>
                    <a:cubicBezTo>
                      <a:pt x="4793" y="3469"/>
                      <a:pt x="4330" y="3655"/>
                      <a:pt x="3839" y="3655"/>
                    </a:cubicBezTo>
                    <a:cubicBezTo>
                      <a:pt x="2800" y="3655"/>
                      <a:pt x="1946" y="2808"/>
                      <a:pt x="1946" y="1762"/>
                    </a:cubicBezTo>
                    <a:cubicBezTo>
                      <a:pt x="1946" y="1277"/>
                      <a:pt x="2133" y="809"/>
                      <a:pt x="2466" y="459"/>
                    </a:cubicBezTo>
                    <a:cubicBezTo>
                      <a:pt x="2549" y="370"/>
                      <a:pt x="2565" y="243"/>
                      <a:pt x="2507" y="138"/>
                    </a:cubicBezTo>
                    <a:cubicBezTo>
                      <a:pt x="2460" y="52"/>
                      <a:pt x="2369" y="0"/>
                      <a:pt x="2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3177;p52">
                <a:extLst>
                  <a:ext uri="{FF2B5EF4-FFF2-40B4-BE49-F238E27FC236}">
                    <a16:creationId xmlns:a16="http://schemas.microsoft.com/office/drawing/2014/main" id="{7B1536A4-C573-4ACE-BB8F-6169C65EF64F}"/>
                  </a:ext>
                </a:extLst>
              </p:cNvPr>
              <p:cNvSpPr/>
              <p:nvPr/>
            </p:nvSpPr>
            <p:spPr>
              <a:xfrm>
                <a:off x="4209825" y="3814200"/>
                <a:ext cx="75400" cy="73550"/>
              </a:xfrm>
              <a:custGeom>
                <a:avLst/>
                <a:gdLst/>
                <a:ahLst/>
                <a:cxnLst/>
                <a:rect l="l" t="t" r="r" b="b"/>
                <a:pathLst>
                  <a:path w="3016" h="2942" extrusionOk="0">
                    <a:moveTo>
                      <a:pt x="1813" y="803"/>
                    </a:moveTo>
                    <a:lnTo>
                      <a:pt x="1789" y="1106"/>
                    </a:lnTo>
                    <a:cubicBezTo>
                      <a:pt x="1783" y="1200"/>
                      <a:pt x="1824" y="1281"/>
                      <a:pt x="1894" y="1340"/>
                    </a:cubicBezTo>
                    <a:lnTo>
                      <a:pt x="2134" y="1534"/>
                    </a:lnTo>
                    <a:lnTo>
                      <a:pt x="1836" y="1609"/>
                    </a:lnTo>
                    <a:cubicBezTo>
                      <a:pt x="1748" y="1626"/>
                      <a:pt x="1678" y="1691"/>
                      <a:pt x="1648" y="1772"/>
                    </a:cubicBezTo>
                    <a:lnTo>
                      <a:pt x="1543" y="2065"/>
                    </a:lnTo>
                    <a:lnTo>
                      <a:pt x="1374" y="1801"/>
                    </a:lnTo>
                    <a:cubicBezTo>
                      <a:pt x="1327" y="1726"/>
                      <a:pt x="1246" y="1679"/>
                      <a:pt x="1157" y="1679"/>
                    </a:cubicBezTo>
                    <a:lnTo>
                      <a:pt x="848" y="1667"/>
                    </a:lnTo>
                    <a:lnTo>
                      <a:pt x="1047" y="1428"/>
                    </a:lnTo>
                    <a:cubicBezTo>
                      <a:pt x="1106" y="1358"/>
                      <a:pt x="1122" y="1270"/>
                      <a:pt x="1100" y="1183"/>
                    </a:cubicBezTo>
                    <a:lnTo>
                      <a:pt x="1017" y="884"/>
                    </a:lnTo>
                    <a:lnTo>
                      <a:pt x="1017" y="884"/>
                    </a:lnTo>
                    <a:lnTo>
                      <a:pt x="1303" y="1001"/>
                    </a:lnTo>
                    <a:cubicBezTo>
                      <a:pt x="1334" y="1012"/>
                      <a:pt x="1366" y="1017"/>
                      <a:pt x="1398" y="1017"/>
                    </a:cubicBezTo>
                    <a:cubicBezTo>
                      <a:pt x="1453" y="1017"/>
                      <a:pt x="1507" y="1002"/>
                      <a:pt x="1556" y="973"/>
                    </a:cubicBezTo>
                    <a:lnTo>
                      <a:pt x="1813" y="803"/>
                    </a:lnTo>
                    <a:close/>
                    <a:moveTo>
                      <a:pt x="2120" y="1"/>
                    </a:moveTo>
                    <a:cubicBezTo>
                      <a:pt x="2066" y="1"/>
                      <a:pt x="2012" y="17"/>
                      <a:pt x="1964" y="48"/>
                    </a:cubicBezTo>
                    <a:lnTo>
                      <a:pt x="1368" y="440"/>
                    </a:lnTo>
                    <a:lnTo>
                      <a:pt x="707" y="177"/>
                    </a:lnTo>
                    <a:cubicBezTo>
                      <a:pt x="674" y="165"/>
                      <a:pt x="640" y="160"/>
                      <a:pt x="607" y="160"/>
                    </a:cubicBezTo>
                    <a:cubicBezTo>
                      <a:pt x="541" y="160"/>
                      <a:pt x="478" y="183"/>
                      <a:pt x="427" y="229"/>
                    </a:cubicBezTo>
                    <a:cubicBezTo>
                      <a:pt x="345" y="299"/>
                      <a:pt x="316" y="404"/>
                      <a:pt x="345" y="504"/>
                    </a:cubicBezTo>
                    <a:lnTo>
                      <a:pt x="539" y="1194"/>
                    </a:lnTo>
                    <a:lnTo>
                      <a:pt x="83" y="1744"/>
                    </a:lnTo>
                    <a:cubicBezTo>
                      <a:pt x="19" y="1820"/>
                      <a:pt x="0" y="1931"/>
                      <a:pt x="41" y="2025"/>
                    </a:cubicBezTo>
                    <a:cubicBezTo>
                      <a:pt x="83" y="2117"/>
                      <a:pt x="176" y="2182"/>
                      <a:pt x="281" y="2187"/>
                    </a:cubicBezTo>
                    <a:lnTo>
                      <a:pt x="995" y="2211"/>
                    </a:lnTo>
                    <a:lnTo>
                      <a:pt x="1374" y="2818"/>
                    </a:lnTo>
                    <a:cubicBezTo>
                      <a:pt x="1427" y="2894"/>
                      <a:pt x="1514" y="2942"/>
                      <a:pt x="1602" y="2942"/>
                    </a:cubicBezTo>
                    <a:lnTo>
                      <a:pt x="1632" y="2942"/>
                    </a:lnTo>
                    <a:cubicBezTo>
                      <a:pt x="1737" y="2929"/>
                      <a:pt x="1824" y="2866"/>
                      <a:pt x="1859" y="2767"/>
                    </a:cubicBezTo>
                    <a:lnTo>
                      <a:pt x="2104" y="2095"/>
                    </a:lnTo>
                    <a:lnTo>
                      <a:pt x="2800" y="1919"/>
                    </a:lnTo>
                    <a:cubicBezTo>
                      <a:pt x="2900" y="1895"/>
                      <a:pt x="2975" y="1814"/>
                      <a:pt x="2999" y="1715"/>
                    </a:cubicBezTo>
                    <a:cubicBezTo>
                      <a:pt x="3016" y="1615"/>
                      <a:pt x="2981" y="1510"/>
                      <a:pt x="2900" y="1445"/>
                    </a:cubicBezTo>
                    <a:lnTo>
                      <a:pt x="2339" y="1001"/>
                    </a:lnTo>
                    <a:lnTo>
                      <a:pt x="2385" y="288"/>
                    </a:lnTo>
                    <a:cubicBezTo>
                      <a:pt x="2390" y="183"/>
                      <a:pt x="2339" y="89"/>
                      <a:pt x="2250" y="37"/>
                    </a:cubicBezTo>
                    <a:cubicBezTo>
                      <a:pt x="2210" y="13"/>
                      <a:pt x="2165" y="1"/>
                      <a:pt x="2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3178;p52">
                <a:extLst>
                  <a:ext uri="{FF2B5EF4-FFF2-40B4-BE49-F238E27FC236}">
                    <a16:creationId xmlns:a16="http://schemas.microsoft.com/office/drawing/2014/main" id="{D3BBBDE5-41AF-4E42-B362-31FFD574917C}"/>
                  </a:ext>
                </a:extLst>
              </p:cNvPr>
              <p:cNvSpPr/>
              <p:nvPr/>
            </p:nvSpPr>
            <p:spPr>
              <a:xfrm>
                <a:off x="4345700" y="4022000"/>
                <a:ext cx="13500" cy="13600"/>
              </a:xfrm>
              <a:custGeom>
                <a:avLst/>
                <a:gdLst/>
                <a:ahLst/>
                <a:cxnLst/>
                <a:rect l="l" t="t" r="r" b="b"/>
                <a:pathLst>
                  <a:path w="540" h="544" extrusionOk="0">
                    <a:moveTo>
                      <a:pt x="270" y="1"/>
                    </a:moveTo>
                    <a:cubicBezTo>
                      <a:pt x="118" y="1"/>
                      <a:pt x="1" y="123"/>
                      <a:pt x="1" y="276"/>
                    </a:cubicBezTo>
                    <a:cubicBezTo>
                      <a:pt x="1" y="421"/>
                      <a:pt x="118" y="543"/>
                      <a:pt x="270" y="543"/>
                    </a:cubicBezTo>
                    <a:cubicBezTo>
                      <a:pt x="421" y="543"/>
                      <a:pt x="539" y="421"/>
                      <a:pt x="539" y="276"/>
                    </a:cubicBezTo>
                    <a:cubicBezTo>
                      <a:pt x="539" y="123"/>
                      <a:pt x="421" y="1"/>
                      <a:pt x="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 name="مجموعة 7">
            <a:extLst>
              <a:ext uri="{FF2B5EF4-FFF2-40B4-BE49-F238E27FC236}">
                <a16:creationId xmlns:a16="http://schemas.microsoft.com/office/drawing/2014/main" id="{B64E9090-86DD-3F3B-A09F-024E58237292}"/>
              </a:ext>
            </a:extLst>
          </p:cNvPr>
          <p:cNvGrpSpPr/>
          <p:nvPr/>
        </p:nvGrpSpPr>
        <p:grpSpPr>
          <a:xfrm>
            <a:off x="6851416" y="4422736"/>
            <a:ext cx="548809" cy="594353"/>
            <a:chOff x="6851416" y="4422736"/>
            <a:chExt cx="548809" cy="594353"/>
          </a:xfrm>
        </p:grpSpPr>
        <p:sp>
          <p:nvSpPr>
            <p:cNvPr id="508" name="Google Shape;2755;p41">
              <a:extLst>
                <a:ext uri="{FF2B5EF4-FFF2-40B4-BE49-F238E27FC236}">
                  <a16:creationId xmlns:a16="http://schemas.microsoft.com/office/drawing/2014/main" id="{CAD348A6-592D-49B4-B35F-B40D292319BC}"/>
                </a:ext>
              </a:extLst>
            </p:cNvPr>
            <p:cNvSpPr/>
            <p:nvPr/>
          </p:nvSpPr>
          <p:spPr>
            <a:xfrm>
              <a:off x="6851416" y="4422736"/>
              <a:ext cx="548809" cy="594353"/>
            </a:xfrm>
            <a:custGeom>
              <a:avLst/>
              <a:gdLst/>
              <a:ahLst/>
              <a:cxnLst/>
              <a:rect l="l" t="t" r="r" b="b"/>
              <a:pathLst>
                <a:path w="63914" h="69218" extrusionOk="0">
                  <a:moveTo>
                    <a:pt x="31961" y="355"/>
                  </a:moveTo>
                  <a:cubicBezTo>
                    <a:pt x="32875" y="1318"/>
                    <a:pt x="34421" y="2608"/>
                    <a:pt x="36685" y="3499"/>
                  </a:cubicBezTo>
                  <a:cubicBezTo>
                    <a:pt x="38035" y="4034"/>
                    <a:pt x="38629" y="5449"/>
                    <a:pt x="38748" y="5971"/>
                  </a:cubicBezTo>
                  <a:lnTo>
                    <a:pt x="38748" y="7535"/>
                  </a:lnTo>
                  <a:cubicBezTo>
                    <a:pt x="38748" y="7576"/>
                    <a:pt x="38772" y="7617"/>
                    <a:pt x="38801" y="7647"/>
                  </a:cubicBezTo>
                  <a:cubicBezTo>
                    <a:pt x="38830" y="7667"/>
                    <a:pt x="38869" y="7679"/>
                    <a:pt x="38904" y="7679"/>
                  </a:cubicBezTo>
                  <a:cubicBezTo>
                    <a:pt x="38912" y="7679"/>
                    <a:pt x="38919" y="7678"/>
                    <a:pt x="38926" y="7677"/>
                  </a:cubicBezTo>
                  <a:lnTo>
                    <a:pt x="40341" y="7362"/>
                  </a:lnTo>
                  <a:cubicBezTo>
                    <a:pt x="40965" y="7223"/>
                    <a:pt x="41584" y="7156"/>
                    <a:pt x="42189" y="7156"/>
                  </a:cubicBezTo>
                  <a:cubicBezTo>
                    <a:pt x="46520" y="7156"/>
                    <a:pt x="50191" y="10546"/>
                    <a:pt x="50546" y="14864"/>
                  </a:cubicBezTo>
                  <a:lnTo>
                    <a:pt x="50635" y="15898"/>
                  </a:lnTo>
                  <a:cubicBezTo>
                    <a:pt x="50640" y="15975"/>
                    <a:pt x="50700" y="16028"/>
                    <a:pt x="50777" y="16034"/>
                  </a:cubicBezTo>
                  <a:lnTo>
                    <a:pt x="51811" y="16063"/>
                  </a:lnTo>
                  <a:cubicBezTo>
                    <a:pt x="56400" y="16189"/>
                    <a:pt x="59997" y="19874"/>
                    <a:pt x="59997" y="24463"/>
                  </a:cubicBezTo>
                  <a:cubicBezTo>
                    <a:pt x="59997" y="25134"/>
                    <a:pt x="59901" y="25835"/>
                    <a:pt x="59723" y="26542"/>
                  </a:cubicBezTo>
                  <a:lnTo>
                    <a:pt x="59533" y="27297"/>
                  </a:lnTo>
                  <a:cubicBezTo>
                    <a:pt x="59514" y="27351"/>
                    <a:pt x="59539" y="27417"/>
                    <a:pt x="59586" y="27452"/>
                  </a:cubicBezTo>
                  <a:lnTo>
                    <a:pt x="60211" y="27916"/>
                  </a:lnTo>
                  <a:cubicBezTo>
                    <a:pt x="62380" y="29521"/>
                    <a:pt x="63621" y="31981"/>
                    <a:pt x="63621" y="34667"/>
                  </a:cubicBezTo>
                  <a:cubicBezTo>
                    <a:pt x="63621" y="37336"/>
                    <a:pt x="62386" y="39791"/>
                    <a:pt x="60233" y="41402"/>
                  </a:cubicBezTo>
                  <a:lnTo>
                    <a:pt x="59616" y="41860"/>
                  </a:lnTo>
                  <a:cubicBezTo>
                    <a:pt x="59569" y="41895"/>
                    <a:pt x="59550" y="41954"/>
                    <a:pt x="59563" y="42014"/>
                  </a:cubicBezTo>
                  <a:lnTo>
                    <a:pt x="59747" y="42757"/>
                  </a:lnTo>
                  <a:cubicBezTo>
                    <a:pt x="59912" y="43435"/>
                    <a:pt x="59997" y="44106"/>
                    <a:pt x="59997" y="44754"/>
                  </a:cubicBezTo>
                  <a:cubicBezTo>
                    <a:pt x="59997" y="49081"/>
                    <a:pt x="56751" y="52682"/>
                    <a:pt x="52448" y="53122"/>
                  </a:cubicBezTo>
                  <a:lnTo>
                    <a:pt x="52020" y="53164"/>
                  </a:lnTo>
                  <a:cubicBezTo>
                    <a:pt x="51984" y="53170"/>
                    <a:pt x="51954" y="53182"/>
                    <a:pt x="51931" y="53212"/>
                  </a:cubicBezTo>
                  <a:lnTo>
                    <a:pt x="51633" y="53527"/>
                  </a:lnTo>
                  <a:cubicBezTo>
                    <a:pt x="51348" y="53824"/>
                    <a:pt x="51087" y="54092"/>
                    <a:pt x="50832" y="54341"/>
                  </a:cubicBezTo>
                  <a:lnTo>
                    <a:pt x="50563" y="54608"/>
                  </a:lnTo>
                  <a:cubicBezTo>
                    <a:pt x="50541" y="54627"/>
                    <a:pt x="50522" y="54655"/>
                    <a:pt x="50516" y="54685"/>
                  </a:cubicBezTo>
                  <a:lnTo>
                    <a:pt x="50456" y="55060"/>
                  </a:lnTo>
                  <a:cubicBezTo>
                    <a:pt x="49767" y="59113"/>
                    <a:pt x="46284" y="62061"/>
                    <a:pt x="42171" y="62061"/>
                  </a:cubicBezTo>
                  <a:cubicBezTo>
                    <a:pt x="41571" y="62061"/>
                    <a:pt x="40953" y="61990"/>
                    <a:pt x="40341" y="61853"/>
                  </a:cubicBezTo>
                  <a:lnTo>
                    <a:pt x="38926" y="61538"/>
                  </a:lnTo>
                  <a:cubicBezTo>
                    <a:pt x="38916" y="61535"/>
                    <a:pt x="38904" y="61534"/>
                    <a:pt x="38893" y="61534"/>
                  </a:cubicBezTo>
                  <a:cubicBezTo>
                    <a:pt x="38861" y="61534"/>
                    <a:pt x="38827" y="61546"/>
                    <a:pt x="38801" y="61568"/>
                  </a:cubicBezTo>
                  <a:cubicBezTo>
                    <a:pt x="38772" y="61592"/>
                    <a:pt x="38748" y="61633"/>
                    <a:pt x="38748" y="61681"/>
                  </a:cubicBezTo>
                  <a:lnTo>
                    <a:pt x="38748" y="63244"/>
                  </a:lnTo>
                  <a:cubicBezTo>
                    <a:pt x="38629" y="63767"/>
                    <a:pt x="38035" y="65175"/>
                    <a:pt x="36685" y="65710"/>
                  </a:cubicBezTo>
                  <a:cubicBezTo>
                    <a:pt x="34421" y="66609"/>
                    <a:pt x="32875" y="67893"/>
                    <a:pt x="31961" y="68856"/>
                  </a:cubicBezTo>
                  <a:cubicBezTo>
                    <a:pt x="31039" y="67893"/>
                    <a:pt x="29500" y="66609"/>
                    <a:pt x="27235" y="65710"/>
                  </a:cubicBezTo>
                  <a:cubicBezTo>
                    <a:pt x="25880" y="65182"/>
                    <a:pt x="25292" y="63762"/>
                    <a:pt x="25166" y="63244"/>
                  </a:cubicBezTo>
                  <a:lnTo>
                    <a:pt x="25166" y="61681"/>
                  </a:lnTo>
                  <a:cubicBezTo>
                    <a:pt x="25166" y="61633"/>
                    <a:pt x="25149" y="61592"/>
                    <a:pt x="25114" y="61568"/>
                  </a:cubicBezTo>
                  <a:cubicBezTo>
                    <a:pt x="25087" y="61546"/>
                    <a:pt x="25057" y="61534"/>
                    <a:pt x="25026" y="61534"/>
                  </a:cubicBezTo>
                  <a:cubicBezTo>
                    <a:pt x="25015" y="61534"/>
                    <a:pt x="25004" y="61535"/>
                    <a:pt x="24994" y="61538"/>
                  </a:cubicBezTo>
                  <a:lnTo>
                    <a:pt x="23580" y="61853"/>
                  </a:lnTo>
                  <a:cubicBezTo>
                    <a:pt x="22961" y="61990"/>
                    <a:pt x="22343" y="62061"/>
                    <a:pt x="21743" y="62061"/>
                  </a:cubicBezTo>
                  <a:cubicBezTo>
                    <a:pt x="17630" y="62061"/>
                    <a:pt x="14147" y="59113"/>
                    <a:pt x="13464" y="55060"/>
                  </a:cubicBezTo>
                  <a:lnTo>
                    <a:pt x="13398" y="54685"/>
                  </a:lnTo>
                  <a:cubicBezTo>
                    <a:pt x="13392" y="54655"/>
                    <a:pt x="13381" y="54627"/>
                    <a:pt x="13357" y="54608"/>
                  </a:cubicBezTo>
                  <a:lnTo>
                    <a:pt x="13088" y="54341"/>
                  </a:lnTo>
                  <a:cubicBezTo>
                    <a:pt x="12833" y="54092"/>
                    <a:pt x="12572" y="53824"/>
                    <a:pt x="12287" y="53527"/>
                  </a:cubicBezTo>
                  <a:lnTo>
                    <a:pt x="11990" y="53212"/>
                  </a:lnTo>
                  <a:cubicBezTo>
                    <a:pt x="11966" y="53182"/>
                    <a:pt x="11930" y="53170"/>
                    <a:pt x="11900" y="53164"/>
                  </a:cubicBezTo>
                  <a:lnTo>
                    <a:pt x="11467" y="53122"/>
                  </a:lnTo>
                  <a:cubicBezTo>
                    <a:pt x="7169" y="52682"/>
                    <a:pt x="3923" y="49081"/>
                    <a:pt x="3923" y="44754"/>
                  </a:cubicBezTo>
                  <a:cubicBezTo>
                    <a:pt x="3923" y="44106"/>
                    <a:pt x="4007" y="43435"/>
                    <a:pt x="4173" y="42757"/>
                  </a:cubicBezTo>
                  <a:lnTo>
                    <a:pt x="4351" y="42014"/>
                  </a:lnTo>
                  <a:cubicBezTo>
                    <a:pt x="4370" y="41954"/>
                    <a:pt x="4346" y="41895"/>
                    <a:pt x="4298" y="41860"/>
                  </a:cubicBezTo>
                  <a:lnTo>
                    <a:pt x="3687" y="41402"/>
                  </a:lnTo>
                  <a:cubicBezTo>
                    <a:pt x="1528" y="39791"/>
                    <a:pt x="293" y="37336"/>
                    <a:pt x="293" y="34667"/>
                  </a:cubicBezTo>
                  <a:cubicBezTo>
                    <a:pt x="293" y="31981"/>
                    <a:pt x="1541" y="29521"/>
                    <a:pt x="3709" y="27916"/>
                  </a:cubicBezTo>
                  <a:lnTo>
                    <a:pt x="4334" y="27452"/>
                  </a:lnTo>
                  <a:cubicBezTo>
                    <a:pt x="4381" y="27417"/>
                    <a:pt x="4400" y="27351"/>
                    <a:pt x="4387" y="27297"/>
                  </a:cubicBezTo>
                  <a:lnTo>
                    <a:pt x="4197" y="26542"/>
                  </a:lnTo>
                  <a:cubicBezTo>
                    <a:pt x="4013" y="25835"/>
                    <a:pt x="3923" y="25134"/>
                    <a:pt x="3923" y="24463"/>
                  </a:cubicBezTo>
                  <a:cubicBezTo>
                    <a:pt x="3923" y="19874"/>
                    <a:pt x="7514" y="16189"/>
                    <a:pt x="12103" y="16063"/>
                  </a:cubicBezTo>
                  <a:lnTo>
                    <a:pt x="13143" y="16034"/>
                  </a:lnTo>
                  <a:cubicBezTo>
                    <a:pt x="13214" y="16028"/>
                    <a:pt x="13280" y="15975"/>
                    <a:pt x="13285" y="15898"/>
                  </a:cubicBezTo>
                  <a:lnTo>
                    <a:pt x="13368" y="14864"/>
                  </a:lnTo>
                  <a:cubicBezTo>
                    <a:pt x="13728" y="10546"/>
                    <a:pt x="17396" y="7156"/>
                    <a:pt x="21730" y="7156"/>
                  </a:cubicBezTo>
                  <a:cubicBezTo>
                    <a:pt x="22336" y="7156"/>
                    <a:pt x="22955" y="7223"/>
                    <a:pt x="23580" y="7362"/>
                  </a:cubicBezTo>
                  <a:lnTo>
                    <a:pt x="24994" y="7677"/>
                  </a:lnTo>
                  <a:cubicBezTo>
                    <a:pt x="25001" y="7678"/>
                    <a:pt x="25008" y="7679"/>
                    <a:pt x="25015" y="7679"/>
                  </a:cubicBezTo>
                  <a:cubicBezTo>
                    <a:pt x="25050" y="7679"/>
                    <a:pt x="25084" y="7667"/>
                    <a:pt x="25114" y="7647"/>
                  </a:cubicBezTo>
                  <a:cubicBezTo>
                    <a:pt x="25149" y="7617"/>
                    <a:pt x="25166" y="7576"/>
                    <a:pt x="25166" y="7535"/>
                  </a:cubicBezTo>
                  <a:lnTo>
                    <a:pt x="25166" y="5971"/>
                  </a:lnTo>
                  <a:cubicBezTo>
                    <a:pt x="25292" y="5449"/>
                    <a:pt x="25880" y="4034"/>
                    <a:pt x="27235" y="3499"/>
                  </a:cubicBezTo>
                  <a:cubicBezTo>
                    <a:pt x="29500" y="2608"/>
                    <a:pt x="31039" y="1318"/>
                    <a:pt x="31961" y="355"/>
                  </a:cubicBezTo>
                  <a:close/>
                  <a:moveTo>
                    <a:pt x="31960" y="1"/>
                  </a:moveTo>
                  <a:cubicBezTo>
                    <a:pt x="31920" y="1"/>
                    <a:pt x="31880" y="16"/>
                    <a:pt x="31854" y="46"/>
                  </a:cubicBezTo>
                  <a:cubicBezTo>
                    <a:pt x="30968" y="997"/>
                    <a:pt x="29434" y="2317"/>
                    <a:pt x="27128" y="3225"/>
                  </a:cubicBezTo>
                  <a:cubicBezTo>
                    <a:pt x="25641" y="3814"/>
                    <a:pt x="24999" y="5371"/>
                    <a:pt x="24881" y="5924"/>
                  </a:cubicBezTo>
                  <a:cubicBezTo>
                    <a:pt x="24875" y="5930"/>
                    <a:pt x="24875" y="5941"/>
                    <a:pt x="24875" y="5954"/>
                  </a:cubicBezTo>
                  <a:lnTo>
                    <a:pt x="24875" y="7351"/>
                  </a:lnTo>
                  <a:lnTo>
                    <a:pt x="23644" y="7077"/>
                  </a:lnTo>
                  <a:cubicBezTo>
                    <a:pt x="23002" y="6934"/>
                    <a:pt x="22368" y="6863"/>
                    <a:pt x="21743" y="6863"/>
                  </a:cubicBezTo>
                  <a:cubicBezTo>
                    <a:pt x="17255" y="6863"/>
                    <a:pt x="13445" y="10363"/>
                    <a:pt x="13077" y="14840"/>
                  </a:cubicBezTo>
                  <a:lnTo>
                    <a:pt x="13000" y="15743"/>
                  </a:lnTo>
                  <a:lnTo>
                    <a:pt x="12097" y="15767"/>
                  </a:lnTo>
                  <a:cubicBezTo>
                    <a:pt x="7347" y="15898"/>
                    <a:pt x="3632" y="19714"/>
                    <a:pt x="3632" y="24463"/>
                  </a:cubicBezTo>
                  <a:cubicBezTo>
                    <a:pt x="3632" y="25157"/>
                    <a:pt x="3728" y="25883"/>
                    <a:pt x="3912" y="26614"/>
                  </a:cubicBezTo>
                  <a:lnTo>
                    <a:pt x="4079" y="27274"/>
                  </a:lnTo>
                  <a:lnTo>
                    <a:pt x="3531" y="27678"/>
                  </a:lnTo>
                  <a:cubicBezTo>
                    <a:pt x="1291" y="29342"/>
                    <a:pt x="1" y="31892"/>
                    <a:pt x="1" y="34667"/>
                  </a:cubicBezTo>
                  <a:cubicBezTo>
                    <a:pt x="1" y="37431"/>
                    <a:pt x="1279" y="39970"/>
                    <a:pt x="3508" y="41633"/>
                  </a:cubicBezTo>
                  <a:lnTo>
                    <a:pt x="4049" y="42038"/>
                  </a:lnTo>
                  <a:lnTo>
                    <a:pt x="3888" y="42686"/>
                  </a:lnTo>
                  <a:cubicBezTo>
                    <a:pt x="3716" y="43393"/>
                    <a:pt x="3632" y="44082"/>
                    <a:pt x="3632" y="44754"/>
                  </a:cubicBezTo>
                  <a:cubicBezTo>
                    <a:pt x="3632" y="49235"/>
                    <a:pt x="6985" y="52956"/>
                    <a:pt x="11437" y="53407"/>
                  </a:cubicBezTo>
                  <a:lnTo>
                    <a:pt x="11812" y="53450"/>
                  </a:lnTo>
                  <a:lnTo>
                    <a:pt x="12073" y="53722"/>
                  </a:lnTo>
                  <a:cubicBezTo>
                    <a:pt x="12358" y="54026"/>
                    <a:pt x="12625" y="54299"/>
                    <a:pt x="12882" y="54548"/>
                  </a:cubicBezTo>
                  <a:lnTo>
                    <a:pt x="13118" y="54781"/>
                  </a:lnTo>
                  <a:lnTo>
                    <a:pt x="13173" y="55107"/>
                  </a:lnTo>
                  <a:cubicBezTo>
                    <a:pt x="13886" y="59304"/>
                    <a:pt x="17488" y="62352"/>
                    <a:pt x="21743" y="62352"/>
                  </a:cubicBezTo>
                  <a:cubicBezTo>
                    <a:pt x="22368" y="62352"/>
                    <a:pt x="23002" y="62281"/>
                    <a:pt x="23644" y="62138"/>
                  </a:cubicBezTo>
                  <a:lnTo>
                    <a:pt x="24875" y="61859"/>
                  </a:lnTo>
                  <a:lnTo>
                    <a:pt x="24875" y="63262"/>
                  </a:lnTo>
                  <a:cubicBezTo>
                    <a:pt x="24875" y="63268"/>
                    <a:pt x="24875" y="63280"/>
                    <a:pt x="24881" y="63292"/>
                  </a:cubicBezTo>
                  <a:cubicBezTo>
                    <a:pt x="24999" y="63839"/>
                    <a:pt x="25641" y="65402"/>
                    <a:pt x="27128" y="65984"/>
                  </a:cubicBezTo>
                  <a:cubicBezTo>
                    <a:pt x="29434" y="66894"/>
                    <a:pt x="30968" y="68219"/>
                    <a:pt x="31854" y="69169"/>
                  </a:cubicBezTo>
                  <a:cubicBezTo>
                    <a:pt x="31877" y="69199"/>
                    <a:pt x="31918" y="69218"/>
                    <a:pt x="31961" y="69218"/>
                  </a:cubicBezTo>
                  <a:cubicBezTo>
                    <a:pt x="32002" y="69218"/>
                    <a:pt x="32038" y="69199"/>
                    <a:pt x="32068" y="69169"/>
                  </a:cubicBezTo>
                  <a:cubicBezTo>
                    <a:pt x="32946" y="68219"/>
                    <a:pt x="34486" y="66894"/>
                    <a:pt x="36792" y="65984"/>
                  </a:cubicBezTo>
                  <a:cubicBezTo>
                    <a:pt x="38273" y="65396"/>
                    <a:pt x="38915" y="63844"/>
                    <a:pt x="39039" y="63292"/>
                  </a:cubicBezTo>
                  <a:lnTo>
                    <a:pt x="39039" y="63262"/>
                  </a:lnTo>
                  <a:lnTo>
                    <a:pt x="39039" y="61859"/>
                  </a:lnTo>
                  <a:lnTo>
                    <a:pt x="40276" y="62138"/>
                  </a:lnTo>
                  <a:cubicBezTo>
                    <a:pt x="40912" y="62281"/>
                    <a:pt x="41554" y="62352"/>
                    <a:pt x="42171" y="62352"/>
                  </a:cubicBezTo>
                  <a:cubicBezTo>
                    <a:pt x="46427" y="62352"/>
                    <a:pt x="50034" y="59304"/>
                    <a:pt x="50742" y="55107"/>
                  </a:cubicBezTo>
                  <a:lnTo>
                    <a:pt x="50802" y="54781"/>
                  </a:lnTo>
                  <a:lnTo>
                    <a:pt x="51033" y="54548"/>
                  </a:lnTo>
                  <a:cubicBezTo>
                    <a:pt x="51295" y="54299"/>
                    <a:pt x="51562" y="54026"/>
                    <a:pt x="51841" y="53722"/>
                  </a:cubicBezTo>
                  <a:lnTo>
                    <a:pt x="52102" y="53450"/>
                  </a:lnTo>
                  <a:lnTo>
                    <a:pt x="52478" y="53407"/>
                  </a:lnTo>
                  <a:cubicBezTo>
                    <a:pt x="56930" y="52956"/>
                    <a:pt x="60288" y="49235"/>
                    <a:pt x="60288" y="44754"/>
                  </a:cubicBezTo>
                  <a:cubicBezTo>
                    <a:pt x="60288" y="44082"/>
                    <a:pt x="60198" y="43386"/>
                    <a:pt x="60032" y="42686"/>
                  </a:cubicBezTo>
                  <a:lnTo>
                    <a:pt x="59871" y="42038"/>
                  </a:lnTo>
                  <a:lnTo>
                    <a:pt x="60406" y="41633"/>
                  </a:lnTo>
                  <a:cubicBezTo>
                    <a:pt x="62636" y="39970"/>
                    <a:pt x="63914" y="37431"/>
                    <a:pt x="63914" y="34667"/>
                  </a:cubicBezTo>
                  <a:cubicBezTo>
                    <a:pt x="63914" y="31892"/>
                    <a:pt x="62630" y="29342"/>
                    <a:pt x="60383" y="27678"/>
                  </a:cubicBezTo>
                  <a:lnTo>
                    <a:pt x="59835" y="27274"/>
                  </a:lnTo>
                  <a:lnTo>
                    <a:pt x="60008" y="26614"/>
                  </a:lnTo>
                  <a:cubicBezTo>
                    <a:pt x="60192" y="25883"/>
                    <a:pt x="60288" y="25157"/>
                    <a:pt x="60288" y="24463"/>
                  </a:cubicBezTo>
                  <a:cubicBezTo>
                    <a:pt x="60288" y="19714"/>
                    <a:pt x="56567" y="15898"/>
                    <a:pt x="51824" y="15767"/>
                  </a:cubicBezTo>
                  <a:lnTo>
                    <a:pt x="50914" y="15743"/>
                  </a:lnTo>
                  <a:lnTo>
                    <a:pt x="50837" y="14840"/>
                  </a:lnTo>
                  <a:cubicBezTo>
                    <a:pt x="50469" y="10363"/>
                    <a:pt x="46665" y="6863"/>
                    <a:pt x="42171" y="6863"/>
                  </a:cubicBezTo>
                  <a:cubicBezTo>
                    <a:pt x="41554" y="6863"/>
                    <a:pt x="40912" y="6934"/>
                    <a:pt x="40276" y="7077"/>
                  </a:cubicBezTo>
                  <a:lnTo>
                    <a:pt x="39039" y="7351"/>
                  </a:lnTo>
                  <a:lnTo>
                    <a:pt x="39039" y="5954"/>
                  </a:lnTo>
                  <a:lnTo>
                    <a:pt x="39039" y="5924"/>
                  </a:lnTo>
                  <a:cubicBezTo>
                    <a:pt x="38915" y="5371"/>
                    <a:pt x="38273" y="3814"/>
                    <a:pt x="36792" y="3225"/>
                  </a:cubicBezTo>
                  <a:cubicBezTo>
                    <a:pt x="34486" y="2317"/>
                    <a:pt x="32946" y="997"/>
                    <a:pt x="32068" y="46"/>
                  </a:cubicBezTo>
                  <a:cubicBezTo>
                    <a:pt x="32041" y="16"/>
                    <a:pt x="32000" y="1"/>
                    <a:pt x="31960" y="1"/>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62" name="Google Shape;3228;p52">
              <a:extLst>
                <a:ext uri="{FF2B5EF4-FFF2-40B4-BE49-F238E27FC236}">
                  <a16:creationId xmlns:a16="http://schemas.microsoft.com/office/drawing/2014/main" id="{7DBB357C-746A-42A6-9A32-11ED7A29BAF4}"/>
                </a:ext>
              </a:extLst>
            </p:cNvPr>
            <p:cNvGrpSpPr/>
            <p:nvPr/>
          </p:nvGrpSpPr>
          <p:grpSpPr>
            <a:xfrm>
              <a:off x="6981075" y="4543346"/>
              <a:ext cx="351932" cy="350414"/>
              <a:chOff x="3304225" y="1567650"/>
              <a:chExt cx="347650" cy="346150"/>
            </a:xfrm>
          </p:grpSpPr>
          <p:sp>
            <p:nvSpPr>
              <p:cNvPr id="563" name="Google Shape;3229;p52">
                <a:extLst>
                  <a:ext uri="{FF2B5EF4-FFF2-40B4-BE49-F238E27FC236}">
                    <a16:creationId xmlns:a16="http://schemas.microsoft.com/office/drawing/2014/main" id="{3373A54C-E50C-464A-9552-ED34D59A4F55}"/>
                  </a:ext>
                </a:extLst>
              </p:cNvPr>
              <p:cNvSpPr/>
              <p:nvPr/>
            </p:nvSpPr>
            <p:spPr>
              <a:xfrm>
                <a:off x="3304225" y="1567650"/>
                <a:ext cx="290950" cy="346150"/>
              </a:xfrm>
              <a:custGeom>
                <a:avLst/>
                <a:gdLst/>
                <a:ahLst/>
                <a:cxnLst/>
                <a:rect l="l" t="t" r="r" b="b"/>
                <a:pathLst>
                  <a:path w="11638" h="13846" extrusionOk="0">
                    <a:moveTo>
                      <a:pt x="1549" y="580"/>
                    </a:moveTo>
                    <a:lnTo>
                      <a:pt x="2053" y="860"/>
                    </a:lnTo>
                    <a:cubicBezTo>
                      <a:pt x="2321" y="1012"/>
                      <a:pt x="2496" y="1287"/>
                      <a:pt x="2520" y="1591"/>
                    </a:cubicBezTo>
                    <a:lnTo>
                      <a:pt x="580" y="1591"/>
                    </a:lnTo>
                    <a:cubicBezTo>
                      <a:pt x="603" y="1287"/>
                      <a:pt x="778" y="1012"/>
                      <a:pt x="1047" y="860"/>
                    </a:cubicBezTo>
                    <a:lnTo>
                      <a:pt x="1549" y="580"/>
                    </a:lnTo>
                    <a:close/>
                    <a:moveTo>
                      <a:pt x="2223" y="2134"/>
                    </a:moveTo>
                    <a:lnTo>
                      <a:pt x="2223" y="4378"/>
                    </a:lnTo>
                    <a:lnTo>
                      <a:pt x="1819" y="4378"/>
                    </a:lnTo>
                    <a:lnTo>
                      <a:pt x="1819" y="4011"/>
                    </a:lnTo>
                    <a:cubicBezTo>
                      <a:pt x="1819" y="3876"/>
                      <a:pt x="1719" y="3752"/>
                      <a:pt x="1584" y="3736"/>
                    </a:cubicBezTo>
                    <a:cubicBezTo>
                      <a:pt x="1571" y="3734"/>
                      <a:pt x="1558" y="3733"/>
                      <a:pt x="1545" y="3733"/>
                    </a:cubicBezTo>
                    <a:cubicBezTo>
                      <a:pt x="1399" y="3733"/>
                      <a:pt x="1276" y="3854"/>
                      <a:pt x="1276" y="4004"/>
                    </a:cubicBezTo>
                    <a:lnTo>
                      <a:pt x="1276" y="4378"/>
                    </a:lnTo>
                    <a:lnTo>
                      <a:pt x="896" y="4378"/>
                    </a:lnTo>
                    <a:lnTo>
                      <a:pt x="896" y="2134"/>
                    </a:lnTo>
                    <a:close/>
                    <a:moveTo>
                      <a:pt x="2223" y="4922"/>
                    </a:moveTo>
                    <a:lnTo>
                      <a:pt x="2223" y="7353"/>
                    </a:lnTo>
                    <a:lnTo>
                      <a:pt x="1819" y="7353"/>
                    </a:lnTo>
                    <a:lnTo>
                      <a:pt x="1819" y="6984"/>
                    </a:lnTo>
                    <a:cubicBezTo>
                      <a:pt x="1819" y="6851"/>
                      <a:pt x="1719" y="6727"/>
                      <a:pt x="1584" y="6711"/>
                    </a:cubicBezTo>
                    <a:cubicBezTo>
                      <a:pt x="1571" y="6709"/>
                      <a:pt x="1558" y="6708"/>
                      <a:pt x="1545" y="6708"/>
                    </a:cubicBezTo>
                    <a:cubicBezTo>
                      <a:pt x="1399" y="6708"/>
                      <a:pt x="1276" y="6829"/>
                      <a:pt x="1276" y="6979"/>
                    </a:cubicBezTo>
                    <a:lnTo>
                      <a:pt x="1276" y="7353"/>
                    </a:lnTo>
                    <a:lnTo>
                      <a:pt x="896" y="7353"/>
                    </a:lnTo>
                    <a:lnTo>
                      <a:pt x="896" y="4922"/>
                    </a:lnTo>
                    <a:close/>
                    <a:moveTo>
                      <a:pt x="2223" y="7896"/>
                    </a:moveTo>
                    <a:lnTo>
                      <a:pt x="2223" y="10328"/>
                    </a:lnTo>
                    <a:lnTo>
                      <a:pt x="1819" y="10328"/>
                    </a:lnTo>
                    <a:lnTo>
                      <a:pt x="1819" y="9965"/>
                    </a:lnTo>
                    <a:cubicBezTo>
                      <a:pt x="1819" y="9825"/>
                      <a:pt x="1719" y="9708"/>
                      <a:pt x="1584" y="9684"/>
                    </a:cubicBezTo>
                    <a:cubicBezTo>
                      <a:pt x="1572" y="9683"/>
                      <a:pt x="1559" y="9682"/>
                      <a:pt x="1547" y="9682"/>
                    </a:cubicBezTo>
                    <a:cubicBezTo>
                      <a:pt x="1400" y="9682"/>
                      <a:pt x="1276" y="9802"/>
                      <a:pt x="1276" y="9954"/>
                    </a:cubicBezTo>
                    <a:lnTo>
                      <a:pt x="1276" y="10328"/>
                    </a:lnTo>
                    <a:lnTo>
                      <a:pt x="896" y="10328"/>
                    </a:lnTo>
                    <a:lnTo>
                      <a:pt x="896" y="7896"/>
                    </a:lnTo>
                    <a:close/>
                    <a:moveTo>
                      <a:pt x="5770" y="10696"/>
                    </a:moveTo>
                    <a:lnTo>
                      <a:pt x="5968" y="10806"/>
                    </a:lnTo>
                    <a:cubicBezTo>
                      <a:pt x="6080" y="10871"/>
                      <a:pt x="6143" y="10989"/>
                      <a:pt x="6143" y="11111"/>
                    </a:cubicBezTo>
                    <a:lnTo>
                      <a:pt x="6143" y="12227"/>
                    </a:lnTo>
                    <a:lnTo>
                      <a:pt x="5390" y="12227"/>
                    </a:lnTo>
                    <a:lnTo>
                      <a:pt x="5390" y="11111"/>
                    </a:lnTo>
                    <a:cubicBezTo>
                      <a:pt x="5390" y="10989"/>
                      <a:pt x="5460" y="10871"/>
                      <a:pt x="5571" y="10806"/>
                    </a:cubicBezTo>
                    <a:lnTo>
                      <a:pt x="5770" y="10696"/>
                    </a:lnTo>
                    <a:close/>
                    <a:moveTo>
                      <a:pt x="8149" y="10696"/>
                    </a:moveTo>
                    <a:lnTo>
                      <a:pt x="8347" y="10806"/>
                    </a:lnTo>
                    <a:cubicBezTo>
                      <a:pt x="8457" y="10871"/>
                      <a:pt x="8528" y="10989"/>
                      <a:pt x="8528" y="11111"/>
                    </a:cubicBezTo>
                    <a:lnTo>
                      <a:pt x="8528" y="12227"/>
                    </a:lnTo>
                    <a:lnTo>
                      <a:pt x="7769" y="12227"/>
                    </a:lnTo>
                    <a:lnTo>
                      <a:pt x="7769" y="11111"/>
                    </a:lnTo>
                    <a:cubicBezTo>
                      <a:pt x="7769" y="10989"/>
                      <a:pt x="7839" y="10871"/>
                      <a:pt x="7950" y="10806"/>
                    </a:cubicBezTo>
                    <a:lnTo>
                      <a:pt x="8149" y="10696"/>
                    </a:lnTo>
                    <a:close/>
                    <a:moveTo>
                      <a:pt x="6957" y="5670"/>
                    </a:moveTo>
                    <a:lnTo>
                      <a:pt x="8400" y="6471"/>
                    </a:lnTo>
                    <a:cubicBezTo>
                      <a:pt x="9247" y="6943"/>
                      <a:pt x="9773" y="7838"/>
                      <a:pt x="9773" y="8808"/>
                    </a:cubicBezTo>
                    <a:lnTo>
                      <a:pt x="9773" y="9031"/>
                    </a:lnTo>
                    <a:lnTo>
                      <a:pt x="8142" y="9031"/>
                    </a:lnTo>
                    <a:cubicBezTo>
                      <a:pt x="8072" y="9031"/>
                      <a:pt x="8002" y="9066"/>
                      <a:pt x="7961" y="9130"/>
                    </a:cubicBezTo>
                    <a:cubicBezTo>
                      <a:pt x="7821" y="9346"/>
                      <a:pt x="7973" y="9573"/>
                      <a:pt x="8177" y="9573"/>
                    </a:cubicBezTo>
                    <a:lnTo>
                      <a:pt x="9773" y="9573"/>
                    </a:lnTo>
                    <a:lnTo>
                      <a:pt x="9773" y="12227"/>
                    </a:lnTo>
                    <a:lnTo>
                      <a:pt x="9066" y="12227"/>
                    </a:lnTo>
                    <a:lnTo>
                      <a:pt x="9066" y="11111"/>
                    </a:lnTo>
                    <a:cubicBezTo>
                      <a:pt x="9066" y="10790"/>
                      <a:pt x="8891" y="10491"/>
                      <a:pt x="8610" y="10334"/>
                    </a:cubicBezTo>
                    <a:lnTo>
                      <a:pt x="8282" y="10153"/>
                    </a:lnTo>
                    <a:cubicBezTo>
                      <a:pt x="8241" y="10129"/>
                      <a:pt x="8196" y="10117"/>
                      <a:pt x="8151" y="10117"/>
                    </a:cubicBezTo>
                    <a:cubicBezTo>
                      <a:pt x="8106" y="10117"/>
                      <a:pt x="8060" y="10129"/>
                      <a:pt x="8020" y="10153"/>
                    </a:cubicBezTo>
                    <a:lnTo>
                      <a:pt x="7686" y="10334"/>
                    </a:lnTo>
                    <a:cubicBezTo>
                      <a:pt x="7405" y="10491"/>
                      <a:pt x="7230" y="10790"/>
                      <a:pt x="7230" y="11111"/>
                    </a:cubicBezTo>
                    <a:lnTo>
                      <a:pt x="7230" y="12227"/>
                    </a:lnTo>
                    <a:lnTo>
                      <a:pt x="6687" y="12227"/>
                    </a:lnTo>
                    <a:lnTo>
                      <a:pt x="6687" y="11111"/>
                    </a:lnTo>
                    <a:cubicBezTo>
                      <a:pt x="6687" y="10790"/>
                      <a:pt x="6512" y="10491"/>
                      <a:pt x="6231" y="10334"/>
                    </a:cubicBezTo>
                    <a:lnTo>
                      <a:pt x="5898" y="10153"/>
                    </a:lnTo>
                    <a:cubicBezTo>
                      <a:pt x="5857" y="10129"/>
                      <a:pt x="5812" y="10117"/>
                      <a:pt x="5766" y="10117"/>
                    </a:cubicBezTo>
                    <a:cubicBezTo>
                      <a:pt x="5721" y="10117"/>
                      <a:pt x="5676" y="10129"/>
                      <a:pt x="5635" y="10153"/>
                    </a:cubicBezTo>
                    <a:lnTo>
                      <a:pt x="5308" y="10334"/>
                    </a:lnTo>
                    <a:cubicBezTo>
                      <a:pt x="5021" y="10491"/>
                      <a:pt x="4846" y="10790"/>
                      <a:pt x="4846" y="11111"/>
                    </a:cubicBezTo>
                    <a:lnTo>
                      <a:pt x="4846" y="12227"/>
                    </a:lnTo>
                    <a:lnTo>
                      <a:pt x="4144" y="12227"/>
                    </a:lnTo>
                    <a:lnTo>
                      <a:pt x="4144" y="9573"/>
                    </a:lnTo>
                    <a:lnTo>
                      <a:pt x="5770" y="9573"/>
                    </a:lnTo>
                    <a:cubicBezTo>
                      <a:pt x="5846" y="9573"/>
                      <a:pt x="5916" y="9538"/>
                      <a:pt x="5956" y="9474"/>
                    </a:cubicBezTo>
                    <a:cubicBezTo>
                      <a:pt x="6097" y="9258"/>
                      <a:pt x="5945" y="9031"/>
                      <a:pt x="5740" y="9031"/>
                    </a:cubicBezTo>
                    <a:lnTo>
                      <a:pt x="4144" y="9031"/>
                    </a:lnTo>
                    <a:lnTo>
                      <a:pt x="4144" y="8486"/>
                    </a:lnTo>
                    <a:cubicBezTo>
                      <a:pt x="4144" y="7715"/>
                      <a:pt x="4559" y="7002"/>
                      <a:pt x="5238" y="6628"/>
                    </a:cubicBezTo>
                    <a:lnTo>
                      <a:pt x="6957" y="5670"/>
                    </a:lnTo>
                    <a:close/>
                    <a:moveTo>
                      <a:pt x="2223" y="10871"/>
                    </a:moveTo>
                    <a:lnTo>
                      <a:pt x="2223" y="13309"/>
                    </a:lnTo>
                    <a:lnTo>
                      <a:pt x="1819" y="13309"/>
                    </a:lnTo>
                    <a:lnTo>
                      <a:pt x="1819" y="12940"/>
                    </a:lnTo>
                    <a:cubicBezTo>
                      <a:pt x="1819" y="12805"/>
                      <a:pt x="1719" y="12683"/>
                      <a:pt x="1584" y="12665"/>
                    </a:cubicBezTo>
                    <a:cubicBezTo>
                      <a:pt x="1570" y="12662"/>
                      <a:pt x="1555" y="12661"/>
                      <a:pt x="1541" y="12661"/>
                    </a:cubicBezTo>
                    <a:cubicBezTo>
                      <a:pt x="1396" y="12661"/>
                      <a:pt x="1276" y="12784"/>
                      <a:pt x="1276" y="12929"/>
                    </a:cubicBezTo>
                    <a:lnTo>
                      <a:pt x="1276" y="13309"/>
                    </a:lnTo>
                    <a:lnTo>
                      <a:pt x="896" y="13309"/>
                    </a:lnTo>
                    <a:lnTo>
                      <a:pt x="896" y="10871"/>
                    </a:lnTo>
                    <a:close/>
                    <a:moveTo>
                      <a:pt x="11100" y="12764"/>
                    </a:moveTo>
                    <a:lnTo>
                      <a:pt x="11100" y="13309"/>
                    </a:lnTo>
                    <a:lnTo>
                      <a:pt x="2765" y="13309"/>
                    </a:lnTo>
                    <a:lnTo>
                      <a:pt x="2765" y="12764"/>
                    </a:lnTo>
                    <a:close/>
                    <a:moveTo>
                      <a:pt x="1547" y="1"/>
                    </a:moveTo>
                    <a:cubicBezTo>
                      <a:pt x="1502" y="1"/>
                      <a:pt x="1457" y="12"/>
                      <a:pt x="1416" y="35"/>
                    </a:cubicBezTo>
                    <a:lnTo>
                      <a:pt x="785" y="386"/>
                    </a:lnTo>
                    <a:cubicBezTo>
                      <a:pt x="316" y="644"/>
                      <a:pt x="30" y="1135"/>
                      <a:pt x="30" y="1661"/>
                    </a:cubicBezTo>
                    <a:lnTo>
                      <a:pt x="30" y="1864"/>
                    </a:lnTo>
                    <a:cubicBezTo>
                      <a:pt x="30" y="2012"/>
                      <a:pt x="154" y="2134"/>
                      <a:pt x="305" y="2134"/>
                    </a:cubicBezTo>
                    <a:lnTo>
                      <a:pt x="329" y="2134"/>
                    </a:lnTo>
                    <a:lnTo>
                      <a:pt x="329" y="4378"/>
                    </a:lnTo>
                    <a:lnTo>
                      <a:pt x="300" y="4378"/>
                    </a:lnTo>
                    <a:cubicBezTo>
                      <a:pt x="165" y="4378"/>
                      <a:pt x="41" y="4472"/>
                      <a:pt x="25" y="4607"/>
                    </a:cubicBezTo>
                    <a:cubicBezTo>
                      <a:pt x="1" y="4775"/>
                      <a:pt x="130" y="4922"/>
                      <a:pt x="294" y="4922"/>
                    </a:cubicBezTo>
                    <a:lnTo>
                      <a:pt x="329" y="4922"/>
                    </a:lnTo>
                    <a:lnTo>
                      <a:pt x="329" y="7353"/>
                    </a:lnTo>
                    <a:lnTo>
                      <a:pt x="300" y="7353"/>
                    </a:lnTo>
                    <a:cubicBezTo>
                      <a:pt x="165" y="7353"/>
                      <a:pt x="41" y="7453"/>
                      <a:pt x="25" y="7587"/>
                    </a:cubicBezTo>
                    <a:cubicBezTo>
                      <a:pt x="1" y="7750"/>
                      <a:pt x="130" y="7896"/>
                      <a:pt x="294" y="7896"/>
                    </a:cubicBezTo>
                    <a:lnTo>
                      <a:pt x="329" y="7896"/>
                    </a:lnTo>
                    <a:lnTo>
                      <a:pt x="329" y="10328"/>
                    </a:lnTo>
                    <a:lnTo>
                      <a:pt x="300" y="10328"/>
                    </a:lnTo>
                    <a:cubicBezTo>
                      <a:pt x="165" y="10328"/>
                      <a:pt x="41" y="10428"/>
                      <a:pt x="25" y="10561"/>
                    </a:cubicBezTo>
                    <a:cubicBezTo>
                      <a:pt x="1" y="10731"/>
                      <a:pt x="130" y="10871"/>
                      <a:pt x="294" y="10871"/>
                    </a:cubicBezTo>
                    <a:lnTo>
                      <a:pt x="329" y="10871"/>
                    </a:lnTo>
                    <a:lnTo>
                      <a:pt x="329" y="13577"/>
                    </a:lnTo>
                    <a:cubicBezTo>
                      <a:pt x="329" y="13729"/>
                      <a:pt x="451" y="13846"/>
                      <a:pt x="597" y="13846"/>
                    </a:cubicBezTo>
                    <a:lnTo>
                      <a:pt x="11368" y="13846"/>
                    </a:lnTo>
                    <a:cubicBezTo>
                      <a:pt x="11521" y="13846"/>
                      <a:pt x="11637" y="13729"/>
                      <a:pt x="11637" y="13577"/>
                    </a:cubicBezTo>
                    <a:lnTo>
                      <a:pt x="11637" y="12497"/>
                    </a:lnTo>
                    <a:cubicBezTo>
                      <a:pt x="11637" y="12344"/>
                      <a:pt x="11515" y="12227"/>
                      <a:pt x="11368" y="12227"/>
                    </a:cubicBezTo>
                    <a:lnTo>
                      <a:pt x="10310" y="12227"/>
                    </a:lnTo>
                    <a:lnTo>
                      <a:pt x="10310" y="9573"/>
                    </a:lnTo>
                    <a:lnTo>
                      <a:pt x="10456" y="9573"/>
                    </a:lnTo>
                    <a:cubicBezTo>
                      <a:pt x="10596" y="9573"/>
                      <a:pt x="10714" y="9474"/>
                      <a:pt x="10737" y="9341"/>
                    </a:cubicBezTo>
                    <a:cubicBezTo>
                      <a:pt x="10761" y="9176"/>
                      <a:pt x="10631" y="9031"/>
                      <a:pt x="10469" y="9031"/>
                    </a:cubicBezTo>
                    <a:lnTo>
                      <a:pt x="10310" y="9031"/>
                    </a:lnTo>
                    <a:lnTo>
                      <a:pt x="10310" y="8808"/>
                    </a:lnTo>
                    <a:cubicBezTo>
                      <a:pt x="10310" y="7645"/>
                      <a:pt x="9679" y="6570"/>
                      <a:pt x="8662" y="5997"/>
                    </a:cubicBezTo>
                    <a:lnTo>
                      <a:pt x="7230" y="5203"/>
                    </a:lnTo>
                    <a:lnTo>
                      <a:pt x="7230" y="4466"/>
                    </a:lnTo>
                    <a:cubicBezTo>
                      <a:pt x="7230" y="4332"/>
                      <a:pt x="7132" y="4208"/>
                      <a:pt x="6997" y="4191"/>
                    </a:cubicBezTo>
                    <a:cubicBezTo>
                      <a:pt x="6982" y="4189"/>
                      <a:pt x="6967" y="4187"/>
                      <a:pt x="6952" y="4187"/>
                    </a:cubicBezTo>
                    <a:cubicBezTo>
                      <a:pt x="6807" y="4187"/>
                      <a:pt x="6687" y="4311"/>
                      <a:pt x="6687" y="4454"/>
                    </a:cubicBezTo>
                    <a:lnTo>
                      <a:pt x="6687" y="5203"/>
                    </a:lnTo>
                    <a:lnTo>
                      <a:pt x="5255" y="5997"/>
                    </a:lnTo>
                    <a:cubicBezTo>
                      <a:pt x="4238" y="6570"/>
                      <a:pt x="3601" y="7645"/>
                      <a:pt x="3601" y="8808"/>
                    </a:cubicBezTo>
                    <a:lnTo>
                      <a:pt x="3601" y="9031"/>
                    </a:lnTo>
                    <a:lnTo>
                      <a:pt x="3456" y="9031"/>
                    </a:lnTo>
                    <a:cubicBezTo>
                      <a:pt x="3321" y="9031"/>
                      <a:pt x="3197" y="9130"/>
                      <a:pt x="3181" y="9263"/>
                    </a:cubicBezTo>
                    <a:cubicBezTo>
                      <a:pt x="3157" y="9428"/>
                      <a:pt x="3286" y="9573"/>
                      <a:pt x="3450" y="9573"/>
                    </a:cubicBezTo>
                    <a:lnTo>
                      <a:pt x="3601" y="9573"/>
                    </a:lnTo>
                    <a:lnTo>
                      <a:pt x="3601" y="12227"/>
                    </a:lnTo>
                    <a:lnTo>
                      <a:pt x="2765" y="12227"/>
                    </a:lnTo>
                    <a:lnTo>
                      <a:pt x="2765" y="10871"/>
                    </a:lnTo>
                    <a:lnTo>
                      <a:pt x="2795" y="10871"/>
                    </a:lnTo>
                    <a:cubicBezTo>
                      <a:pt x="2930" y="10871"/>
                      <a:pt x="3052" y="10778"/>
                      <a:pt x="3070" y="10644"/>
                    </a:cubicBezTo>
                    <a:cubicBezTo>
                      <a:pt x="3092" y="10474"/>
                      <a:pt x="2965" y="10328"/>
                      <a:pt x="2800" y="10328"/>
                    </a:cubicBezTo>
                    <a:lnTo>
                      <a:pt x="2765" y="10328"/>
                    </a:lnTo>
                    <a:lnTo>
                      <a:pt x="2765" y="7896"/>
                    </a:lnTo>
                    <a:lnTo>
                      <a:pt x="2795" y="7896"/>
                    </a:lnTo>
                    <a:cubicBezTo>
                      <a:pt x="2930" y="7896"/>
                      <a:pt x="3052" y="7798"/>
                      <a:pt x="3070" y="7663"/>
                    </a:cubicBezTo>
                    <a:cubicBezTo>
                      <a:pt x="3092" y="7499"/>
                      <a:pt x="2965" y="7353"/>
                      <a:pt x="2800" y="7353"/>
                    </a:cubicBezTo>
                    <a:lnTo>
                      <a:pt x="2765" y="7353"/>
                    </a:lnTo>
                    <a:lnTo>
                      <a:pt x="2765" y="4922"/>
                    </a:lnTo>
                    <a:lnTo>
                      <a:pt x="2795" y="4922"/>
                    </a:lnTo>
                    <a:cubicBezTo>
                      <a:pt x="2930" y="4922"/>
                      <a:pt x="3052" y="4823"/>
                      <a:pt x="3070" y="4688"/>
                    </a:cubicBezTo>
                    <a:cubicBezTo>
                      <a:pt x="3092" y="4524"/>
                      <a:pt x="2965" y="4378"/>
                      <a:pt x="2800" y="4378"/>
                    </a:cubicBezTo>
                    <a:lnTo>
                      <a:pt x="2765" y="4378"/>
                    </a:lnTo>
                    <a:lnTo>
                      <a:pt x="2765" y="2134"/>
                    </a:lnTo>
                    <a:lnTo>
                      <a:pt x="2789" y="2134"/>
                    </a:lnTo>
                    <a:cubicBezTo>
                      <a:pt x="2941" y="2134"/>
                      <a:pt x="3064" y="2012"/>
                      <a:pt x="3064" y="1864"/>
                    </a:cubicBezTo>
                    <a:lnTo>
                      <a:pt x="3064" y="1661"/>
                    </a:lnTo>
                    <a:cubicBezTo>
                      <a:pt x="3064" y="1135"/>
                      <a:pt x="2777" y="644"/>
                      <a:pt x="2310" y="386"/>
                    </a:cubicBezTo>
                    <a:lnTo>
                      <a:pt x="1678" y="35"/>
                    </a:lnTo>
                    <a:cubicBezTo>
                      <a:pt x="1638" y="12"/>
                      <a:pt x="1592" y="1"/>
                      <a:pt x="15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3230;p52">
                <a:extLst>
                  <a:ext uri="{FF2B5EF4-FFF2-40B4-BE49-F238E27FC236}">
                    <a16:creationId xmlns:a16="http://schemas.microsoft.com/office/drawing/2014/main" id="{EF41F01F-0D38-4A3C-9986-1E6CBFBC4D21}"/>
                  </a:ext>
                </a:extLst>
              </p:cNvPr>
              <p:cNvSpPr/>
              <p:nvPr/>
            </p:nvSpPr>
            <p:spPr>
              <a:xfrm>
                <a:off x="3529525" y="1567750"/>
                <a:ext cx="122350" cy="121925"/>
              </a:xfrm>
              <a:custGeom>
                <a:avLst/>
                <a:gdLst/>
                <a:ahLst/>
                <a:cxnLst/>
                <a:rect l="l" t="t" r="r" b="b"/>
                <a:pathLst>
                  <a:path w="4894" h="4877" extrusionOk="0">
                    <a:moveTo>
                      <a:pt x="1317" y="873"/>
                    </a:moveTo>
                    <a:lnTo>
                      <a:pt x="1317" y="873"/>
                    </a:lnTo>
                    <a:cubicBezTo>
                      <a:pt x="1241" y="1089"/>
                      <a:pt x="1206" y="1312"/>
                      <a:pt x="1206" y="1545"/>
                    </a:cubicBezTo>
                    <a:cubicBezTo>
                      <a:pt x="1206" y="2720"/>
                      <a:pt x="2158" y="3673"/>
                      <a:pt x="3327" y="3673"/>
                    </a:cubicBezTo>
                    <a:cubicBezTo>
                      <a:pt x="3561" y="3673"/>
                      <a:pt x="3788" y="3632"/>
                      <a:pt x="4004" y="3562"/>
                    </a:cubicBezTo>
                    <a:lnTo>
                      <a:pt x="4004" y="3562"/>
                    </a:lnTo>
                    <a:cubicBezTo>
                      <a:pt x="3911" y="3691"/>
                      <a:pt x="3801" y="3802"/>
                      <a:pt x="3672" y="3907"/>
                    </a:cubicBezTo>
                    <a:cubicBezTo>
                      <a:pt x="3327" y="4187"/>
                      <a:pt x="2911" y="4333"/>
                      <a:pt x="2461" y="4333"/>
                    </a:cubicBezTo>
                    <a:cubicBezTo>
                      <a:pt x="1403" y="4333"/>
                      <a:pt x="539" y="3468"/>
                      <a:pt x="539" y="2410"/>
                    </a:cubicBezTo>
                    <a:cubicBezTo>
                      <a:pt x="539" y="1966"/>
                      <a:pt x="691" y="1545"/>
                      <a:pt x="971" y="1201"/>
                    </a:cubicBezTo>
                    <a:cubicBezTo>
                      <a:pt x="1071" y="1078"/>
                      <a:pt x="1187" y="967"/>
                      <a:pt x="1317" y="873"/>
                    </a:cubicBezTo>
                    <a:close/>
                    <a:moveTo>
                      <a:pt x="1989" y="1"/>
                    </a:moveTo>
                    <a:cubicBezTo>
                      <a:pt x="1967" y="1"/>
                      <a:pt x="1946" y="3"/>
                      <a:pt x="1924" y="9"/>
                    </a:cubicBezTo>
                    <a:cubicBezTo>
                      <a:pt x="1387" y="125"/>
                      <a:pt x="901" y="430"/>
                      <a:pt x="551" y="862"/>
                    </a:cubicBezTo>
                    <a:cubicBezTo>
                      <a:pt x="194" y="1299"/>
                      <a:pt x="1" y="1849"/>
                      <a:pt x="1" y="2410"/>
                    </a:cubicBezTo>
                    <a:cubicBezTo>
                      <a:pt x="1" y="3767"/>
                      <a:pt x="1106" y="4876"/>
                      <a:pt x="2461" y="4876"/>
                    </a:cubicBezTo>
                    <a:cubicBezTo>
                      <a:pt x="3029" y="4876"/>
                      <a:pt x="3578" y="4678"/>
                      <a:pt x="4017" y="4328"/>
                    </a:cubicBezTo>
                    <a:cubicBezTo>
                      <a:pt x="4443" y="3977"/>
                      <a:pt x="4747" y="3486"/>
                      <a:pt x="4869" y="2948"/>
                    </a:cubicBezTo>
                    <a:cubicBezTo>
                      <a:pt x="4893" y="2831"/>
                      <a:pt x="4840" y="2715"/>
                      <a:pt x="4735" y="2656"/>
                    </a:cubicBezTo>
                    <a:cubicBezTo>
                      <a:pt x="4693" y="2632"/>
                      <a:pt x="4648" y="2621"/>
                      <a:pt x="4603" y="2621"/>
                    </a:cubicBezTo>
                    <a:cubicBezTo>
                      <a:pt x="4536" y="2621"/>
                      <a:pt x="4469" y="2647"/>
                      <a:pt x="4419" y="2696"/>
                    </a:cubicBezTo>
                    <a:cubicBezTo>
                      <a:pt x="4122" y="2977"/>
                      <a:pt x="3736" y="3130"/>
                      <a:pt x="3327" y="3130"/>
                    </a:cubicBezTo>
                    <a:cubicBezTo>
                      <a:pt x="2455" y="3130"/>
                      <a:pt x="1743" y="2422"/>
                      <a:pt x="1743" y="1545"/>
                    </a:cubicBezTo>
                    <a:cubicBezTo>
                      <a:pt x="1743" y="1142"/>
                      <a:pt x="1900" y="751"/>
                      <a:pt x="2181" y="458"/>
                    </a:cubicBezTo>
                    <a:cubicBezTo>
                      <a:pt x="2263" y="371"/>
                      <a:pt x="2280" y="242"/>
                      <a:pt x="2223" y="137"/>
                    </a:cubicBezTo>
                    <a:cubicBezTo>
                      <a:pt x="2170" y="51"/>
                      <a:pt x="2082" y="1"/>
                      <a:pt x="19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3231;p52">
                <a:extLst>
                  <a:ext uri="{FF2B5EF4-FFF2-40B4-BE49-F238E27FC236}">
                    <a16:creationId xmlns:a16="http://schemas.microsoft.com/office/drawing/2014/main" id="{857E9FDB-7E26-485A-AF04-F587056E85E8}"/>
                  </a:ext>
                </a:extLst>
              </p:cNvPr>
              <p:cNvSpPr/>
              <p:nvPr/>
            </p:nvSpPr>
            <p:spPr>
              <a:xfrm>
                <a:off x="3471400" y="1793675"/>
                <a:ext cx="13600" cy="13650"/>
              </a:xfrm>
              <a:custGeom>
                <a:avLst/>
                <a:gdLst/>
                <a:ahLst/>
                <a:cxnLst/>
                <a:rect l="l" t="t" r="r" b="b"/>
                <a:pathLst>
                  <a:path w="544" h="546" extrusionOk="0">
                    <a:moveTo>
                      <a:pt x="275" y="1"/>
                    </a:moveTo>
                    <a:cubicBezTo>
                      <a:pt x="122" y="1"/>
                      <a:pt x="0" y="124"/>
                      <a:pt x="0" y="276"/>
                    </a:cubicBezTo>
                    <a:cubicBezTo>
                      <a:pt x="0" y="422"/>
                      <a:pt x="122" y="545"/>
                      <a:pt x="275" y="545"/>
                    </a:cubicBezTo>
                    <a:cubicBezTo>
                      <a:pt x="421" y="545"/>
                      <a:pt x="543" y="422"/>
                      <a:pt x="543" y="276"/>
                    </a:cubicBezTo>
                    <a:cubicBezTo>
                      <a:pt x="543" y="124"/>
                      <a:pt x="421" y="1"/>
                      <a:pt x="2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 name="مجموعة 8">
            <a:extLst>
              <a:ext uri="{FF2B5EF4-FFF2-40B4-BE49-F238E27FC236}">
                <a16:creationId xmlns:a16="http://schemas.microsoft.com/office/drawing/2014/main" id="{F1058D4D-D913-AE39-57A4-C63785D7903E}"/>
              </a:ext>
            </a:extLst>
          </p:cNvPr>
          <p:cNvGrpSpPr/>
          <p:nvPr/>
        </p:nvGrpSpPr>
        <p:grpSpPr>
          <a:xfrm>
            <a:off x="4680626" y="4422736"/>
            <a:ext cx="548809" cy="594353"/>
            <a:chOff x="4680626" y="4422736"/>
            <a:chExt cx="548809" cy="594353"/>
          </a:xfrm>
        </p:grpSpPr>
        <p:sp>
          <p:nvSpPr>
            <p:cNvPr id="509" name="Google Shape;2755;p41">
              <a:extLst>
                <a:ext uri="{FF2B5EF4-FFF2-40B4-BE49-F238E27FC236}">
                  <a16:creationId xmlns:a16="http://schemas.microsoft.com/office/drawing/2014/main" id="{DDF12595-2FF5-44FD-A555-31896CDA06B8}"/>
                </a:ext>
              </a:extLst>
            </p:cNvPr>
            <p:cNvSpPr/>
            <p:nvPr/>
          </p:nvSpPr>
          <p:spPr>
            <a:xfrm>
              <a:off x="4680626" y="4422736"/>
              <a:ext cx="548809" cy="594353"/>
            </a:xfrm>
            <a:custGeom>
              <a:avLst/>
              <a:gdLst/>
              <a:ahLst/>
              <a:cxnLst/>
              <a:rect l="l" t="t" r="r" b="b"/>
              <a:pathLst>
                <a:path w="63914" h="69218" extrusionOk="0">
                  <a:moveTo>
                    <a:pt x="31961" y="355"/>
                  </a:moveTo>
                  <a:cubicBezTo>
                    <a:pt x="32875" y="1318"/>
                    <a:pt x="34421" y="2608"/>
                    <a:pt x="36685" y="3499"/>
                  </a:cubicBezTo>
                  <a:cubicBezTo>
                    <a:pt x="38035" y="4034"/>
                    <a:pt x="38629" y="5449"/>
                    <a:pt x="38748" y="5971"/>
                  </a:cubicBezTo>
                  <a:lnTo>
                    <a:pt x="38748" y="7535"/>
                  </a:lnTo>
                  <a:cubicBezTo>
                    <a:pt x="38748" y="7576"/>
                    <a:pt x="38772" y="7617"/>
                    <a:pt x="38801" y="7647"/>
                  </a:cubicBezTo>
                  <a:cubicBezTo>
                    <a:pt x="38830" y="7667"/>
                    <a:pt x="38869" y="7679"/>
                    <a:pt x="38904" y="7679"/>
                  </a:cubicBezTo>
                  <a:cubicBezTo>
                    <a:pt x="38912" y="7679"/>
                    <a:pt x="38919" y="7678"/>
                    <a:pt x="38926" y="7677"/>
                  </a:cubicBezTo>
                  <a:lnTo>
                    <a:pt x="40341" y="7362"/>
                  </a:lnTo>
                  <a:cubicBezTo>
                    <a:pt x="40965" y="7223"/>
                    <a:pt x="41584" y="7156"/>
                    <a:pt x="42189" y="7156"/>
                  </a:cubicBezTo>
                  <a:cubicBezTo>
                    <a:pt x="46520" y="7156"/>
                    <a:pt x="50191" y="10546"/>
                    <a:pt x="50546" y="14864"/>
                  </a:cubicBezTo>
                  <a:lnTo>
                    <a:pt x="50635" y="15898"/>
                  </a:lnTo>
                  <a:cubicBezTo>
                    <a:pt x="50640" y="15975"/>
                    <a:pt x="50700" y="16028"/>
                    <a:pt x="50777" y="16034"/>
                  </a:cubicBezTo>
                  <a:lnTo>
                    <a:pt x="51811" y="16063"/>
                  </a:lnTo>
                  <a:cubicBezTo>
                    <a:pt x="56400" y="16189"/>
                    <a:pt x="59997" y="19874"/>
                    <a:pt x="59997" y="24463"/>
                  </a:cubicBezTo>
                  <a:cubicBezTo>
                    <a:pt x="59997" y="25134"/>
                    <a:pt x="59901" y="25835"/>
                    <a:pt x="59723" y="26542"/>
                  </a:cubicBezTo>
                  <a:lnTo>
                    <a:pt x="59533" y="27297"/>
                  </a:lnTo>
                  <a:cubicBezTo>
                    <a:pt x="59514" y="27351"/>
                    <a:pt x="59539" y="27417"/>
                    <a:pt x="59586" y="27452"/>
                  </a:cubicBezTo>
                  <a:lnTo>
                    <a:pt x="60211" y="27916"/>
                  </a:lnTo>
                  <a:cubicBezTo>
                    <a:pt x="62380" y="29521"/>
                    <a:pt x="63621" y="31981"/>
                    <a:pt x="63621" y="34667"/>
                  </a:cubicBezTo>
                  <a:cubicBezTo>
                    <a:pt x="63621" y="37336"/>
                    <a:pt x="62386" y="39791"/>
                    <a:pt x="60233" y="41402"/>
                  </a:cubicBezTo>
                  <a:lnTo>
                    <a:pt x="59616" y="41860"/>
                  </a:lnTo>
                  <a:cubicBezTo>
                    <a:pt x="59569" y="41895"/>
                    <a:pt x="59550" y="41954"/>
                    <a:pt x="59563" y="42014"/>
                  </a:cubicBezTo>
                  <a:lnTo>
                    <a:pt x="59747" y="42757"/>
                  </a:lnTo>
                  <a:cubicBezTo>
                    <a:pt x="59912" y="43435"/>
                    <a:pt x="59997" y="44106"/>
                    <a:pt x="59997" y="44754"/>
                  </a:cubicBezTo>
                  <a:cubicBezTo>
                    <a:pt x="59997" y="49081"/>
                    <a:pt x="56751" y="52682"/>
                    <a:pt x="52448" y="53122"/>
                  </a:cubicBezTo>
                  <a:lnTo>
                    <a:pt x="52020" y="53164"/>
                  </a:lnTo>
                  <a:cubicBezTo>
                    <a:pt x="51984" y="53170"/>
                    <a:pt x="51954" y="53182"/>
                    <a:pt x="51931" y="53212"/>
                  </a:cubicBezTo>
                  <a:lnTo>
                    <a:pt x="51633" y="53527"/>
                  </a:lnTo>
                  <a:cubicBezTo>
                    <a:pt x="51348" y="53824"/>
                    <a:pt x="51087" y="54092"/>
                    <a:pt x="50832" y="54341"/>
                  </a:cubicBezTo>
                  <a:lnTo>
                    <a:pt x="50563" y="54608"/>
                  </a:lnTo>
                  <a:cubicBezTo>
                    <a:pt x="50541" y="54627"/>
                    <a:pt x="50522" y="54655"/>
                    <a:pt x="50516" y="54685"/>
                  </a:cubicBezTo>
                  <a:lnTo>
                    <a:pt x="50456" y="55060"/>
                  </a:lnTo>
                  <a:cubicBezTo>
                    <a:pt x="49767" y="59113"/>
                    <a:pt x="46284" y="62061"/>
                    <a:pt x="42171" y="62061"/>
                  </a:cubicBezTo>
                  <a:cubicBezTo>
                    <a:pt x="41571" y="62061"/>
                    <a:pt x="40953" y="61990"/>
                    <a:pt x="40341" y="61853"/>
                  </a:cubicBezTo>
                  <a:lnTo>
                    <a:pt x="38926" y="61538"/>
                  </a:lnTo>
                  <a:cubicBezTo>
                    <a:pt x="38916" y="61535"/>
                    <a:pt x="38904" y="61534"/>
                    <a:pt x="38893" y="61534"/>
                  </a:cubicBezTo>
                  <a:cubicBezTo>
                    <a:pt x="38861" y="61534"/>
                    <a:pt x="38827" y="61546"/>
                    <a:pt x="38801" y="61568"/>
                  </a:cubicBezTo>
                  <a:cubicBezTo>
                    <a:pt x="38772" y="61592"/>
                    <a:pt x="38748" y="61633"/>
                    <a:pt x="38748" y="61681"/>
                  </a:cubicBezTo>
                  <a:lnTo>
                    <a:pt x="38748" y="63244"/>
                  </a:lnTo>
                  <a:cubicBezTo>
                    <a:pt x="38629" y="63767"/>
                    <a:pt x="38035" y="65175"/>
                    <a:pt x="36685" y="65710"/>
                  </a:cubicBezTo>
                  <a:cubicBezTo>
                    <a:pt x="34421" y="66609"/>
                    <a:pt x="32875" y="67893"/>
                    <a:pt x="31961" y="68856"/>
                  </a:cubicBezTo>
                  <a:cubicBezTo>
                    <a:pt x="31039" y="67893"/>
                    <a:pt x="29500" y="66609"/>
                    <a:pt x="27235" y="65710"/>
                  </a:cubicBezTo>
                  <a:cubicBezTo>
                    <a:pt x="25880" y="65182"/>
                    <a:pt x="25292" y="63762"/>
                    <a:pt x="25166" y="63244"/>
                  </a:cubicBezTo>
                  <a:lnTo>
                    <a:pt x="25166" y="61681"/>
                  </a:lnTo>
                  <a:cubicBezTo>
                    <a:pt x="25166" y="61633"/>
                    <a:pt x="25149" y="61592"/>
                    <a:pt x="25114" y="61568"/>
                  </a:cubicBezTo>
                  <a:cubicBezTo>
                    <a:pt x="25087" y="61546"/>
                    <a:pt x="25057" y="61534"/>
                    <a:pt x="25026" y="61534"/>
                  </a:cubicBezTo>
                  <a:cubicBezTo>
                    <a:pt x="25015" y="61534"/>
                    <a:pt x="25004" y="61535"/>
                    <a:pt x="24994" y="61538"/>
                  </a:cubicBezTo>
                  <a:lnTo>
                    <a:pt x="23580" y="61853"/>
                  </a:lnTo>
                  <a:cubicBezTo>
                    <a:pt x="22961" y="61990"/>
                    <a:pt x="22343" y="62061"/>
                    <a:pt x="21743" y="62061"/>
                  </a:cubicBezTo>
                  <a:cubicBezTo>
                    <a:pt x="17630" y="62061"/>
                    <a:pt x="14147" y="59113"/>
                    <a:pt x="13464" y="55060"/>
                  </a:cubicBezTo>
                  <a:lnTo>
                    <a:pt x="13398" y="54685"/>
                  </a:lnTo>
                  <a:cubicBezTo>
                    <a:pt x="13392" y="54655"/>
                    <a:pt x="13381" y="54627"/>
                    <a:pt x="13357" y="54608"/>
                  </a:cubicBezTo>
                  <a:lnTo>
                    <a:pt x="13088" y="54341"/>
                  </a:lnTo>
                  <a:cubicBezTo>
                    <a:pt x="12833" y="54092"/>
                    <a:pt x="12572" y="53824"/>
                    <a:pt x="12287" y="53527"/>
                  </a:cubicBezTo>
                  <a:lnTo>
                    <a:pt x="11990" y="53212"/>
                  </a:lnTo>
                  <a:cubicBezTo>
                    <a:pt x="11966" y="53182"/>
                    <a:pt x="11930" y="53170"/>
                    <a:pt x="11900" y="53164"/>
                  </a:cubicBezTo>
                  <a:lnTo>
                    <a:pt x="11467" y="53122"/>
                  </a:lnTo>
                  <a:cubicBezTo>
                    <a:pt x="7169" y="52682"/>
                    <a:pt x="3923" y="49081"/>
                    <a:pt x="3923" y="44754"/>
                  </a:cubicBezTo>
                  <a:cubicBezTo>
                    <a:pt x="3923" y="44106"/>
                    <a:pt x="4007" y="43435"/>
                    <a:pt x="4173" y="42757"/>
                  </a:cubicBezTo>
                  <a:lnTo>
                    <a:pt x="4351" y="42014"/>
                  </a:lnTo>
                  <a:cubicBezTo>
                    <a:pt x="4370" y="41954"/>
                    <a:pt x="4346" y="41895"/>
                    <a:pt x="4298" y="41860"/>
                  </a:cubicBezTo>
                  <a:lnTo>
                    <a:pt x="3687" y="41402"/>
                  </a:lnTo>
                  <a:cubicBezTo>
                    <a:pt x="1528" y="39791"/>
                    <a:pt x="293" y="37336"/>
                    <a:pt x="293" y="34667"/>
                  </a:cubicBezTo>
                  <a:cubicBezTo>
                    <a:pt x="293" y="31981"/>
                    <a:pt x="1541" y="29521"/>
                    <a:pt x="3709" y="27916"/>
                  </a:cubicBezTo>
                  <a:lnTo>
                    <a:pt x="4334" y="27452"/>
                  </a:lnTo>
                  <a:cubicBezTo>
                    <a:pt x="4381" y="27417"/>
                    <a:pt x="4400" y="27351"/>
                    <a:pt x="4387" y="27297"/>
                  </a:cubicBezTo>
                  <a:lnTo>
                    <a:pt x="4197" y="26542"/>
                  </a:lnTo>
                  <a:cubicBezTo>
                    <a:pt x="4013" y="25835"/>
                    <a:pt x="3923" y="25134"/>
                    <a:pt x="3923" y="24463"/>
                  </a:cubicBezTo>
                  <a:cubicBezTo>
                    <a:pt x="3923" y="19874"/>
                    <a:pt x="7514" y="16189"/>
                    <a:pt x="12103" y="16063"/>
                  </a:cubicBezTo>
                  <a:lnTo>
                    <a:pt x="13143" y="16034"/>
                  </a:lnTo>
                  <a:cubicBezTo>
                    <a:pt x="13214" y="16028"/>
                    <a:pt x="13280" y="15975"/>
                    <a:pt x="13285" y="15898"/>
                  </a:cubicBezTo>
                  <a:lnTo>
                    <a:pt x="13368" y="14864"/>
                  </a:lnTo>
                  <a:cubicBezTo>
                    <a:pt x="13728" y="10546"/>
                    <a:pt x="17396" y="7156"/>
                    <a:pt x="21730" y="7156"/>
                  </a:cubicBezTo>
                  <a:cubicBezTo>
                    <a:pt x="22336" y="7156"/>
                    <a:pt x="22955" y="7223"/>
                    <a:pt x="23580" y="7362"/>
                  </a:cubicBezTo>
                  <a:lnTo>
                    <a:pt x="24994" y="7677"/>
                  </a:lnTo>
                  <a:cubicBezTo>
                    <a:pt x="25001" y="7678"/>
                    <a:pt x="25008" y="7679"/>
                    <a:pt x="25015" y="7679"/>
                  </a:cubicBezTo>
                  <a:cubicBezTo>
                    <a:pt x="25050" y="7679"/>
                    <a:pt x="25084" y="7667"/>
                    <a:pt x="25114" y="7647"/>
                  </a:cubicBezTo>
                  <a:cubicBezTo>
                    <a:pt x="25149" y="7617"/>
                    <a:pt x="25166" y="7576"/>
                    <a:pt x="25166" y="7535"/>
                  </a:cubicBezTo>
                  <a:lnTo>
                    <a:pt x="25166" y="5971"/>
                  </a:lnTo>
                  <a:cubicBezTo>
                    <a:pt x="25292" y="5449"/>
                    <a:pt x="25880" y="4034"/>
                    <a:pt x="27235" y="3499"/>
                  </a:cubicBezTo>
                  <a:cubicBezTo>
                    <a:pt x="29500" y="2608"/>
                    <a:pt x="31039" y="1318"/>
                    <a:pt x="31961" y="355"/>
                  </a:cubicBezTo>
                  <a:close/>
                  <a:moveTo>
                    <a:pt x="31960" y="1"/>
                  </a:moveTo>
                  <a:cubicBezTo>
                    <a:pt x="31920" y="1"/>
                    <a:pt x="31880" y="16"/>
                    <a:pt x="31854" y="46"/>
                  </a:cubicBezTo>
                  <a:cubicBezTo>
                    <a:pt x="30968" y="997"/>
                    <a:pt x="29434" y="2317"/>
                    <a:pt x="27128" y="3225"/>
                  </a:cubicBezTo>
                  <a:cubicBezTo>
                    <a:pt x="25641" y="3814"/>
                    <a:pt x="24999" y="5371"/>
                    <a:pt x="24881" y="5924"/>
                  </a:cubicBezTo>
                  <a:cubicBezTo>
                    <a:pt x="24875" y="5930"/>
                    <a:pt x="24875" y="5941"/>
                    <a:pt x="24875" y="5954"/>
                  </a:cubicBezTo>
                  <a:lnTo>
                    <a:pt x="24875" y="7351"/>
                  </a:lnTo>
                  <a:lnTo>
                    <a:pt x="23644" y="7077"/>
                  </a:lnTo>
                  <a:cubicBezTo>
                    <a:pt x="23002" y="6934"/>
                    <a:pt x="22368" y="6863"/>
                    <a:pt x="21743" y="6863"/>
                  </a:cubicBezTo>
                  <a:cubicBezTo>
                    <a:pt x="17255" y="6863"/>
                    <a:pt x="13445" y="10363"/>
                    <a:pt x="13077" y="14840"/>
                  </a:cubicBezTo>
                  <a:lnTo>
                    <a:pt x="13000" y="15743"/>
                  </a:lnTo>
                  <a:lnTo>
                    <a:pt x="12097" y="15767"/>
                  </a:lnTo>
                  <a:cubicBezTo>
                    <a:pt x="7347" y="15898"/>
                    <a:pt x="3632" y="19714"/>
                    <a:pt x="3632" y="24463"/>
                  </a:cubicBezTo>
                  <a:cubicBezTo>
                    <a:pt x="3632" y="25157"/>
                    <a:pt x="3728" y="25883"/>
                    <a:pt x="3912" y="26614"/>
                  </a:cubicBezTo>
                  <a:lnTo>
                    <a:pt x="4079" y="27274"/>
                  </a:lnTo>
                  <a:lnTo>
                    <a:pt x="3531" y="27678"/>
                  </a:lnTo>
                  <a:cubicBezTo>
                    <a:pt x="1291" y="29342"/>
                    <a:pt x="1" y="31892"/>
                    <a:pt x="1" y="34667"/>
                  </a:cubicBezTo>
                  <a:cubicBezTo>
                    <a:pt x="1" y="37431"/>
                    <a:pt x="1279" y="39970"/>
                    <a:pt x="3508" y="41633"/>
                  </a:cubicBezTo>
                  <a:lnTo>
                    <a:pt x="4049" y="42038"/>
                  </a:lnTo>
                  <a:lnTo>
                    <a:pt x="3888" y="42686"/>
                  </a:lnTo>
                  <a:cubicBezTo>
                    <a:pt x="3716" y="43393"/>
                    <a:pt x="3632" y="44082"/>
                    <a:pt x="3632" y="44754"/>
                  </a:cubicBezTo>
                  <a:cubicBezTo>
                    <a:pt x="3632" y="49235"/>
                    <a:pt x="6985" y="52956"/>
                    <a:pt x="11437" y="53407"/>
                  </a:cubicBezTo>
                  <a:lnTo>
                    <a:pt x="11812" y="53450"/>
                  </a:lnTo>
                  <a:lnTo>
                    <a:pt x="12073" y="53722"/>
                  </a:lnTo>
                  <a:cubicBezTo>
                    <a:pt x="12358" y="54026"/>
                    <a:pt x="12625" y="54299"/>
                    <a:pt x="12882" y="54548"/>
                  </a:cubicBezTo>
                  <a:lnTo>
                    <a:pt x="13118" y="54781"/>
                  </a:lnTo>
                  <a:lnTo>
                    <a:pt x="13173" y="55107"/>
                  </a:lnTo>
                  <a:cubicBezTo>
                    <a:pt x="13886" y="59304"/>
                    <a:pt x="17488" y="62352"/>
                    <a:pt x="21743" y="62352"/>
                  </a:cubicBezTo>
                  <a:cubicBezTo>
                    <a:pt x="22368" y="62352"/>
                    <a:pt x="23002" y="62281"/>
                    <a:pt x="23644" y="62138"/>
                  </a:cubicBezTo>
                  <a:lnTo>
                    <a:pt x="24875" y="61859"/>
                  </a:lnTo>
                  <a:lnTo>
                    <a:pt x="24875" y="63262"/>
                  </a:lnTo>
                  <a:cubicBezTo>
                    <a:pt x="24875" y="63268"/>
                    <a:pt x="24875" y="63280"/>
                    <a:pt x="24881" y="63292"/>
                  </a:cubicBezTo>
                  <a:cubicBezTo>
                    <a:pt x="24999" y="63839"/>
                    <a:pt x="25641" y="65402"/>
                    <a:pt x="27128" y="65984"/>
                  </a:cubicBezTo>
                  <a:cubicBezTo>
                    <a:pt x="29434" y="66894"/>
                    <a:pt x="30968" y="68219"/>
                    <a:pt x="31854" y="69169"/>
                  </a:cubicBezTo>
                  <a:cubicBezTo>
                    <a:pt x="31877" y="69199"/>
                    <a:pt x="31918" y="69218"/>
                    <a:pt x="31961" y="69218"/>
                  </a:cubicBezTo>
                  <a:cubicBezTo>
                    <a:pt x="32002" y="69218"/>
                    <a:pt x="32038" y="69199"/>
                    <a:pt x="32068" y="69169"/>
                  </a:cubicBezTo>
                  <a:cubicBezTo>
                    <a:pt x="32946" y="68219"/>
                    <a:pt x="34486" y="66894"/>
                    <a:pt x="36792" y="65984"/>
                  </a:cubicBezTo>
                  <a:cubicBezTo>
                    <a:pt x="38273" y="65396"/>
                    <a:pt x="38915" y="63844"/>
                    <a:pt x="39039" y="63292"/>
                  </a:cubicBezTo>
                  <a:lnTo>
                    <a:pt x="39039" y="63262"/>
                  </a:lnTo>
                  <a:lnTo>
                    <a:pt x="39039" y="61859"/>
                  </a:lnTo>
                  <a:lnTo>
                    <a:pt x="40276" y="62138"/>
                  </a:lnTo>
                  <a:cubicBezTo>
                    <a:pt x="40912" y="62281"/>
                    <a:pt x="41554" y="62352"/>
                    <a:pt x="42171" y="62352"/>
                  </a:cubicBezTo>
                  <a:cubicBezTo>
                    <a:pt x="46427" y="62352"/>
                    <a:pt x="50034" y="59304"/>
                    <a:pt x="50742" y="55107"/>
                  </a:cubicBezTo>
                  <a:lnTo>
                    <a:pt x="50802" y="54781"/>
                  </a:lnTo>
                  <a:lnTo>
                    <a:pt x="51033" y="54548"/>
                  </a:lnTo>
                  <a:cubicBezTo>
                    <a:pt x="51295" y="54299"/>
                    <a:pt x="51562" y="54026"/>
                    <a:pt x="51841" y="53722"/>
                  </a:cubicBezTo>
                  <a:lnTo>
                    <a:pt x="52102" y="53450"/>
                  </a:lnTo>
                  <a:lnTo>
                    <a:pt x="52478" y="53407"/>
                  </a:lnTo>
                  <a:cubicBezTo>
                    <a:pt x="56930" y="52956"/>
                    <a:pt x="60288" y="49235"/>
                    <a:pt x="60288" y="44754"/>
                  </a:cubicBezTo>
                  <a:cubicBezTo>
                    <a:pt x="60288" y="44082"/>
                    <a:pt x="60198" y="43386"/>
                    <a:pt x="60032" y="42686"/>
                  </a:cubicBezTo>
                  <a:lnTo>
                    <a:pt x="59871" y="42038"/>
                  </a:lnTo>
                  <a:lnTo>
                    <a:pt x="60406" y="41633"/>
                  </a:lnTo>
                  <a:cubicBezTo>
                    <a:pt x="62636" y="39970"/>
                    <a:pt x="63914" y="37431"/>
                    <a:pt x="63914" y="34667"/>
                  </a:cubicBezTo>
                  <a:cubicBezTo>
                    <a:pt x="63914" y="31892"/>
                    <a:pt x="62630" y="29342"/>
                    <a:pt x="60383" y="27678"/>
                  </a:cubicBezTo>
                  <a:lnTo>
                    <a:pt x="59835" y="27274"/>
                  </a:lnTo>
                  <a:lnTo>
                    <a:pt x="60008" y="26614"/>
                  </a:lnTo>
                  <a:cubicBezTo>
                    <a:pt x="60192" y="25883"/>
                    <a:pt x="60288" y="25157"/>
                    <a:pt x="60288" y="24463"/>
                  </a:cubicBezTo>
                  <a:cubicBezTo>
                    <a:pt x="60288" y="19714"/>
                    <a:pt x="56567" y="15898"/>
                    <a:pt x="51824" y="15767"/>
                  </a:cubicBezTo>
                  <a:lnTo>
                    <a:pt x="50914" y="15743"/>
                  </a:lnTo>
                  <a:lnTo>
                    <a:pt x="50837" y="14840"/>
                  </a:lnTo>
                  <a:cubicBezTo>
                    <a:pt x="50469" y="10363"/>
                    <a:pt x="46665" y="6863"/>
                    <a:pt x="42171" y="6863"/>
                  </a:cubicBezTo>
                  <a:cubicBezTo>
                    <a:pt x="41554" y="6863"/>
                    <a:pt x="40912" y="6934"/>
                    <a:pt x="40276" y="7077"/>
                  </a:cubicBezTo>
                  <a:lnTo>
                    <a:pt x="39039" y="7351"/>
                  </a:lnTo>
                  <a:lnTo>
                    <a:pt x="39039" y="5954"/>
                  </a:lnTo>
                  <a:lnTo>
                    <a:pt x="39039" y="5924"/>
                  </a:lnTo>
                  <a:cubicBezTo>
                    <a:pt x="38915" y="5371"/>
                    <a:pt x="38273" y="3814"/>
                    <a:pt x="36792" y="3225"/>
                  </a:cubicBezTo>
                  <a:cubicBezTo>
                    <a:pt x="34486" y="2317"/>
                    <a:pt x="32946" y="997"/>
                    <a:pt x="32068" y="46"/>
                  </a:cubicBezTo>
                  <a:cubicBezTo>
                    <a:pt x="32041" y="16"/>
                    <a:pt x="32000" y="1"/>
                    <a:pt x="31960" y="1"/>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66" name="Google Shape;3232;p52">
              <a:extLst>
                <a:ext uri="{FF2B5EF4-FFF2-40B4-BE49-F238E27FC236}">
                  <a16:creationId xmlns:a16="http://schemas.microsoft.com/office/drawing/2014/main" id="{9E6C039E-8032-4A19-8633-5DD3D4DADFD3}"/>
                </a:ext>
              </a:extLst>
            </p:cNvPr>
            <p:cNvGrpSpPr/>
            <p:nvPr/>
          </p:nvGrpSpPr>
          <p:grpSpPr>
            <a:xfrm>
              <a:off x="4786012" y="4544710"/>
              <a:ext cx="325412" cy="324989"/>
              <a:chOff x="4050575" y="1577725"/>
              <a:chExt cx="346325" cy="345875"/>
            </a:xfrm>
          </p:grpSpPr>
          <p:sp>
            <p:nvSpPr>
              <p:cNvPr id="567" name="Google Shape;3233;p52">
                <a:extLst>
                  <a:ext uri="{FF2B5EF4-FFF2-40B4-BE49-F238E27FC236}">
                    <a16:creationId xmlns:a16="http://schemas.microsoft.com/office/drawing/2014/main" id="{5E20B937-042D-437C-ADC4-2AED56D1384F}"/>
                  </a:ext>
                </a:extLst>
              </p:cNvPr>
              <p:cNvSpPr/>
              <p:nvPr/>
            </p:nvSpPr>
            <p:spPr>
              <a:xfrm>
                <a:off x="4050575" y="1577725"/>
                <a:ext cx="346325" cy="345875"/>
              </a:xfrm>
              <a:custGeom>
                <a:avLst/>
                <a:gdLst/>
                <a:ahLst/>
                <a:cxnLst/>
                <a:rect l="l" t="t" r="r" b="b"/>
                <a:pathLst>
                  <a:path w="13853" h="13835" extrusionOk="0">
                    <a:moveTo>
                      <a:pt x="1361" y="2035"/>
                    </a:moveTo>
                    <a:lnTo>
                      <a:pt x="1789" y="2268"/>
                    </a:lnTo>
                    <a:cubicBezTo>
                      <a:pt x="2005" y="2391"/>
                      <a:pt x="2146" y="2607"/>
                      <a:pt x="2175" y="2847"/>
                    </a:cubicBezTo>
                    <a:lnTo>
                      <a:pt x="549" y="2847"/>
                    </a:lnTo>
                    <a:cubicBezTo>
                      <a:pt x="579" y="2607"/>
                      <a:pt x="725" y="2391"/>
                      <a:pt x="941" y="2268"/>
                    </a:cubicBezTo>
                    <a:lnTo>
                      <a:pt x="1361" y="2035"/>
                    </a:lnTo>
                    <a:close/>
                    <a:moveTo>
                      <a:pt x="12496" y="2035"/>
                    </a:moveTo>
                    <a:lnTo>
                      <a:pt x="12916" y="2268"/>
                    </a:lnTo>
                    <a:cubicBezTo>
                      <a:pt x="13132" y="2391"/>
                      <a:pt x="13278" y="2607"/>
                      <a:pt x="13308" y="2847"/>
                    </a:cubicBezTo>
                    <a:lnTo>
                      <a:pt x="11684" y="2847"/>
                    </a:lnTo>
                    <a:cubicBezTo>
                      <a:pt x="11713" y="2607"/>
                      <a:pt x="11853" y="2391"/>
                      <a:pt x="12069" y="2268"/>
                    </a:cubicBezTo>
                    <a:lnTo>
                      <a:pt x="12496" y="2035"/>
                    </a:lnTo>
                    <a:close/>
                    <a:moveTo>
                      <a:pt x="5973" y="913"/>
                    </a:moveTo>
                    <a:lnTo>
                      <a:pt x="5973" y="913"/>
                    </a:lnTo>
                    <a:cubicBezTo>
                      <a:pt x="5955" y="1006"/>
                      <a:pt x="5950" y="1100"/>
                      <a:pt x="5950" y="1199"/>
                    </a:cubicBezTo>
                    <a:cubicBezTo>
                      <a:pt x="5950" y="2100"/>
                      <a:pt x="6680" y="2836"/>
                      <a:pt x="7586" y="2836"/>
                    </a:cubicBezTo>
                    <a:cubicBezTo>
                      <a:pt x="7680" y="2836"/>
                      <a:pt x="7779" y="2829"/>
                      <a:pt x="7873" y="2812"/>
                    </a:cubicBezTo>
                    <a:lnTo>
                      <a:pt x="7873" y="2812"/>
                    </a:lnTo>
                    <a:cubicBezTo>
                      <a:pt x="7627" y="3039"/>
                      <a:pt x="7300" y="3180"/>
                      <a:pt x="6950" y="3180"/>
                    </a:cubicBezTo>
                    <a:cubicBezTo>
                      <a:pt x="6208" y="3180"/>
                      <a:pt x="5604" y="2578"/>
                      <a:pt x="5604" y="1836"/>
                    </a:cubicBezTo>
                    <a:cubicBezTo>
                      <a:pt x="5604" y="1485"/>
                      <a:pt x="5745" y="1158"/>
                      <a:pt x="5973" y="913"/>
                    </a:cubicBezTo>
                    <a:close/>
                    <a:moveTo>
                      <a:pt x="2028" y="3390"/>
                    </a:moveTo>
                    <a:lnTo>
                      <a:pt x="2028" y="5284"/>
                    </a:lnTo>
                    <a:lnTo>
                      <a:pt x="708" y="5284"/>
                    </a:lnTo>
                    <a:lnTo>
                      <a:pt x="708" y="3390"/>
                    </a:lnTo>
                    <a:close/>
                    <a:moveTo>
                      <a:pt x="13151" y="3390"/>
                    </a:moveTo>
                    <a:lnTo>
                      <a:pt x="13151" y="5284"/>
                    </a:lnTo>
                    <a:lnTo>
                      <a:pt x="11824" y="5284"/>
                    </a:lnTo>
                    <a:lnTo>
                      <a:pt x="11824" y="3390"/>
                    </a:lnTo>
                    <a:close/>
                    <a:moveTo>
                      <a:pt x="2192" y="5822"/>
                    </a:moveTo>
                    <a:lnTo>
                      <a:pt x="2192" y="6634"/>
                    </a:lnTo>
                    <a:lnTo>
                      <a:pt x="544" y="6634"/>
                    </a:lnTo>
                    <a:lnTo>
                      <a:pt x="544" y="5822"/>
                    </a:lnTo>
                    <a:close/>
                    <a:moveTo>
                      <a:pt x="13313" y="5822"/>
                    </a:moveTo>
                    <a:lnTo>
                      <a:pt x="13313" y="6634"/>
                    </a:lnTo>
                    <a:lnTo>
                      <a:pt x="11660" y="6634"/>
                    </a:lnTo>
                    <a:lnTo>
                      <a:pt x="11660" y="5822"/>
                    </a:lnTo>
                    <a:close/>
                    <a:moveTo>
                      <a:pt x="2028" y="7177"/>
                    </a:moveTo>
                    <a:lnTo>
                      <a:pt x="2028" y="13291"/>
                    </a:lnTo>
                    <a:lnTo>
                      <a:pt x="708" y="13291"/>
                    </a:lnTo>
                    <a:lnTo>
                      <a:pt x="708" y="7177"/>
                    </a:lnTo>
                    <a:close/>
                    <a:moveTo>
                      <a:pt x="3571" y="8504"/>
                    </a:moveTo>
                    <a:lnTo>
                      <a:pt x="3571" y="13291"/>
                    </a:lnTo>
                    <a:lnTo>
                      <a:pt x="2572" y="13291"/>
                    </a:lnTo>
                    <a:lnTo>
                      <a:pt x="2572" y="8504"/>
                    </a:lnTo>
                    <a:close/>
                    <a:moveTo>
                      <a:pt x="6944" y="9591"/>
                    </a:moveTo>
                    <a:lnTo>
                      <a:pt x="7516" y="9912"/>
                    </a:lnTo>
                    <a:cubicBezTo>
                      <a:pt x="7856" y="10100"/>
                      <a:pt x="8066" y="10457"/>
                      <a:pt x="8066" y="10842"/>
                    </a:cubicBezTo>
                    <a:lnTo>
                      <a:pt x="8066" y="13291"/>
                    </a:lnTo>
                    <a:lnTo>
                      <a:pt x="5815" y="13291"/>
                    </a:lnTo>
                    <a:lnTo>
                      <a:pt x="5815" y="10842"/>
                    </a:lnTo>
                    <a:cubicBezTo>
                      <a:pt x="5815" y="10457"/>
                      <a:pt x="6025" y="10100"/>
                      <a:pt x="6365" y="9912"/>
                    </a:cubicBezTo>
                    <a:lnTo>
                      <a:pt x="6944" y="9591"/>
                    </a:lnTo>
                    <a:close/>
                    <a:moveTo>
                      <a:pt x="9742" y="7663"/>
                    </a:moveTo>
                    <a:lnTo>
                      <a:pt x="9742" y="13291"/>
                    </a:lnTo>
                    <a:lnTo>
                      <a:pt x="8603" y="13291"/>
                    </a:lnTo>
                    <a:lnTo>
                      <a:pt x="8603" y="10842"/>
                    </a:lnTo>
                    <a:cubicBezTo>
                      <a:pt x="8603" y="10257"/>
                      <a:pt x="8288" y="9720"/>
                      <a:pt x="7779" y="9440"/>
                    </a:cubicBezTo>
                    <a:lnTo>
                      <a:pt x="7072" y="9043"/>
                    </a:lnTo>
                    <a:cubicBezTo>
                      <a:pt x="7031" y="9022"/>
                      <a:pt x="6986" y="9011"/>
                      <a:pt x="6940" y="9011"/>
                    </a:cubicBezTo>
                    <a:cubicBezTo>
                      <a:pt x="6895" y="9011"/>
                      <a:pt x="6850" y="9022"/>
                      <a:pt x="6809" y="9043"/>
                    </a:cubicBezTo>
                    <a:lnTo>
                      <a:pt x="6102" y="9440"/>
                    </a:lnTo>
                    <a:cubicBezTo>
                      <a:pt x="5593" y="9720"/>
                      <a:pt x="5278" y="10257"/>
                      <a:pt x="5278" y="10842"/>
                    </a:cubicBezTo>
                    <a:lnTo>
                      <a:pt x="5278" y="13291"/>
                    </a:lnTo>
                    <a:lnTo>
                      <a:pt x="4115" y="13291"/>
                    </a:lnTo>
                    <a:lnTo>
                      <a:pt x="4115" y="7663"/>
                    </a:lnTo>
                    <a:close/>
                    <a:moveTo>
                      <a:pt x="11285" y="8504"/>
                    </a:moveTo>
                    <a:lnTo>
                      <a:pt x="11285" y="13291"/>
                    </a:lnTo>
                    <a:lnTo>
                      <a:pt x="10281" y="13291"/>
                    </a:lnTo>
                    <a:lnTo>
                      <a:pt x="10281" y="8504"/>
                    </a:lnTo>
                    <a:close/>
                    <a:moveTo>
                      <a:pt x="13151" y="7177"/>
                    </a:moveTo>
                    <a:lnTo>
                      <a:pt x="13151" y="13291"/>
                    </a:lnTo>
                    <a:lnTo>
                      <a:pt x="11824" y="13291"/>
                    </a:lnTo>
                    <a:lnTo>
                      <a:pt x="11824" y="7177"/>
                    </a:lnTo>
                    <a:close/>
                    <a:moveTo>
                      <a:pt x="6598" y="1"/>
                    </a:moveTo>
                    <a:cubicBezTo>
                      <a:pt x="6579" y="1"/>
                      <a:pt x="6559" y="3"/>
                      <a:pt x="6540" y="7"/>
                    </a:cubicBezTo>
                    <a:cubicBezTo>
                      <a:pt x="6125" y="101"/>
                      <a:pt x="5752" y="328"/>
                      <a:pt x="5482" y="662"/>
                    </a:cubicBezTo>
                    <a:cubicBezTo>
                      <a:pt x="5213" y="994"/>
                      <a:pt x="5062" y="1415"/>
                      <a:pt x="5062" y="1847"/>
                    </a:cubicBezTo>
                    <a:cubicBezTo>
                      <a:pt x="5062" y="2731"/>
                      <a:pt x="5675" y="3478"/>
                      <a:pt x="6499" y="3678"/>
                    </a:cubicBezTo>
                    <a:lnTo>
                      <a:pt x="5337" y="4326"/>
                    </a:lnTo>
                    <a:cubicBezTo>
                      <a:pt x="4384" y="4857"/>
                      <a:pt x="3788" y="5869"/>
                      <a:pt x="3788" y="6961"/>
                    </a:cubicBezTo>
                    <a:lnTo>
                      <a:pt x="3788" y="7137"/>
                    </a:lnTo>
                    <a:cubicBezTo>
                      <a:pt x="3665" y="7166"/>
                      <a:pt x="3571" y="7271"/>
                      <a:pt x="3571" y="7400"/>
                    </a:cubicBezTo>
                    <a:lnTo>
                      <a:pt x="3571" y="7961"/>
                    </a:lnTo>
                    <a:lnTo>
                      <a:pt x="2572" y="7961"/>
                    </a:lnTo>
                    <a:lnTo>
                      <a:pt x="2572" y="7155"/>
                    </a:lnTo>
                    <a:cubicBezTo>
                      <a:pt x="2666" y="7107"/>
                      <a:pt x="2736" y="7020"/>
                      <a:pt x="2736" y="6909"/>
                    </a:cubicBezTo>
                    <a:lnTo>
                      <a:pt x="2736" y="5547"/>
                    </a:lnTo>
                    <a:cubicBezTo>
                      <a:pt x="2736" y="5442"/>
                      <a:pt x="2666" y="5348"/>
                      <a:pt x="2572" y="5302"/>
                    </a:cubicBezTo>
                    <a:lnTo>
                      <a:pt x="2572" y="3349"/>
                    </a:lnTo>
                    <a:cubicBezTo>
                      <a:pt x="2666" y="3309"/>
                      <a:pt x="2736" y="3215"/>
                      <a:pt x="2736" y="3104"/>
                    </a:cubicBezTo>
                    <a:lnTo>
                      <a:pt x="2736" y="2941"/>
                    </a:lnTo>
                    <a:cubicBezTo>
                      <a:pt x="2736" y="2462"/>
                      <a:pt x="2478" y="2023"/>
                      <a:pt x="2057" y="1795"/>
                    </a:cubicBezTo>
                    <a:lnTo>
                      <a:pt x="1496" y="1480"/>
                    </a:lnTo>
                    <a:cubicBezTo>
                      <a:pt x="1455" y="1457"/>
                      <a:pt x="1410" y="1445"/>
                      <a:pt x="1365" y="1445"/>
                    </a:cubicBezTo>
                    <a:cubicBezTo>
                      <a:pt x="1320" y="1445"/>
                      <a:pt x="1274" y="1457"/>
                      <a:pt x="1234" y="1480"/>
                    </a:cubicBezTo>
                    <a:lnTo>
                      <a:pt x="678" y="1790"/>
                    </a:lnTo>
                    <a:cubicBezTo>
                      <a:pt x="263" y="2023"/>
                      <a:pt x="1" y="2467"/>
                      <a:pt x="1" y="2941"/>
                    </a:cubicBezTo>
                    <a:lnTo>
                      <a:pt x="1" y="3117"/>
                    </a:lnTo>
                    <a:cubicBezTo>
                      <a:pt x="1" y="3222"/>
                      <a:pt x="71" y="3314"/>
                      <a:pt x="164" y="3355"/>
                    </a:cubicBezTo>
                    <a:lnTo>
                      <a:pt x="164" y="5313"/>
                    </a:lnTo>
                    <a:cubicBezTo>
                      <a:pt x="71" y="5354"/>
                      <a:pt x="1" y="5448"/>
                      <a:pt x="1" y="5553"/>
                    </a:cubicBezTo>
                    <a:lnTo>
                      <a:pt x="1" y="6909"/>
                    </a:lnTo>
                    <a:cubicBezTo>
                      <a:pt x="1" y="7015"/>
                      <a:pt x="71" y="7107"/>
                      <a:pt x="164" y="7155"/>
                    </a:cubicBezTo>
                    <a:lnTo>
                      <a:pt x="164" y="13559"/>
                    </a:lnTo>
                    <a:cubicBezTo>
                      <a:pt x="164" y="13712"/>
                      <a:pt x="287" y="13834"/>
                      <a:pt x="433" y="13834"/>
                    </a:cubicBezTo>
                    <a:lnTo>
                      <a:pt x="13419" y="13834"/>
                    </a:lnTo>
                    <a:cubicBezTo>
                      <a:pt x="13572" y="13834"/>
                      <a:pt x="13694" y="13712"/>
                      <a:pt x="13694" y="13559"/>
                    </a:cubicBezTo>
                    <a:lnTo>
                      <a:pt x="13694" y="7155"/>
                    </a:lnTo>
                    <a:cubicBezTo>
                      <a:pt x="13788" y="7107"/>
                      <a:pt x="13852" y="7015"/>
                      <a:pt x="13852" y="6909"/>
                    </a:cubicBezTo>
                    <a:lnTo>
                      <a:pt x="13852" y="5564"/>
                    </a:lnTo>
                    <a:cubicBezTo>
                      <a:pt x="13852" y="5448"/>
                      <a:pt x="13788" y="5348"/>
                      <a:pt x="13694" y="5302"/>
                    </a:cubicBezTo>
                    <a:lnTo>
                      <a:pt x="13694" y="3368"/>
                    </a:lnTo>
                    <a:cubicBezTo>
                      <a:pt x="13788" y="3320"/>
                      <a:pt x="13852" y="3222"/>
                      <a:pt x="13852" y="3104"/>
                    </a:cubicBezTo>
                    <a:lnTo>
                      <a:pt x="13852" y="2941"/>
                    </a:lnTo>
                    <a:cubicBezTo>
                      <a:pt x="13852" y="2462"/>
                      <a:pt x="13594" y="2023"/>
                      <a:pt x="13179" y="1795"/>
                    </a:cubicBezTo>
                    <a:lnTo>
                      <a:pt x="12618" y="1480"/>
                    </a:lnTo>
                    <a:cubicBezTo>
                      <a:pt x="12577" y="1457"/>
                      <a:pt x="12532" y="1445"/>
                      <a:pt x="12487" y="1445"/>
                    </a:cubicBezTo>
                    <a:cubicBezTo>
                      <a:pt x="12441" y="1445"/>
                      <a:pt x="12396" y="1457"/>
                      <a:pt x="12355" y="1480"/>
                    </a:cubicBezTo>
                    <a:lnTo>
                      <a:pt x="11800" y="1790"/>
                    </a:lnTo>
                    <a:cubicBezTo>
                      <a:pt x="11379" y="2023"/>
                      <a:pt x="11122" y="2467"/>
                      <a:pt x="11122" y="2941"/>
                    </a:cubicBezTo>
                    <a:lnTo>
                      <a:pt x="11122" y="3104"/>
                    </a:lnTo>
                    <a:cubicBezTo>
                      <a:pt x="11122" y="3222"/>
                      <a:pt x="11187" y="3320"/>
                      <a:pt x="11285" y="3368"/>
                    </a:cubicBezTo>
                    <a:lnTo>
                      <a:pt x="11285" y="5302"/>
                    </a:lnTo>
                    <a:cubicBezTo>
                      <a:pt x="11187" y="5348"/>
                      <a:pt x="11122" y="5448"/>
                      <a:pt x="11122" y="5564"/>
                    </a:cubicBezTo>
                    <a:lnTo>
                      <a:pt x="11122" y="6909"/>
                    </a:lnTo>
                    <a:cubicBezTo>
                      <a:pt x="11122" y="7020"/>
                      <a:pt x="11187" y="7107"/>
                      <a:pt x="11285" y="7155"/>
                    </a:cubicBezTo>
                    <a:lnTo>
                      <a:pt x="11285" y="7961"/>
                    </a:lnTo>
                    <a:lnTo>
                      <a:pt x="10281" y="7961"/>
                    </a:lnTo>
                    <a:lnTo>
                      <a:pt x="10281" y="7400"/>
                    </a:lnTo>
                    <a:cubicBezTo>
                      <a:pt x="10281" y="7271"/>
                      <a:pt x="10187" y="7166"/>
                      <a:pt x="10065" y="7137"/>
                    </a:cubicBezTo>
                    <a:lnTo>
                      <a:pt x="10065" y="6961"/>
                    </a:lnTo>
                    <a:cubicBezTo>
                      <a:pt x="10065" y="6576"/>
                      <a:pt x="9995" y="6202"/>
                      <a:pt x="9854" y="5845"/>
                    </a:cubicBezTo>
                    <a:cubicBezTo>
                      <a:pt x="9810" y="5738"/>
                      <a:pt x="9708" y="5672"/>
                      <a:pt x="9600" y="5672"/>
                    </a:cubicBezTo>
                    <a:cubicBezTo>
                      <a:pt x="9566" y="5672"/>
                      <a:pt x="9531" y="5679"/>
                      <a:pt x="9497" y="5693"/>
                    </a:cubicBezTo>
                    <a:cubicBezTo>
                      <a:pt x="9364" y="5747"/>
                      <a:pt x="9293" y="5904"/>
                      <a:pt x="9351" y="6044"/>
                    </a:cubicBezTo>
                    <a:cubicBezTo>
                      <a:pt x="9469" y="6336"/>
                      <a:pt x="9526" y="6646"/>
                      <a:pt x="9526" y="6961"/>
                    </a:cubicBezTo>
                    <a:lnTo>
                      <a:pt x="9526" y="7149"/>
                    </a:lnTo>
                    <a:lnTo>
                      <a:pt x="4331" y="7149"/>
                    </a:lnTo>
                    <a:lnTo>
                      <a:pt x="4331" y="6961"/>
                    </a:lnTo>
                    <a:cubicBezTo>
                      <a:pt x="4331" y="6062"/>
                      <a:pt x="4816" y="5237"/>
                      <a:pt x="5599" y="4800"/>
                    </a:cubicBezTo>
                    <a:lnTo>
                      <a:pt x="6931" y="4056"/>
                    </a:lnTo>
                    <a:lnTo>
                      <a:pt x="7762" y="4519"/>
                    </a:lnTo>
                    <a:cubicBezTo>
                      <a:pt x="7803" y="4544"/>
                      <a:pt x="7849" y="4555"/>
                      <a:pt x="7893" y="4555"/>
                    </a:cubicBezTo>
                    <a:cubicBezTo>
                      <a:pt x="7987" y="4555"/>
                      <a:pt x="8078" y="4504"/>
                      <a:pt x="8129" y="4414"/>
                    </a:cubicBezTo>
                    <a:cubicBezTo>
                      <a:pt x="8199" y="4285"/>
                      <a:pt x="8153" y="4121"/>
                      <a:pt x="8024" y="4045"/>
                    </a:cubicBezTo>
                    <a:lnTo>
                      <a:pt x="7376" y="3683"/>
                    </a:lnTo>
                    <a:cubicBezTo>
                      <a:pt x="7651" y="3619"/>
                      <a:pt x="7913" y="3495"/>
                      <a:pt x="8136" y="3314"/>
                    </a:cubicBezTo>
                    <a:cubicBezTo>
                      <a:pt x="8487" y="3028"/>
                      <a:pt x="8725" y="2631"/>
                      <a:pt x="8808" y="2187"/>
                    </a:cubicBezTo>
                    <a:cubicBezTo>
                      <a:pt x="8808" y="2175"/>
                      <a:pt x="8808" y="2163"/>
                      <a:pt x="8803" y="2157"/>
                    </a:cubicBezTo>
                    <a:cubicBezTo>
                      <a:pt x="8758" y="2003"/>
                      <a:pt x="8643" y="1930"/>
                      <a:pt x="8528" y="1930"/>
                    </a:cubicBezTo>
                    <a:cubicBezTo>
                      <a:pt x="8460" y="1930"/>
                      <a:pt x="8392" y="1956"/>
                      <a:pt x="8340" y="2006"/>
                    </a:cubicBezTo>
                    <a:cubicBezTo>
                      <a:pt x="8135" y="2198"/>
                      <a:pt x="7869" y="2304"/>
                      <a:pt x="7588" y="2304"/>
                    </a:cubicBezTo>
                    <a:cubicBezTo>
                      <a:pt x="7332" y="2304"/>
                      <a:pt x="7064" y="2215"/>
                      <a:pt x="6821" y="2023"/>
                    </a:cubicBezTo>
                    <a:cubicBezTo>
                      <a:pt x="6804" y="2011"/>
                      <a:pt x="6785" y="1994"/>
                      <a:pt x="6774" y="1982"/>
                    </a:cubicBezTo>
                    <a:cubicBezTo>
                      <a:pt x="6353" y="1450"/>
                      <a:pt x="6429" y="802"/>
                      <a:pt x="6839" y="416"/>
                    </a:cubicBezTo>
                    <a:cubicBezTo>
                      <a:pt x="6844" y="404"/>
                      <a:pt x="6850" y="393"/>
                      <a:pt x="6856" y="381"/>
                    </a:cubicBezTo>
                    <a:cubicBezTo>
                      <a:pt x="6919" y="155"/>
                      <a:pt x="6765" y="1"/>
                      <a:pt x="65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3234;p52">
                <a:extLst>
                  <a:ext uri="{FF2B5EF4-FFF2-40B4-BE49-F238E27FC236}">
                    <a16:creationId xmlns:a16="http://schemas.microsoft.com/office/drawing/2014/main" id="{446AC925-0080-455A-84E6-75EF7DC6D647}"/>
                  </a:ext>
                </a:extLst>
              </p:cNvPr>
              <p:cNvSpPr/>
              <p:nvPr/>
            </p:nvSpPr>
            <p:spPr>
              <a:xfrm>
                <a:off x="4266675" y="1694200"/>
                <a:ext cx="13450" cy="13600"/>
              </a:xfrm>
              <a:custGeom>
                <a:avLst/>
                <a:gdLst/>
                <a:ahLst/>
                <a:cxnLst/>
                <a:rect l="l" t="t" r="r" b="b"/>
                <a:pathLst>
                  <a:path w="538" h="544" extrusionOk="0">
                    <a:moveTo>
                      <a:pt x="269" y="1"/>
                    </a:moveTo>
                    <a:cubicBezTo>
                      <a:pt x="123" y="1"/>
                      <a:pt x="0" y="123"/>
                      <a:pt x="0" y="268"/>
                    </a:cubicBezTo>
                    <a:cubicBezTo>
                      <a:pt x="0" y="421"/>
                      <a:pt x="123" y="543"/>
                      <a:pt x="269" y="543"/>
                    </a:cubicBezTo>
                    <a:cubicBezTo>
                      <a:pt x="421" y="543"/>
                      <a:pt x="537" y="421"/>
                      <a:pt x="537" y="268"/>
                    </a:cubicBezTo>
                    <a:cubicBezTo>
                      <a:pt x="537" y="123"/>
                      <a:pt x="421" y="1"/>
                      <a:pt x="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 name="مجموعة 10">
            <a:extLst>
              <a:ext uri="{FF2B5EF4-FFF2-40B4-BE49-F238E27FC236}">
                <a16:creationId xmlns:a16="http://schemas.microsoft.com/office/drawing/2014/main" id="{0BA05E4A-E7C8-A314-1337-4619109DEA2B}"/>
              </a:ext>
            </a:extLst>
          </p:cNvPr>
          <p:cNvGrpSpPr/>
          <p:nvPr/>
        </p:nvGrpSpPr>
        <p:grpSpPr>
          <a:xfrm>
            <a:off x="1379208" y="2897624"/>
            <a:ext cx="548809" cy="594353"/>
            <a:chOff x="1379208" y="2897624"/>
            <a:chExt cx="548809" cy="594353"/>
          </a:xfrm>
        </p:grpSpPr>
        <p:sp>
          <p:nvSpPr>
            <p:cNvPr id="506" name="Google Shape;2755;p41">
              <a:extLst>
                <a:ext uri="{FF2B5EF4-FFF2-40B4-BE49-F238E27FC236}">
                  <a16:creationId xmlns:a16="http://schemas.microsoft.com/office/drawing/2014/main" id="{707A8C01-FF37-48CE-B9C8-07A4140C7A18}"/>
                </a:ext>
              </a:extLst>
            </p:cNvPr>
            <p:cNvSpPr/>
            <p:nvPr/>
          </p:nvSpPr>
          <p:spPr>
            <a:xfrm>
              <a:off x="1379208" y="2897624"/>
              <a:ext cx="548809" cy="594353"/>
            </a:xfrm>
            <a:custGeom>
              <a:avLst/>
              <a:gdLst/>
              <a:ahLst/>
              <a:cxnLst/>
              <a:rect l="l" t="t" r="r" b="b"/>
              <a:pathLst>
                <a:path w="63914" h="69218" extrusionOk="0">
                  <a:moveTo>
                    <a:pt x="31961" y="355"/>
                  </a:moveTo>
                  <a:cubicBezTo>
                    <a:pt x="32875" y="1318"/>
                    <a:pt x="34421" y="2608"/>
                    <a:pt x="36685" y="3499"/>
                  </a:cubicBezTo>
                  <a:cubicBezTo>
                    <a:pt x="38035" y="4034"/>
                    <a:pt x="38629" y="5449"/>
                    <a:pt x="38748" y="5971"/>
                  </a:cubicBezTo>
                  <a:lnTo>
                    <a:pt x="38748" y="7535"/>
                  </a:lnTo>
                  <a:cubicBezTo>
                    <a:pt x="38748" y="7576"/>
                    <a:pt x="38772" y="7617"/>
                    <a:pt x="38801" y="7647"/>
                  </a:cubicBezTo>
                  <a:cubicBezTo>
                    <a:pt x="38830" y="7667"/>
                    <a:pt x="38869" y="7679"/>
                    <a:pt x="38904" y="7679"/>
                  </a:cubicBezTo>
                  <a:cubicBezTo>
                    <a:pt x="38912" y="7679"/>
                    <a:pt x="38919" y="7678"/>
                    <a:pt x="38926" y="7677"/>
                  </a:cubicBezTo>
                  <a:lnTo>
                    <a:pt x="40341" y="7362"/>
                  </a:lnTo>
                  <a:cubicBezTo>
                    <a:pt x="40965" y="7223"/>
                    <a:pt x="41584" y="7156"/>
                    <a:pt x="42189" y="7156"/>
                  </a:cubicBezTo>
                  <a:cubicBezTo>
                    <a:pt x="46520" y="7156"/>
                    <a:pt x="50191" y="10546"/>
                    <a:pt x="50546" y="14864"/>
                  </a:cubicBezTo>
                  <a:lnTo>
                    <a:pt x="50635" y="15898"/>
                  </a:lnTo>
                  <a:cubicBezTo>
                    <a:pt x="50640" y="15975"/>
                    <a:pt x="50700" y="16028"/>
                    <a:pt x="50777" y="16034"/>
                  </a:cubicBezTo>
                  <a:lnTo>
                    <a:pt x="51811" y="16063"/>
                  </a:lnTo>
                  <a:cubicBezTo>
                    <a:pt x="56400" y="16189"/>
                    <a:pt x="59997" y="19874"/>
                    <a:pt x="59997" y="24463"/>
                  </a:cubicBezTo>
                  <a:cubicBezTo>
                    <a:pt x="59997" y="25134"/>
                    <a:pt x="59901" y="25835"/>
                    <a:pt x="59723" y="26542"/>
                  </a:cubicBezTo>
                  <a:lnTo>
                    <a:pt x="59533" y="27297"/>
                  </a:lnTo>
                  <a:cubicBezTo>
                    <a:pt x="59514" y="27351"/>
                    <a:pt x="59539" y="27417"/>
                    <a:pt x="59586" y="27452"/>
                  </a:cubicBezTo>
                  <a:lnTo>
                    <a:pt x="60211" y="27916"/>
                  </a:lnTo>
                  <a:cubicBezTo>
                    <a:pt x="62380" y="29521"/>
                    <a:pt x="63621" y="31981"/>
                    <a:pt x="63621" y="34667"/>
                  </a:cubicBezTo>
                  <a:cubicBezTo>
                    <a:pt x="63621" y="37336"/>
                    <a:pt x="62386" y="39791"/>
                    <a:pt x="60233" y="41402"/>
                  </a:cubicBezTo>
                  <a:lnTo>
                    <a:pt x="59616" y="41860"/>
                  </a:lnTo>
                  <a:cubicBezTo>
                    <a:pt x="59569" y="41895"/>
                    <a:pt x="59550" y="41954"/>
                    <a:pt x="59563" y="42014"/>
                  </a:cubicBezTo>
                  <a:lnTo>
                    <a:pt x="59747" y="42757"/>
                  </a:lnTo>
                  <a:cubicBezTo>
                    <a:pt x="59912" y="43435"/>
                    <a:pt x="59997" y="44106"/>
                    <a:pt x="59997" y="44754"/>
                  </a:cubicBezTo>
                  <a:cubicBezTo>
                    <a:pt x="59997" y="49081"/>
                    <a:pt x="56751" y="52682"/>
                    <a:pt x="52448" y="53122"/>
                  </a:cubicBezTo>
                  <a:lnTo>
                    <a:pt x="52020" y="53164"/>
                  </a:lnTo>
                  <a:cubicBezTo>
                    <a:pt x="51984" y="53170"/>
                    <a:pt x="51954" y="53182"/>
                    <a:pt x="51931" y="53212"/>
                  </a:cubicBezTo>
                  <a:lnTo>
                    <a:pt x="51633" y="53527"/>
                  </a:lnTo>
                  <a:cubicBezTo>
                    <a:pt x="51348" y="53824"/>
                    <a:pt x="51087" y="54092"/>
                    <a:pt x="50832" y="54341"/>
                  </a:cubicBezTo>
                  <a:lnTo>
                    <a:pt x="50563" y="54608"/>
                  </a:lnTo>
                  <a:cubicBezTo>
                    <a:pt x="50541" y="54627"/>
                    <a:pt x="50522" y="54655"/>
                    <a:pt x="50516" y="54685"/>
                  </a:cubicBezTo>
                  <a:lnTo>
                    <a:pt x="50456" y="55060"/>
                  </a:lnTo>
                  <a:cubicBezTo>
                    <a:pt x="49767" y="59113"/>
                    <a:pt x="46284" y="62061"/>
                    <a:pt x="42171" y="62061"/>
                  </a:cubicBezTo>
                  <a:cubicBezTo>
                    <a:pt x="41571" y="62061"/>
                    <a:pt x="40953" y="61990"/>
                    <a:pt x="40341" y="61853"/>
                  </a:cubicBezTo>
                  <a:lnTo>
                    <a:pt x="38926" y="61538"/>
                  </a:lnTo>
                  <a:cubicBezTo>
                    <a:pt x="38916" y="61535"/>
                    <a:pt x="38904" y="61534"/>
                    <a:pt x="38893" y="61534"/>
                  </a:cubicBezTo>
                  <a:cubicBezTo>
                    <a:pt x="38861" y="61534"/>
                    <a:pt x="38827" y="61546"/>
                    <a:pt x="38801" y="61568"/>
                  </a:cubicBezTo>
                  <a:cubicBezTo>
                    <a:pt x="38772" y="61592"/>
                    <a:pt x="38748" y="61633"/>
                    <a:pt x="38748" y="61681"/>
                  </a:cubicBezTo>
                  <a:lnTo>
                    <a:pt x="38748" y="63244"/>
                  </a:lnTo>
                  <a:cubicBezTo>
                    <a:pt x="38629" y="63767"/>
                    <a:pt x="38035" y="65175"/>
                    <a:pt x="36685" y="65710"/>
                  </a:cubicBezTo>
                  <a:cubicBezTo>
                    <a:pt x="34421" y="66609"/>
                    <a:pt x="32875" y="67893"/>
                    <a:pt x="31961" y="68856"/>
                  </a:cubicBezTo>
                  <a:cubicBezTo>
                    <a:pt x="31039" y="67893"/>
                    <a:pt x="29500" y="66609"/>
                    <a:pt x="27235" y="65710"/>
                  </a:cubicBezTo>
                  <a:cubicBezTo>
                    <a:pt x="25880" y="65182"/>
                    <a:pt x="25292" y="63762"/>
                    <a:pt x="25166" y="63244"/>
                  </a:cubicBezTo>
                  <a:lnTo>
                    <a:pt x="25166" y="61681"/>
                  </a:lnTo>
                  <a:cubicBezTo>
                    <a:pt x="25166" y="61633"/>
                    <a:pt x="25149" y="61592"/>
                    <a:pt x="25114" y="61568"/>
                  </a:cubicBezTo>
                  <a:cubicBezTo>
                    <a:pt x="25087" y="61546"/>
                    <a:pt x="25057" y="61534"/>
                    <a:pt x="25026" y="61534"/>
                  </a:cubicBezTo>
                  <a:cubicBezTo>
                    <a:pt x="25015" y="61534"/>
                    <a:pt x="25004" y="61535"/>
                    <a:pt x="24994" y="61538"/>
                  </a:cubicBezTo>
                  <a:lnTo>
                    <a:pt x="23580" y="61853"/>
                  </a:lnTo>
                  <a:cubicBezTo>
                    <a:pt x="22961" y="61990"/>
                    <a:pt x="22343" y="62061"/>
                    <a:pt x="21743" y="62061"/>
                  </a:cubicBezTo>
                  <a:cubicBezTo>
                    <a:pt x="17630" y="62061"/>
                    <a:pt x="14147" y="59113"/>
                    <a:pt x="13464" y="55060"/>
                  </a:cubicBezTo>
                  <a:lnTo>
                    <a:pt x="13398" y="54685"/>
                  </a:lnTo>
                  <a:cubicBezTo>
                    <a:pt x="13392" y="54655"/>
                    <a:pt x="13381" y="54627"/>
                    <a:pt x="13357" y="54608"/>
                  </a:cubicBezTo>
                  <a:lnTo>
                    <a:pt x="13088" y="54341"/>
                  </a:lnTo>
                  <a:cubicBezTo>
                    <a:pt x="12833" y="54092"/>
                    <a:pt x="12572" y="53824"/>
                    <a:pt x="12287" y="53527"/>
                  </a:cubicBezTo>
                  <a:lnTo>
                    <a:pt x="11990" y="53212"/>
                  </a:lnTo>
                  <a:cubicBezTo>
                    <a:pt x="11966" y="53182"/>
                    <a:pt x="11930" y="53170"/>
                    <a:pt x="11900" y="53164"/>
                  </a:cubicBezTo>
                  <a:lnTo>
                    <a:pt x="11467" y="53122"/>
                  </a:lnTo>
                  <a:cubicBezTo>
                    <a:pt x="7169" y="52682"/>
                    <a:pt x="3923" y="49081"/>
                    <a:pt x="3923" y="44754"/>
                  </a:cubicBezTo>
                  <a:cubicBezTo>
                    <a:pt x="3923" y="44106"/>
                    <a:pt x="4007" y="43435"/>
                    <a:pt x="4173" y="42757"/>
                  </a:cubicBezTo>
                  <a:lnTo>
                    <a:pt x="4351" y="42014"/>
                  </a:lnTo>
                  <a:cubicBezTo>
                    <a:pt x="4370" y="41954"/>
                    <a:pt x="4346" y="41895"/>
                    <a:pt x="4298" y="41860"/>
                  </a:cubicBezTo>
                  <a:lnTo>
                    <a:pt x="3687" y="41402"/>
                  </a:lnTo>
                  <a:cubicBezTo>
                    <a:pt x="1528" y="39791"/>
                    <a:pt x="293" y="37336"/>
                    <a:pt x="293" y="34667"/>
                  </a:cubicBezTo>
                  <a:cubicBezTo>
                    <a:pt x="293" y="31981"/>
                    <a:pt x="1541" y="29521"/>
                    <a:pt x="3709" y="27916"/>
                  </a:cubicBezTo>
                  <a:lnTo>
                    <a:pt x="4334" y="27452"/>
                  </a:lnTo>
                  <a:cubicBezTo>
                    <a:pt x="4381" y="27417"/>
                    <a:pt x="4400" y="27351"/>
                    <a:pt x="4387" y="27297"/>
                  </a:cubicBezTo>
                  <a:lnTo>
                    <a:pt x="4197" y="26542"/>
                  </a:lnTo>
                  <a:cubicBezTo>
                    <a:pt x="4013" y="25835"/>
                    <a:pt x="3923" y="25134"/>
                    <a:pt x="3923" y="24463"/>
                  </a:cubicBezTo>
                  <a:cubicBezTo>
                    <a:pt x="3923" y="19874"/>
                    <a:pt x="7514" y="16189"/>
                    <a:pt x="12103" y="16063"/>
                  </a:cubicBezTo>
                  <a:lnTo>
                    <a:pt x="13143" y="16034"/>
                  </a:lnTo>
                  <a:cubicBezTo>
                    <a:pt x="13214" y="16028"/>
                    <a:pt x="13280" y="15975"/>
                    <a:pt x="13285" y="15898"/>
                  </a:cubicBezTo>
                  <a:lnTo>
                    <a:pt x="13368" y="14864"/>
                  </a:lnTo>
                  <a:cubicBezTo>
                    <a:pt x="13728" y="10546"/>
                    <a:pt x="17396" y="7156"/>
                    <a:pt x="21730" y="7156"/>
                  </a:cubicBezTo>
                  <a:cubicBezTo>
                    <a:pt x="22336" y="7156"/>
                    <a:pt x="22955" y="7223"/>
                    <a:pt x="23580" y="7362"/>
                  </a:cubicBezTo>
                  <a:lnTo>
                    <a:pt x="24994" y="7677"/>
                  </a:lnTo>
                  <a:cubicBezTo>
                    <a:pt x="25001" y="7678"/>
                    <a:pt x="25008" y="7679"/>
                    <a:pt x="25015" y="7679"/>
                  </a:cubicBezTo>
                  <a:cubicBezTo>
                    <a:pt x="25050" y="7679"/>
                    <a:pt x="25084" y="7667"/>
                    <a:pt x="25114" y="7647"/>
                  </a:cubicBezTo>
                  <a:cubicBezTo>
                    <a:pt x="25149" y="7617"/>
                    <a:pt x="25166" y="7576"/>
                    <a:pt x="25166" y="7535"/>
                  </a:cubicBezTo>
                  <a:lnTo>
                    <a:pt x="25166" y="5971"/>
                  </a:lnTo>
                  <a:cubicBezTo>
                    <a:pt x="25292" y="5449"/>
                    <a:pt x="25880" y="4034"/>
                    <a:pt x="27235" y="3499"/>
                  </a:cubicBezTo>
                  <a:cubicBezTo>
                    <a:pt x="29500" y="2608"/>
                    <a:pt x="31039" y="1318"/>
                    <a:pt x="31961" y="355"/>
                  </a:cubicBezTo>
                  <a:close/>
                  <a:moveTo>
                    <a:pt x="31960" y="1"/>
                  </a:moveTo>
                  <a:cubicBezTo>
                    <a:pt x="31920" y="1"/>
                    <a:pt x="31880" y="16"/>
                    <a:pt x="31854" y="46"/>
                  </a:cubicBezTo>
                  <a:cubicBezTo>
                    <a:pt x="30968" y="997"/>
                    <a:pt x="29434" y="2317"/>
                    <a:pt x="27128" y="3225"/>
                  </a:cubicBezTo>
                  <a:cubicBezTo>
                    <a:pt x="25641" y="3814"/>
                    <a:pt x="24999" y="5371"/>
                    <a:pt x="24881" y="5924"/>
                  </a:cubicBezTo>
                  <a:cubicBezTo>
                    <a:pt x="24875" y="5930"/>
                    <a:pt x="24875" y="5941"/>
                    <a:pt x="24875" y="5954"/>
                  </a:cubicBezTo>
                  <a:lnTo>
                    <a:pt x="24875" y="7351"/>
                  </a:lnTo>
                  <a:lnTo>
                    <a:pt x="23644" y="7077"/>
                  </a:lnTo>
                  <a:cubicBezTo>
                    <a:pt x="23002" y="6934"/>
                    <a:pt x="22368" y="6863"/>
                    <a:pt x="21743" y="6863"/>
                  </a:cubicBezTo>
                  <a:cubicBezTo>
                    <a:pt x="17255" y="6863"/>
                    <a:pt x="13445" y="10363"/>
                    <a:pt x="13077" y="14840"/>
                  </a:cubicBezTo>
                  <a:lnTo>
                    <a:pt x="13000" y="15743"/>
                  </a:lnTo>
                  <a:lnTo>
                    <a:pt x="12097" y="15767"/>
                  </a:lnTo>
                  <a:cubicBezTo>
                    <a:pt x="7347" y="15898"/>
                    <a:pt x="3632" y="19714"/>
                    <a:pt x="3632" y="24463"/>
                  </a:cubicBezTo>
                  <a:cubicBezTo>
                    <a:pt x="3632" y="25157"/>
                    <a:pt x="3728" y="25883"/>
                    <a:pt x="3912" y="26614"/>
                  </a:cubicBezTo>
                  <a:lnTo>
                    <a:pt x="4079" y="27274"/>
                  </a:lnTo>
                  <a:lnTo>
                    <a:pt x="3531" y="27678"/>
                  </a:lnTo>
                  <a:cubicBezTo>
                    <a:pt x="1291" y="29342"/>
                    <a:pt x="1" y="31892"/>
                    <a:pt x="1" y="34667"/>
                  </a:cubicBezTo>
                  <a:cubicBezTo>
                    <a:pt x="1" y="37431"/>
                    <a:pt x="1279" y="39970"/>
                    <a:pt x="3508" y="41633"/>
                  </a:cubicBezTo>
                  <a:lnTo>
                    <a:pt x="4049" y="42038"/>
                  </a:lnTo>
                  <a:lnTo>
                    <a:pt x="3888" y="42686"/>
                  </a:lnTo>
                  <a:cubicBezTo>
                    <a:pt x="3716" y="43393"/>
                    <a:pt x="3632" y="44082"/>
                    <a:pt x="3632" y="44754"/>
                  </a:cubicBezTo>
                  <a:cubicBezTo>
                    <a:pt x="3632" y="49235"/>
                    <a:pt x="6985" y="52956"/>
                    <a:pt x="11437" y="53407"/>
                  </a:cubicBezTo>
                  <a:lnTo>
                    <a:pt x="11812" y="53450"/>
                  </a:lnTo>
                  <a:lnTo>
                    <a:pt x="12073" y="53722"/>
                  </a:lnTo>
                  <a:cubicBezTo>
                    <a:pt x="12358" y="54026"/>
                    <a:pt x="12625" y="54299"/>
                    <a:pt x="12882" y="54548"/>
                  </a:cubicBezTo>
                  <a:lnTo>
                    <a:pt x="13118" y="54781"/>
                  </a:lnTo>
                  <a:lnTo>
                    <a:pt x="13173" y="55107"/>
                  </a:lnTo>
                  <a:cubicBezTo>
                    <a:pt x="13886" y="59304"/>
                    <a:pt x="17488" y="62352"/>
                    <a:pt x="21743" y="62352"/>
                  </a:cubicBezTo>
                  <a:cubicBezTo>
                    <a:pt x="22368" y="62352"/>
                    <a:pt x="23002" y="62281"/>
                    <a:pt x="23644" y="62138"/>
                  </a:cubicBezTo>
                  <a:lnTo>
                    <a:pt x="24875" y="61859"/>
                  </a:lnTo>
                  <a:lnTo>
                    <a:pt x="24875" y="63262"/>
                  </a:lnTo>
                  <a:cubicBezTo>
                    <a:pt x="24875" y="63268"/>
                    <a:pt x="24875" y="63280"/>
                    <a:pt x="24881" y="63292"/>
                  </a:cubicBezTo>
                  <a:cubicBezTo>
                    <a:pt x="24999" y="63839"/>
                    <a:pt x="25641" y="65402"/>
                    <a:pt x="27128" y="65984"/>
                  </a:cubicBezTo>
                  <a:cubicBezTo>
                    <a:pt x="29434" y="66894"/>
                    <a:pt x="30968" y="68219"/>
                    <a:pt x="31854" y="69169"/>
                  </a:cubicBezTo>
                  <a:cubicBezTo>
                    <a:pt x="31877" y="69199"/>
                    <a:pt x="31918" y="69218"/>
                    <a:pt x="31961" y="69218"/>
                  </a:cubicBezTo>
                  <a:cubicBezTo>
                    <a:pt x="32002" y="69218"/>
                    <a:pt x="32038" y="69199"/>
                    <a:pt x="32068" y="69169"/>
                  </a:cubicBezTo>
                  <a:cubicBezTo>
                    <a:pt x="32946" y="68219"/>
                    <a:pt x="34486" y="66894"/>
                    <a:pt x="36792" y="65984"/>
                  </a:cubicBezTo>
                  <a:cubicBezTo>
                    <a:pt x="38273" y="65396"/>
                    <a:pt x="38915" y="63844"/>
                    <a:pt x="39039" y="63292"/>
                  </a:cubicBezTo>
                  <a:lnTo>
                    <a:pt x="39039" y="63262"/>
                  </a:lnTo>
                  <a:lnTo>
                    <a:pt x="39039" y="61859"/>
                  </a:lnTo>
                  <a:lnTo>
                    <a:pt x="40276" y="62138"/>
                  </a:lnTo>
                  <a:cubicBezTo>
                    <a:pt x="40912" y="62281"/>
                    <a:pt x="41554" y="62352"/>
                    <a:pt x="42171" y="62352"/>
                  </a:cubicBezTo>
                  <a:cubicBezTo>
                    <a:pt x="46427" y="62352"/>
                    <a:pt x="50034" y="59304"/>
                    <a:pt x="50742" y="55107"/>
                  </a:cubicBezTo>
                  <a:lnTo>
                    <a:pt x="50802" y="54781"/>
                  </a:lnTo>
                  <a:lnTo>
                    <a:pt x="51033" y="54548"/>
                  </a:lnTo>
                  <a:cubicBezTo>
                    <a:pt x="51295" y="54299"/>
                    <a:pt x="51562" y="54026"/>
                    <a:pt x="51841" y="53722"/>
                  </a:cubicBezTo>
                  <a:lnTo>
                    <a:pt x="52102" y="53450"/>
                  </a:lnTo>
                  <a:lnTo>
                    <a:pt x="52478" y="53407"/>
                  </a:lnTo>
                  <a:cubicBezTo>
                    <a:pt x="56930" y="52956"/>
                    <a:pt x="60288" y="49235"/>
                    <a:pt x="60288" y="44754"/>
                  </a:cubicBezTo>
                  <a:cubicBezTo>
                    <a:pt x="60288" y="44082"/>
                    <a:pt x="60198" y="43386"/>
                    <a:pt x="60032" y="42686"/>
                  </a:cubicBezTo>
                  <a:lnTo>
                    <a:pt x="59871" y="42038"/>
                  </a:lnTo>
                  <a:lnTo>
                    <a:pt x="60406" y="41633"/>
                  </a:lnTo>
                  <a:cubicBezTo>
                    <a:pt x="62636" y="39970"/>
                    <a:pt x="63914" y="37431"/>
                    <a:pt x="63914" y="34667"/>
                  </a:cubicBezTo>
                  <a:cubicBezTo>
                    <a:pt x="63914" y="31892"/>
                    <a:pt x="62630" y="29342"/>
                    <a:pt x="60383" y="27678"/>
                  </a:cubicBezTo>
                  <a:lnTo>
                    <a:pt x="59835" y="27274"/>
                  </a:lnTo>
                  <a:lnTo>
                    <a:pt x="60008" y="26614"/>
                  </a:lnTo>
                  <a:cubicBezTo>
                    <a:pt x="60192" y="25883"/>
                    <a:pt x="60288" y="25157"/>
                    <a:pt x="60288" y="24463"/>
                  </a:cubicBezTo>
                  <a:cubicBezTo>
                    <a:pt x="60288" y="19714"/>
                    <a:pt x="56567" y="15898"/>
                    <a:pt x="51824" y="15767"/>
                  </a:cubicBezTo>
                  <a:lnTo>
                    <a:pt x="50914" y="15743"/>
                  </a:lnTo>
                  <a:lnTo>
                    <a:pt x="50837" y="14840"/>
                  </a:lnTo>
                  <a:cubicBezTo>
                    <a:pt x="50469" y="10363"/>
                    <a:pt x="46665" y="6863"/>
                    <a:pt x="42171" y="6863"/>
                  </a:cubicBezTo>
                  <a:cubicBezTo>
                    <a:pt x="41554" y="6863"/>
                    <a:pt x="40912" y="6934"/>
                    <a:pt x="40276" y="7077"/>
                  </a:cubicBezTo>
                  <a:lnTo>
                    <a:pt x="39039" y="7351"/>
                  </a:lnTo>
                  <a:lnTo>
                    <a:pt x="39039" y="5954"/>
                  </a:lnTo>
                  <a:lnTo>
                    <a:pt x="39039" y="5924"/>
                  </a:lnTo>
                  <a:cubicBezTo>
                    <a:pt x="38915" y="5371"/>
                    <a:pt x="38273" y="3814"/>
                    <a:pt x="36792" y="3225"/>
                  </a:cubicBezTo>
                  <a:cubicBezTo>
                    <a:pt x="34486" y="2317"/>
                    <a:pt x="32946" y="997"/>
                    <a:pt x="32068" y="46"/>
                  </a:cubicBezTo>
                  <a:cubicBezTo>
                    <a:pt x="32041" y="16"/>
                    <a:pt x="32000" y="1"/>
                    <a:pt x="31960" y="1"/>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78" name="Google Shape;3183;p52">
              <a:extLst>
                <a:ext uri="{FF2B5EF4-FFF2-40B4-BE49-F238E27FC236}">
                  <a16:creationId xmlns:a16="http://schemas.microsoft.com/office/drawing/2014/main" id="{223CC2BE-5A6F-4E6A-9FE4-EFE87C28BD49}"/>
                </a:ext>
              </a:extLst>
            </p:cNvPr>
            <p:cNvGrpSpPr/>
            <p:nvPr/>
          </p:nvGrpSpPr>
          <p:grpSpPr>
            <a:xfrm>
              <a:off x="1467428" y="2989722"/>
              <a:ext cx="364959" cy="364275"/>
              <a:chOff x="1784850" y="3804525"/>
              <a:chExt cx="346750" cy="346100"/>
            </a:xfrm>
          </p:grpSpPr>
          <p:sp>
            <p:nvSpPr>
              <p:cNvPr id="579" name="Google Shape;3184;p52">
                <a:extLst>
                  <a:ext uri="{FF2B5EF4-FFF2-40B4-BE49-F238E27FC236}">
                    <a16:creationId xmlns:a16="http://schemas.microsoft.com/office/drawing/2014/main" id="{0C627FEF-5D60-4F97-A711-EC51304B01BE}"/>
                  </a:ext>
                </a:extLst>
              </p:cNvPr>
              <p:cNvSpPr/>
              <p:nvPr/>
            </p:nvSpPr>
            <p:spPr>
              <a:xfrm>
                <a:off x="1784850" y="3900300"/>
                <a:ext cx="346300" cy="250325"/>
              </a:xfrm>
              <a:custGeom>
                <a:avLst/>
                <a:gdLst/>
                <a:ahLst/>
                <a:cxnLst/>
                <a:rect l="l" t="t" r="r" b="b"/>
                <a:pathLst>
                  <a:path w="13852" h="10013" extrusionOk="0">
                    <a:moveTo>
                      <a:pt x="9082" y="3091"/>
                    </a:moveTo>
                    <a:lnTo>
                      <a:pt x="12694" y="7078"/>
                    </a:lnTo>
                    <a:cubicBezTo>
                      <a:pt x="11818" y="6967"/>
                      <a:pt x="10946" y="6797"/>
                      <a:pt x="10088" y="6581"/>
                    </a:cubicBezTo>
                    <a:cubicBezTo>
                      <a:pt x="8872" y="6271"/>
                      <a:pt x="7639" y="6102"/>
                      <a:pt x="6400" y="6061"/>
                    </a:cubicBezTo>
                    <a:lnTo>
                      <a:pt x="9082" y="3091"/>
                    </a:lnTo>
                    <a:close/>
                    <a:moveTo>
                      <a:pt x="5860" y="6582"/>
                    </a:moveTo>
                    <a:cubicBezTo>
                      <a:pt x="7233" y="6582"/>
                      <a:pt x="8606" y="6753"/>
                      <a:pt x="9953" y="7095"/>
                    </a:cubicBezTo>
                    <a:cubicBezTo>
                      <a:pt x="11052" y="7375"/>
                      <a:pt x="12179" y="7574"/>
                      <a:pt x="13309" y="7680"/>
                    </a:cubicBezTo>
                    <a:lnTo>
                      <a:pt x="13309" y="9468"/>
                    </a:lnTo>
                    <a:lnTo>
                      <a:pt x="537" y="9468"/>
                    </a:lnTo>
                    <a:lnTo>
                      <a:pt x="537" y="7458"/>
                    </a:lnTo>
                    <a:cubicBezTo>
                      <a:pt x="2270" y="6874"/>
                      <a:pt x="4065" y="6582"/>
                      <a:pt x="5860" y="6582"/>
                    </a:cubicBezTo>
                    <a:close/>
                    <a:moveTo>
                      <a:pt x="5377" y="0"/>
                    </a:moveTo>
                    <a:cubicBezTo>
                      <a:pt x="5290" y="0"/>
                      <a:pt x="5208" y="46"/>
                      <a:pt x="5155" y="116"/>
                    </a:cubicBezTo>
                    <a:lnTo>
                      <a:pt x="3677" y="2285"/>
                    </a:lnTo>
                    <a:cubicBezTo>
                      <a:pt x="3601" y="2396"/>
                      <a:pt x="3612" y="2554"/>
                      <a:pt x="3712" y="2641"/>
                    </a:cubicBezTo>
                    <a:cubicBezTo>
                      <a:pt x="3767" y="2691"/>
                      <a:pt x="3832" y="2715"/>
                      <a:pt x="3896" y="2715"/>
                    </a:cubicBezTo>
                    <a:cubicBezTo>
                      <a:pt x="3983" y="2715"/>
                      <a:pt x="4067" y="2672"/>
                      <a:pt x="4121" y="2595"/>
                    </a:cubicBezTo>
                    <a:lnTo>
                      <a:pt x="5377" y="755"/>
                    </a:lnTo>
                    <a:lnTo>
                      <a:pt x="7563" y="3957"/>
                    </a:lnTo>
                    <a:lnTo>
                      <a:pt x="5675" y="6043"/>
                    </a:lnTo>
                    <a:cubicBezTo>
                      <a:pt x="4226" y="6061"/>
                      <a:pt x="2776" y="6260"/>
                      <a:pt x="1362" y="6639"/>
                    </a:cubicBezTo>
                    <a:lnTo>
                      <a:pt x="2747" y="4612"/>
                    </a:lnTo>
                    <a:cubicBezTo>
                      <a:pt x="2835" y="4488"/>
                      <a:pt x="2800" y="4319"/>
                      <a:pt x="2676" y="4232"/>
                    </a:cubicBezTo>
                    <a:cubicBezTo>
                      <a:pt x="2630" y="4200"/>
                      <a:pt x="2577" y="4185"/>
                      <a:pt x="2524" y="4185"/>
                    </a:cubicBezTo>
                    <a:cubicBezTo>
                      <a:pt x="2438" y="4185"/>
                      <a:pt x="2354" y="4225"/>
                      <a:pt x="2303" y="4302"/>
                    </a:cubicBezTo>
                    <a:lnTo>
                      <a:pt x="544" y="6884"/>
                    </a:lnTo>
                    <a:cubicBezTo>
                      <a:pt x="421" y="6926"/>
                      <a:pt x="299" y="6967"/>
                      <a:pt x="181" y="7008"/>
                    </a:cubicBezTo>
                    <a:cubicBezTo>
                      <a:pt x="70" y="7048"/>
                      <a:pt x="0" y="7148"/>
                      <a:pt x="0" y="7264"/>
                    </a:cubicBezTo>
                    <a:lnTo>
                      <a:pt x="0" y="9743"/>
                    </a:lnTo>
                    <a:cubicBezTo>
                      <a:pt x="0" y="9889"/>
                      <a:pt x="117" y="10012"/>
                      <a:pt x="269" y="10012"/>
                    </a:cubicBezTo>
                    <a:lnTo>
                      <a:pt x="13576" y="10012"/>
                    </a:lnTo>
                    <a:cubicBezTo>
                      <a:pt x="13612" y="10012"/>
                      <a:pt x="13641" y="10005"/>
                      <a:pt x="13670" y="9994"/>
                    </a:cubicBezTo>
                    <a:cubicBezTo>
                      <a:pt x="13781" y="9953"/>
                      <a:pt x="13851" y="9854"/>
                      <a:pt x="13851" y="9743"/>
                    </a:cubicBezTo>
                    <a:lnTo>
                      <a:pt x="13851" y="7434"/>
                    </a:lnTo>
                    <a:cubicBezTo>
                      <a:pt x="13851" y="7294"/>
                      <a:pt x="13741" y="7177"/>
                      <a:pt x="13600" y="7165"/>
                    </a:cubicBezTo>
                    <a:cubicBezTo>
                      <a:pt x="13571" y="7159"/>
                      <a:pt x="13536" y="7159"/>
                      <a:pt x="13506" y="7154"/>
                    </a:cubicBezTo>
                    <a:lnTo>
                      <a:pt x="9282" y="2495"/>
                    </a:lnTo>
                    <a:cubicBezTo>
                      <a:pt x="9228" y="2443"/>
                      <a:pt x="9158" y="2408"/>
                      <a:pt x="9082" y="2408"/>
                    </a:cubicBezTo>
                    <a:cubicBezTo>
                      <a:pt x="9007" y="2408"/>
                      <a:pt x="8931" y="2443"/>
                      <a:pt x="8883" y="2495"/>
                    </a:cubicBezTo>
                    <a:lnTo>
                      <a:pt x="7936" y="3542"/>
                    </a:lnTo>
                    <a:lnTo>
                      <a:pt x="5605" y="116"/>
                    </a:lnTo>
                    <a:cubicBezTo>
                      <a:pt x="5552" y="46"/>
                      <a:pt x="5471" y="0"/>
                      <a:pt x="5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3185;p52">
                <a:extLst>
                  <a:ext uri="{FF2B5EF4-FFF2-40B4-BE49-F238E27FC236}">
                    <a16:creationId xmlns:a16="http://schemas.microsoft.com/office/drawing/2014/main" id="{0163D5C1-6701-4B17-AA64-F1C64768B7F4}"/>
                  </a:ext>
                </a:extLst>
              </p:cNvPr>
              <p:cNvSpPr/>
              <p:nvPr/>
            </p:nvSpPr>
            <p:spPr>
              <a:xfrm>
                <a:off x="2009275" y="3804525"/>
                <a:ext cx="122325" cy="121800"/>
              </a:xfrm>
              <a:custGeom>
                <a:avLst/>
                <a:gdLst/>
                <a:ahLst/>
                <a:cxnLst/>
                <a:rect l="l" t="t" r="r" b="b"/>
                <a:pathLst>
                  <a:path w="4893" h="4872" extrusionOk="0">
                    <a:moveTo>
                      <a:pt x="1316" y="869"/>
                    </a:moveTo>
                    <a:lnTo>
                      <a:pt x="1316" y="869"/>
                    </a:lnTo>
                    <a:cubicBezTo>
                      <a:pt x="1246" y="1085"/>
                      <a:pt x="1204" y="1312"/>
                      <a:pt x="1204" y="1546"/>
                    </a:cubicBezTo>
                    <a:cubicBezTo>
                      <a:pt x="1204" y="2714"/>
                      <a:pt x="2157" y="3667"/>
                      <a:pt x="3331" y="3667"/>
                    </a:cubicBezTo>
                    <a:cubicBezTo>
                      <a:pt x="3560" y="3667"/>
                      <a:pt x="3787" y="3632"/>
                      <a:pt x="4003" y="3562"/>
                    </a:cubicBezTo>
                    <a:lnTo>
                      <a:pt x="4003" y="3562"/>
                    </a:lnTo>
                    <a:cubicBezTo>
                      <a:pt x="3911" y="3685"/>
                      <a:pt x="3799" y="3802"/>
                      <a:pt x="3677" y="3901"/>
                    </a:cubicBezTo>
                    <a:cubicBezTo>
                      <a:pt x="3331" y="4182"/>
                      <a:pt x="2911" y="4333"/>
                      <a:pt x="2466" y="4333"/>
                    </a:cubicBezTo>
                    <a:cubicBezTo>
                      <a:pt x="1403" y="4333"/>
                      <a:pt x="544" y="3469"/>
                      <a:pt x="544" y="2412"/>
                    </a:cubicBezTo>
                    <a:cubicBezTo>
                      <a:pt x="544" y="1967"/>
                      <a:pt x="690" y="1546"/>
                      <a:pt x="971" y="1201"/>
                    </a:cubicBezTo>
                    <a:cubicBezTo>
                      <a:pt x="1070" y="1079"/>
                      <a:pt x="1187" y="967"/>
                      <a:pt x="1316" y="869"/>
                    </a:cubicBezTo>
                    <a:close/>
                    <a:moveTo>
                      <a:pt x="1991" y="1"/>
                    </a:moveTo>
                    <a:cubicBezTo>
                      <a:pt x="1970" y="1"/>
                      <a:pt x="1949" y="3"/>
                      <a:pt x="1929" y="9"/>
                    </a:cubicBezTo>
                    <a:cubicBezTo>
                      <a:pt x="1392" y="125"/>
                      <a:pt x="901" y="430"/>
                      <a:pt x="550" y="862"/>
                    </a:cubicBezTo>
                    <a:cubicBezTo>
                      <a:pt x="199" y="1295"/>
                      <a:pt x="0" y="1843"/>
                      <a:pt x="0" y="2412"/>
                    </a:cubicBezTo>
                    <a:cubicBezTo>
                      <a:pt x="0" y="3766"/>
                      <a:pt x="1105" y="4872"/>
                      <a:pt x="2466" y="4872"/>
                    </a:cubicBezTo>
                    <a:cubicBezTo>
                      <a:pt x="3027" y="4872"/>
                      <a:pt x="3577" y="4678"/>
                      <a:pt x="4016" y="4322"/>
                    </a:cubicBezTo>
                    <a:cubicBezTo>
                      <a:pt x="4448" y="3977"/>
                      <a:pt x="4745" y="3486"/>
                      <a:pt x="4869" y="2949"/>
                    </a:cubicBezTo>
                    <a:cubicBezTo>
                      <a:pt x="4893" y="2832"/>
                      <a:pt x="4839" y="2714"/>
                      <a:pt x="4740" y="2657"/>
                    </a:cubicBezTo>
                    <a:cubicBezTo>
                      <a:pt x="4696" y="2632"/>
                      <a:pt x="4648" y="2620"/>
                      <a:pt x="4600" y="2620"/>
                    </a:cubicBezTo>
                    <a:cubicBezTo>
                      <a:pt x="4535" y="2620"/>
                      <a:pt x="4470" y="2644"/>
                      <a:pt x="4419" y="2692"/>
                    </a:cubicBezTo>
                    <a:cubicBezTo>
                      <a:pt x="4121" y="2973"/>
                      <a:pt x="3735" y="3130"/>
                      <a:pt x="3331" y="3130"/>
                    </a:cubicBezTo>
                    <a:cubicBezTo>
                      <a:pt x="2455" y="3130"/>
                      <a:pt x="1748" y="2417"/>
                      <a:pt x="1748" y="1546"/>
                    </a:cubicBezTo>
                    <a:cubicBezTo>
                      <a:pt x="1748" y="1137"/>
                      <a:pt x="1899" y="751"/>
                      <a:pt x="2180" y="459"/>
                    </a:cubicBezTo>
                    <a:cubicBezTo>
                      <a:pt x="2263" y="371"/>
                      <a:pt x="2279" y="243"/>
                      <a:pt x="2221" y="138"/>
                    </a:cubicBezTo>
                    <a:cubicBezTo>
                      <a:pt x="2174" y="52"/>
                      <a:pt x="2083" y="1"/>
                      <a:pt x="19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3186;p52">
                <a:extLst>
                  <a:ext uri="{FF2B5EF4-FFF2-40B4-BE49-F238E27FC236}">
                    <a16:creationId xmlns:a16="http://schemas.microsoft.com/office/drawing/2014/main" id="{F41CD918-0352-486F-AFEB-E9617F38603C}"/>
                  </a:ext>
                </a:extLst>
              </p:cNvPr>
              <p:cNvSpPr/>
              <p:nvPr/>
            </p:nvSpPr>
            <p:spPr>
              <a:xfrm>
                <a:off x="1858350" y="3980075"/>
                <a:ext cx="13575" cy="13625"/>
              </a:xfrm>
              <a:custGeom>
                <a:avLst/>
                <a:gdLst/>
                <a:ahLst/>
                <a:cxnLst/>
                <a:rect l="l" t="t" r="r" b="b"/>
                <a:pathLst>
                  <a:path w="543" h="545" extrusionOk="0">
                    <a:moveTo>
                      <a:pt x="275" y="0"/>
                    </a:moveTo>
                    <a:cubicBezTo>
                      <a:pt x="122" y="0"/>
                      <a:pt x="0" y="123"/>
                      <a:pt x="0" y="269"/>
                    </a:cubicBezTo>
                    <a:cubicBezTo>
                      <a:pt x="0" y="421"/>
                      <a:pt x="122" y="544"/>
                      <a:pt x="275" y="544"/>
                    </a:cubicBezTo>
                    <a:cubicBezTo>
                      <a:pt x="421" y="544"/>
                      <a:pt x="543" y="421"/>
                      <a:pt x="543" y="269"/>
                    </a:cubicBezTo>
                    <a:cubicBezTo>
                      <a:pt x="543" y="123"/>
                      <a:pt x="421" y="0"/>
                      <a:pt x="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 name="مجموعة 12">
            <a:extLst>
              <a:ext uri="{FF2B5EF4-FFF2-40B4-BE49-F238E27FC236}">
                <a16:creationId xmlns:a16="http://schemas.microsoft.com/office/drawing/2014/main" id="{D19A4A19-7FD5-E76B-3ABF-7D3AE9611260}"/>
              </a:ext>
            </a:extLst>
          </p:cNvPr>
          <p:cNvGrpSpPr/>
          <p:nvPr/>
        </p:nvGrpSpPr>
        <p:grpSpPr>
          <a:xfrm>
            <a:off x="5770413" y="2897624"/>
            <a:ext cx="548809" cy="594353"/>
            <a:chOff x="5770413" y="2897624"/>
            <a:chExt cx="548809" cy="594353"/>
          </a:xfrm>
        </p:grpSpPr>
        <p:sp>
          <p:nvSpPr>
            <p:cNvPr id="504" name="Google Shape;2755;p41">
              <a:extLst>
                <a:ext uri="{FF2B5EF4-FFF2-40B4-BE49-F238E27FC236}">
                  <a16:creationId xmlns:a16="http://schemas.microsoft.com/office/drawing/2014/main" id="{770B9FAE-5C3C-4D88-8465-9D1481DAC0BB}"/>
                </a:ext>
              </a:extLst>
            </p:cNvPr>
            <p:cNvSpPr/>
            <p:nvPr/>
          </p:nvSpPr>
          <p:spPr>
            <a:xfrm>
              <a:off x="5770413" y="2897624"/>
              <a:ext cx="548809" cy="594353"/>
            </a:xfrm>
            <a:custGeom>
              <a:avLst/>
              <a:gdLst/>
              <a:ahLst/>
              <a:cxnLst/>
              <a:rect l="l" t="t" r="r" b="b"/>
              <a:pathLst>
                <a:path w="63914" h="69218" extrusionOk="0">
                  <a:moveTo>
                    <a:pt x="31961" y="355"/>
                  </a:moveTo>
                  <a:cubicBezTo>
                    <a:pt x="32875" y="1318"/>
                    <a:pt x="34421" y="2608"/>
                    <a:pt x="36685" y="3499"/>
                  </a:cubicBezTo>
                  <a:cubicBezTo>
                    <a:pt x="38035" y="4034"/>
                    <a:pt x="38629" y="5449"/>
                    <a:pt x="38748" y="5971"/>
                  </a:cubicBezTo>
                  <a:lnTo>
                    <a:pt x="38748" y="7535"/>
                  </a:lnTo>
                  <a:cubicBezTo>
                    <a:pt x="38748" y="7576"/>
                    <a:pt x="38772" y="7617"/>
                    <a:pt x="38801" y="7647"/>
                  </a:cubicBezTo>
                  <a:cubicBezTo>
                    <a:pt x="38830" y="7667"/>
                    <a:pt x="38869" y="7679"/>
                    <a:pt x="38904" y="7679"/>
                  </a:cubicBezTo>
                  <a:cubicBezTo>
                    <a:pt x="38912" y="7679"/>
                    <a:pt x="38919" y="7678"/>
                    <a:pt x="38926" y="7677"/>
                  </a:cubicBezTo>
                  <a:lnTo>
                    <a:pt x="40341" y="7362"/>
                  </a:lnTo>
                  <a:cubicBezTo>
                    <a:pt x="40965" y="7223"/>
                    <a:pt x="41584" y="7156"/>
                    <a:pt x="42189" y="7156"/>
                  </a:cubicBezTo>
                  <a:cubicBezTo>
                    <a:pt x="46520" y="7156"/>
                    <a:pt x="50191" y="10546"/>
                    <a:pt x="50546" y="14864"/>
                  </a:cubicBezTo>
                  <a:lnTo>
                    <a:pt x="50635" y="15898"/>
                  </a:lnTo>
                  <a:cubicBezTo>
                    <a:pt x="50640" y="15975"/>
                    <a:pt x="50700" y="16028"/>
                    <a:pt x="50777" y="16034"/>
                  </a:cubicBezTo>
                  <a:lnTo>
                    <a:pt x="51811" y="16063"/>
                  </a:lnTo>
                  <a:cubicBezTo>
                    <a:pt x="56400" y="16189"/>
                    <a:pt x="59997" y="19874"/>
                    <a:pt x="59997" y="24463"/>
                  </a:cubicBezTo>
                  <a:cubicBezTo>
                    <a:pt x="59997" y="25134"/>
                    <a:pt x="59901" y="25835"/>
                    <a:pt x="59723" y="26542"/>
                  </a:cubicBezTo>
                  <a:lnTo>
                    <a:pt x="59533" y="27297"/>
                  </a:lnTo>
                  <a:cubicBezTo>
                    <a:pt x="59514" y="27351"/>
                    <a:pt x="59539" y="27417"/>
                    <a:pt x="59586" y="27452"/>
                  </a:cubicBezTo>
                  <a:lnTo>
                    <a:pt x="60211" y="27916"/>
                  </a:lnTo>
                  <a:cubicBezTo>
                    <a:pt x="62380" y="29521"/>
                    <a:pt x="63621" y="31981"/>
                    <a:pt x="63621" y="34667"/>
                  </a:cubicBezTo>
                  <a:cubicBezTo>
                    <a:pt x="63621" y="37336"/>
                    <a:pt x="62386" y="39791"/>
                    <a:pt x="60233" y="41402"/>
                  </a:cubicBezTo>
                  <a:lnTo>
                    <a:pt x="59616" y="41860"/>
                  </a:lnTo>
                  <a:cubicBezTo>
                    <a:pt x="59569" y="41895"/>
                    <a:pt x="59550" y="41954"/>
                    <a:pt x="59563" y="42014"/>
                  </a:cubicBezTo>
                  <a:lnTo>
                    <a:pt x="59747" y="42757"/>
                  </a:lnTo>
                  <a:cubicBezTo>
                    <a:pt x="59912" y="43435"/>
                    <a:pt x="59997" y="44106"/>
                    <a:pt x="59997" y="44754"/>
                  </a:cubicBezTo>
                  <a:cubicBezTo>
                    <a:pt x="59997" y="49081"/>
                    <a:pt x="56751" y="52682"/>
                    <a:pt x="52448" y="53122"/>
                  </a:cubicBezTo>
                  <a:lnTo>
                    <a:pt x="52020" y="53164"/>
                  </a:lnTo>
                  <a:cubicBezTo>
                    <a:pt x="51984" y="53170"/>
                    <a:pt x="51954" y="53182"/>
                    <a:pt x="51931" y="53212"/>
                  </a:cubicBezTo>
                  <a:lnTo>
                    <a:pt x="51633" y="53527"/>
                  </a:lnTo>
                  <a:cubicBezTo>
                    <a:pt x="51348" y="53824"/>
                    <a:pt x="51087" y="54092"/>
                    <a:pt x="50832" y="54341"/>
                  </a:cubicBezTo>
                  <a:lnTo>
                    <a:pt x="50563" y="54608"/>
                  </a:lnTo>
                  <a:cubicBezTo>
                    <a:pt x="50541" y="54627"/>
                    <a:pt x="50522" y="54655"/>
                    <a:pt x="50516" y="54685"/>
                  </a:cubicBezTo>
                  <a:lnTo>
                    <a:pt x="50456" y="55060"/>
                  </a:lnTo>
                  <a:cubicBezTo>
                    <a:pt x="49767" y="59113"/>
                    <a:pt x="46284" y="62061"/>
                    <a:pt x="42171" y="62061"/>
                  </a:cubicBezTo>
                  <a:cubicBezTo>
                    <a:pt x="41571" y="62061"/>
                    <a:pt x="40953" y="61990"/>
                    <a:pt x="40341" y="61853"/>
                  </a:cubicBezTo>
                  <a:lnTo>
                    <a:pt x="38926" y="61538"/>
                  </a:lnTo>
                  <a:cubicBezTo>
                    <a:pt x="38916" y="61535"/>
                    <a:pt x="38904" y="61534"/>
                    <a:pt x="38893" y="61534"/>
                  </a:cubicBezTo>
                  <a:cubicBezTo>
                    <a:pt x="38861" y="61534"/>
                    <a:pt x="38827" y="61546"/>
                    <a:pt x="38801" y="61568"/>
                  </a:cubicBezTo>
                  <a:cubicBezTo>
                    <a:pt x="38772" y="61592"/>
                    <a:pt x="38748" y="61633"/>
                    <a:pt x="38748" y="61681"/>
                  </a:cubicBezTo>
                  <a:lnTo>
                    <a:pt x="38748" y="63244"/>
                  </a:lnTo>
                  <a:cubicBezTo>
                    <a:pt x="38629" y="63767"/>
                    <a:pt x="38035" y="65175"/>
                    <a:pt x="36685" y="65710"/>
                  </a:cubicBezTo>
                  <a:cubicBezTo>
                    <a:pt x="34421" y="66609"/>
                    <a:pt x="32875" y="67893"/>
                    <a:pt x="31961" y="68856"/>
                  </a:cubicBezTo>
                  <a:cubicBezTo>
                    <a:pt x="31039" y="67893"/>
                    <a:pt x="29500" y="66609"/>
                    <a:pt x="27235" y="65710"/>
                  </a:cubicBezTo>
                  <a:cubicBezTo>
                    <a:pt x="25880" y="65182"/>
                    <a:pt x="25292" y="63762"/>
                    <a:pt x="25166" y="63244"/>
                  </a:cubicBezTo>
                  <a:lnTo>
                    <a:pt x="25166" y="61681"/>
                  </a:lnTo>
                  <a:cubicBezTo>
                    <a:pt x="25166" y="61633"/>
                    <a:pt x="25149" y="61592"/>
                    <a:pt x="25114" y="61568"/>
                  </a:cubicBezTo>
                  <a:cubicBezTo>
                    <a:pt x="25087" y="61546"/>
                    <a:pt x="25057" y="61534"/>
                    <a:pt x="25026" y="61534"/>
                  </a:cubicBezTo>
                  <a:cubicBezTo>
                    <a:pt x="25015" y="61534"/>
                    <a:pt x="25004" y="61535"/>
                    <a:pt x="24994" y="61538"/>
                  </a:cubicBezTo>
                  <a:lnTo>
                    <a:pt x="23580" y="61853"/>
                  </a:lnTo>
                  <a:cubicBezTo>
                    <a:pt x="22961" y="61990"/>
                    <a:pt x="22343" y="62061"/>
                    <a:pt x="21743" y="62061"/>
                  </a:cubicBezTo>
                  <a:cubicBezTo>
                    <a:pt x="17630" y="62061"/>
                    <a:pt x="14147" y="59113"/>
                    <a:pt x="13464" y="55060"/>
                  </a:cubicBezTo>
                  <a:lnTo>
                    <a:pt x="13398" y="54685"/>
                  </a:lnTo>
                  <a:cubicBezTo>
                    <a:pt x="13392" y="54655"/>
                    <a:pt x="13381" y="54627"/>
                    <a:pt x="13357" y="54608"/>
                  </a:cubicBezTo>
                  <a:lnTo>
                    <a:pt x="13088" y="54341"/>
                  </a:lnTo>
                  <a:cubicBezTo>
                    <a:pt x="12833" y="54092"/>
                    <a:pt x="12572" y="53824"/>
                    <a:pt x="12287" y="53527"/>
                  </a:cubicBezTo>
                  <a:lnTo>
                    <a:pt x="11990" y="53212"/>
                  </a:lnTo>
                  <a:cubicBezTo>
                    <a:pt x="11966" y="53182"/>
                    <a:pt x="11930" y="53170"/>
                    <a:pt x="11900" y="53164"/>
                  </a:cubicBezTo>
                  <a:lnTo>
                    <a:pt x="11467" y="53122"/>
                  </a:lnTo>
                  <a:cubicBezTo>
                    <a:pt x="7169" y="52682"/>
                    <a:pt x="3923" y="49081"/>
                    <a:pt x="3923" y="44754"/>
                  </a:cubicBezTo>
                  <a:cubicBezTo>
                    <a:pt x="3923" y="44106"/>
                    <a:pt x="4007" y="43435"/>
                    <a:pt x="4173" y="42757"/>
                  </a:cubicBezTo>
                  <a:lnTo>
                    <a:pt x="4351" y="42014"/>
                  </a:lnTo>
                  <a:cubicBezTo>
                    <a:pt x="4370" y="41954"/>
                    <a:pt x="4346" y="41895"/>
                    <a:pt x="4298" y="41860"/>
                  </a:cubicBezTo>
                  <a:lnTo>
                    <a:pt x="3687" y="41402"/>
                  </a:lnTo>
                  <a:cubicBezTo>
                    <a:pt x="1528" y="39791"/>
                    <a:pt x="293" y="37336"/>
                    <a:pt x="293" y="34667"/>
                  </a:cubicBezTo>
                  <a:cubicBezTo>
                    <a:pt x="293" y="31981"/>
                    <a:pt x="1541" y="29521"/>
                    <a:pt x="3709" y="27916"/>
                  </a:cubicBezTo>
                  <a:lnTo>
                    <a:pt x="4334" y="27452"/>
                  </a:lnTo>
                  <a:cubicBezTo>
                    <a:pt x="4381" y="27417"/>
                    <a:pt x="4400" y="27351"/>
                    <a:pt x="4387" y="27297"/>
                  </a:cubicBezTo>
                  <a:lnTo>
                    <a:pt x="4197" y="26542"/>
                  </a:lnTo>
                  <a:cubicBezTo>
                    <a:pt x="4013" y="25835"/>
                    <a:pt x="3923" y="25134"/>
                    <a:pt x="3923" y="24463"/>
                  </a:cubicBezTo>
                  <a:cubicBezTo>
                    <a:pt x="3923" y="19874"/>
                    <a:pt x="7514" y="16189"/>
                    <a:pt x="12103" y="16063"/>
                  </a:cubicBezTo>
                  <a:lnTo>
                    <a:pt x="13143" y="16034"/>
                  </a:lnTo>
                  <a:cubicBezTo>
                    <a:pt x="13214" y="16028"/>
                    <a:pt x="13280" y="15975"/>
                    <a:pt x="13285" y="15898"/>
                  </a:cubicBezTo>
                  <a:lnTo>
                    <a:pt x="13368" y="14864"/>
                  </a:lnTo>
                  <a:cubicBezTo>
                    <a:pt x="13728" y="10546"/>
                    <a:pt x="17396" y="7156"/>
                    <a:pt x="21730" y="7156"/>
                  </a:cubicBezTo>
                  <a:cubicBezTo>
                    <a:pt x="22336" y="7156"/>
                    <a:pt x="22955" y="7223"/>
                    <a:pt x="23580" y="7362"/>
                  </a:cubicBezTo>
                  <a:lnTo>
                    <a:pt x="24994" y="7677"/>
                  </a:lnTo>
                  <a:cubicBezTo>
                    <a:pt x="25001" y="7678"/>
                    <a:pt x="25008" y="7679"/>
                    <a:pt x="25015" y="7679"/>
                  </a:cubicBezTo>
                  <a:cubicBezTo>
                    <a:pt x="25050" y="7679"/>
                    <a:pt x="25084" y="7667"/>
                    <a:pt x="25114" y="7647"/>
                  </a:cubicBezTo>
                  <a:cubicBezTo>
                    <a:pt x="25149" y="7617"/>
                    <a:pt x="25166" y="7576"/>
                    <a:pt x="25166" y="7535"/>
                  </a:cubicBezTo>
                  <a:lnTo>
                    <a:pt x="25166" y="5971"/>
                  </a:lnTo>
                  <a:cubicBezTo>
                    <a:pt x="25292" y="5449"/>
                    <a:pt x="25880" y="4034"/>
                    <a:pt x="27235" y="3499"/>
                  </a:cubicBezTo>
                  <a:cubicBezTo>
                    <a:pt x="29500" y="2608"/>
                    <a:pt x="31039" y="1318"/>
                    <a:pt x="31961" y="355"/>
                  </a:cubicBezTo>
                  <a:close/>
                  <a:moveTo>
                    <a:pt x="31960" y="1"/>
                  </a:moveTo>
                  <a:cubicBezTo>
                    <a:pt x="31920" y="1"/>
                    <a:pt x="31880" y="16"/>
                    <a:pt x="31854" y="46"/>
                  </a:cubicBezTo>
                  <a:cubicBezTo>
                    <a:pt x="30968" y="997"/>
                    <a:pt x="29434" y="2317"/>
                    <a:pt x="27128" y="3225"/>
                  </a:cubicBezTo>
                  <a:cubicBezTo>
                    <a:pt x="25641" y="3814"/>
                    <a:pt x="24999" y="5371"/>
                    <a:pt x="24881" y="5924"/>
                  </a:cubicBezTo>
                  <a:cubicBezTo>
                    <a:pt x="24875" y="5930"/>
                    <a:pt x="24875" y="5941"/>
                    <a:pt x="24875" y="5954"/>
                  </a:cubicBezTo>
                  <a:lnTo>
                    <a:pt x="24875" y="7351"/>
                  </a:lnTo>
                  <a:lnTo>
                    <a:pt x="23644" y="7077"/>
                  </a:lnTo>
                  <a:cubicBezTo>
                    <a:pt x="23002" y="6934"/>
                    <a:pt x="22368" y="6863"/>
                    <a:pt x="21743" y="6863"/>
                  </a:cubicBezTo>
                  <a:cubicBezTo>
                    <a:pt x="17255" y="6863"/>
                    <a:pt x="13445" y="10363"/>
                    <a:pt x="13077" y="14840"/>
                  </a:cubicBezTo>
                  <a:lnTo>
                    <a:pt x="13000" y="15743"/>
                  </a:lnTo>
                  <a:lnTo>
                    <a:pt x="12097" y="15767"/>
                  </a:lnTo>
                  <a:cubicBezTo>
                    <a:pt x="7347" y="15898"/>
                    <a:pt x="3632" y="19714"/>
                    <a:pt x="3632" y="24463"/>
                  </a:cubicBezTo>
                  <a:cubicBezTo>
                    <a:pt x="3632" y="25157"/>
                    <a:pt x="3728" y="25883"/>
                    <a:pt x="3912" y="26614"/>
                  </a:cubicBezTo>
                  <a:lnTo>
                    <a:pt x="4079" y="27274"/>
                  </a:lnTo>
                  <a:lnTo>
                    <a:pt x="3531" y="27678"/>
                  </a:lnTo>
                  <a:cubicBezTo>
                    <a:pt x="1291" y="29342"/>
                    <a:pt x="1" y="31892"/>
                    <a:pt x="1" y="34667"/>
                  </a:cubicBezTo>
                  <a:cubicBezTo>
                    <a:pt x="1" y="37431"/>
                    <a:pt x="1279" y="39970"/>
                    <a:pt x="3508" y="41633"/>
                  </a:cubicBezTo>
                  <a:lnTo>
                    <a:pt x="4049" y="42038"/>
                  </a:lnTo>
                  <a:lnTo>
                    <a:pt x="3888" y="42686"/>
                  </a:lnTo>
                  <a:cubicBezTo>
                    <a:pt x="3716" y="43393"/>
                    <a:pt x="3632" y="44082"/>
                    <a:pt x="3632" y="44754"/>
                  </a:cubicBezTo>
                  <a:cubicBezTo>
                    <a:pt x="3632" y="49235"/>
                    <a:pt x="6985" y="52956"/>
                    <a:pt x="11437" y="53407"/>
                  </a:cubicBezTo>
                  <a:lnTo>
                    <a:pt x="11812" y="53450"/>
                  </a:lnTo>
                  <a:lnTo>
                    <a:pt x="12073" y="53722"/>
                  </a:lnTo>
                  <a:cubicBezTo>
                    <a:pt x="12358" y="54026"/>
                    <a:pt x="12625" y="54299"/>
                    <a:pt x="12882" y="54548"/>
                  </a:cubicBezTo>
                  <a:lnTo>
                    <a:pt x="13118" y="54781"/>
                  </a:lnTo>
                  <a:lnTo>
                    <a:pt x="13173" y="55107"/>
                  </a:lnTo>
                  <a:cubicBezTo>
                    <a:pt x="13886" y="59304"/>
                    <a:pt x="17488" y="62352"/>
                    <a:pt x="21743" y="62352"/>
                  </a:cubicBezTo>
                  <a:cubicBezTo>
                    <a:pt x="22368" y="62352"/>
                    <a:pt x="23002" y="62281"/>
                    <a:pt x="23644" y="62138"/>
                  </a:cubicBezTo>
                  <a:lnTo>
                    <a:pt x="24875" y="61859"/>
                  </a:lnTo>
                  <a:lnTo>
                    <a:pt x="24875" y="63262"/>
                  </a:lnTo>
                  <a:cubicBezTo>
                    <a:pt x="24875" y="63268"/>
                    <a:pt x="24875" y="63280"/>
                    <a:pt x="24881" y="63292"/>
                  </a:cubicBezTo>
                  <a:cubicBezTo>
                    <a:pt x="24999" y="63839"/>
                    <a:pt x="25641" y="65402"/>
                    <a:pt x="27128" y="65984"/>
                  </a:cubicBezTo>
                  <a:cubicBezTo>
                    <a:pt x="29434" y="66894"/>
                    <a:pt x="30968" y="68219"/>
                    <a:pt x="31854" y="69169"/>
                  </a:cubicBezTo>
                  <a:cubicBezTo>
                    <a:pt x="31877" y="69199"/>
                    <a:pt x="31918" y="69218"/>
                    <a:pt x="31961" y="69218"/>
                  </a:cubicBezTo>
                  <a:cubicBezTo>
                    <a:pt x="32002" y="69218"/>
                    <a:pt x="32038" y="69199"/>
                    <a:pt x="32068" y="69169"/>
                  </a:cubicBezTo>
                  <a:cubicBezTo>
                    <a:pt x="32946" y="68219"/>
                    <a:pt x="34486" y="66894"/>
                    <a:pt x="36792" y="65984"/>
                  </a:cubicBezTo>
                  <a:cubicBezTo>
                    <a:pt x="38273" y="65396"/>
                    <a:pt x="38915" y="63844"/>
                    <a:pt x="39039" y="63292"/>
                  </a:cubicBezTo>
                  <a:lnTo>
                    <a:pt x="39039" y="63262"/>
                  </a:lnTo>
                  <a:lnTo>
                    <a:pt x="39039" y="61859"/>
                  </a:lnTo>
                  <a:lnTo>
                    <a:pt x="40276" y="62138"/>
                  </a:lnTo>
                  <a:cubicBezTo>
                    <a:pt x="40912" y="62281"/>
                    <a:pt x="41554" y="62352"/>
                    <a:pt x="42171" y="62352"/>
                  </a:cubicBezTo>
                  <a:cubicBezTo>
                    <a:pt x="46427" y="62352"/>
                    <a:pt x="50034" y="59304"/>
                    <a:pt x="50742" y="55107"/>
                  </a:cubicBezTo>
                  <a:lnTo>
                    <a:pt x="50802" y="54781"/>
                  </a:lnTo>
                  <a:lnTo>
                    <a:pt x="51033" y="54548"/>
                  </a:lnTo>
                  <a:cubicBezTo>
                    <a:pt x="51295" y="54299"/>
                    <a:pt x="51562" y="54026"/>
                    <a:pt x="51841" y="53722"/>
                  </a:cubicBezTo>
                  <a:lnTo>
                    <a:pt x="52102" y="53450"/>
                  </a:lnTo>
                  <a:lnTo>
                    <a:pt x="52478" y="53407"/>
                  </a:lnTo>
                  <a:cubicBezTo>
                    <a:pt x="56930" y="52956"/>
                    <a:pt x="60288" y="49235"/>
                    <a:pt x="60288" y="44754"/>
                  </a:cubicBezTo>
                  <a:cubicBezTo>
                    <a:pt x="60288" y="44082"/>
                    <a:pt x="60198" y="43386"/>
                    <a:pt x="60032" y="42686"/>
                  </a:cubicBezTo>
                  <a:lnTo>
                    <a:pt x="59871" y="42038"/>
                  </a:lnTo>
                  <a:lnTo>
                    <a:pt x="60406" y="41633"/>
                  </a:lnTo>
                  <a:cubicBezTo>
                    <a:pt x="62636" y="39970"/>
                    <a:pt x="63914" y="37431"/>
                    <a:pt x="63914" y="34667"/>
                  </a:cubicBezTo>
                  <a:cubicBezTo>
                    <a:pt x="63914" y="31892"/>
                    <a:pt x="62630" y="29342"/>
                    <a:pt x="60383" y="27678"/>
                  </a:cubicBezTo>
                  <a:lnTo>
                    <a:pt x="59835" y="27274"/>
                  </a:lnTo>
                  <a:lnTo>
                    <a:pt x="60008" y="26614"/>
                  </a:lnTo>
                  <a:cubicBezTo>
                    <a:pt x="60192" y="25883"/>
                    <a:pt x="60288" y="25157"/>
                    <a:pt x="60288" y="24463"/>
                  </a:cubicBezTo>
                  <a:cubicBezTo>
                    <a:pt x="60288" y="19714"/>
                    <a:pt x="56567" y="15898"/>
                    <a:pt x="51824" y="15767"/>
                  </a:cubicBezTo>
                  <a:lnTo>
                    <a:pt x="50914" y="15743"/>
                  </a:lnTo>
                  <a:lnTo>
                    <a:pt x="50837" y="14840"/>
                  </a:lnTo>
                  <a:cubicBezTo>
                    <a:pt x="50469" y="10363"/>
                    <a:pt x="46665" y="6863"/>
                    <a:pt x="42171" y="6863"/>
                  </a:cubicBezTo>
                  <a:cubicBezTo>
                    <a:pt x="41554" y="6863"/>
                    <a:pt x="40912" y="6934"/>
                    <a:pt x="40276" y="7077"/>
                  </a:cubicBezTo>
                  <a:lnTo>
                    <a:pt x="39039" y="7351"/>
                  </a:lnTo>
                  <a:lnTo>
                    <a:pt x="39039" y="5954"/>
                  </a:lnTo>
                  <a:lnTo>
                    <a:pt x="39039" y="5924"/>
                  </a:lnTo>
                  <a:cubicBezTo>
                    <a:pt x="38915" y="5371"/>
                    <a:pt x="38273" y="3814"/>
                    <a:pt x="36792" y="3225"/>
                  </a:cubicBezTo>
                  <a:cubicBezTo>
                    <a:pt x="34486" y="2317"/>
                    <a:pt x="32946" y="997"/>
                    <a:pt x="32068" y="46"/>
                  </a:cubicBezTo>
                  <a:cubicBezTo>
                    <a:pt x="32041" y="16"/>
                    <a:pt x="32000" y="1"/>
                    <a:pt x="31960" y="1"/>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87" name="Google Shape;3257;p52">
              <a:extLst>
                <a:ext uri="{FF2B5EF4-FFF2-40B4-BE49-F238E27FC236}">
                  <a16:creationId xmlns:a16="http://schemas.microsoft.com/office/drawing/2014/main" id="{014906E0-74BA-4999-B9E7-5AE90002C261}"/>
                </a:ext>
              </a:extLst>
            </p:cNvPr>
            <p:cNvGrpSpPr/>
            <p:nvPr/>
          </p:nvGrpSpPr>
          <p:grpSpPr>
            <a:xfrm>
              <a:off x="5913959" y="3049158"/>
              <a:ext cx="295271" cy="295783"/>
              <a:chOff x="2549750" y="2690775"/>
              <a:chExt cx="346300" cy="346900"/>
            </a:xfrm>
          </p:grpSpPr>
          <p:sp>
            <p:nvSpPr>
              <p:cNvPr id="588" name="Google Shape;3258;p52">
                <a:extLst>
                  <a:ext uri="{FF2B5EF4-FFF2-40B4-BE49-F238E27FC236}">
                    <a16:creationId xmlns:a16="http://schemas.microsoft.com/office/drawing/2014/main" id="{4E4B2C41-4010-4802-9D18-64428977EEC2}"/>
                  </a:ext>
                </a:extLst>
              </p:cNvPr>
              <p:cNvSpPr/>
              <p:nvPr/>
            </p:nvSpPr>
            <p:spPr>
              <a:xfrm>
                <a:off x="2549750" y="2918900"/>
                <a:ext cx="300250" cy="118775"/>
              </a:xfrm>
              <a:custGeom>
                <a:avLst/>
                <a:gdLst/>
                <a:ahLst/>
                <a:cxnLst/>
                <a:rect l="l" t="t" r="r" b="b"/>
                <a:pathLst>
                  <a:path w="12010" h="4751" extrusionOk="0">
                    <a:moveTo>
                      <a:pt x="11014" y="541"/>
                    </a:moveTo>
                    <a:cubicBezTo>
                      <a:pt x="11112" y="541"/>
                      <a:pt x="11209" y="573"/>
                      <a:pt x="11292" y="637"/>
                    </a:cubicBezTo>
                    <a:cubicBezTo>
                      <a:pt x="11402" y="724"/>
                      <a:pt x="11460" y="853"/>
                      <a:pt x="11460" y="993"/>
                    </a:cubicBezTo>
                    <a:cubicBezTo>
                      <a:pt x="11454" y="1128"/>
                      <a:pt x="11390" y="1255"/>
                      <a:pt x="11279" y="1338"/>
                    </a:cubicBezTo>
                    <a:lnTo>
                      <a:pt x="9496" y="2676"/>
                    </a:lnTo>
                    <a:cubicBezTo>
                      <a:pt x="8538" y="3389"/>
                      <a:pt x="7357" y="3780"/>
                      <a:pt x="6165" y="3780"/>
                    </a:cubicBezTo>
                    <a:lnTo>
                      <a:pt x="3570" y="3780"/>
                    </a:lnTo>
                    <a:lnTo>
                      <a:pt x="3570" y="917"/>
                    </a:lnTo>
                    <a:cubicBezTo>
                      <a:pt x="3909" y="733"/>
                      <a:pt x="4287" y="639"/>
                      <a:pt x="4667" y="639"/>
                    </a:cubicBezTo>
                    <a:cubicBezTo>
                      <a:pt x="4964" y="639"/>
                      <a:pt x="5261" y="697"/>
                      <a:pt x="5541" y="812"/>
                    </a:cubicBezTo>
                    <a:lnTo>
                      <a:pt x="6259" y="1115"/>
                    </a:lnTo>
                    <a:cubicBezTo>
                      <a:pt x="6283" y="1128"/>
                      <a:pt x="6305" y="1133"/>
                      <a:pt x="6335" y="1133"/>
                    </a:cubicBezTo>
                    <a:lnTo>
                      <a:pt x="7556" y="1285"/>
                    </a:lnTo>
                    <a:cubicBezTo>
                      <a:pt x="7767" y="1309"/>
                      <a:pt x="7931" y="1478"/>
                      <a:pt x="7942" y="1689"/>
                    </a:cubicBezTo>
                    <a:cubicBezTo>
                      <a:pt x="7942" y="1816"/>
                      <a:pt x="7896" y="1940"/>
                      <a:pt x="7796" y="2021"/>
                    </a:cubicBezTo>
                    <a:cubicBezTo>
                      <a:pt x="7721" y="2092"/>
                      <a:pt x="7619" y="2133"/>
                      <a:pt x="7516" y="2133"/>
                    </a:cubicBezTo>
                    <a:cubicBezTo>
                      <a:pt x="7508" y="2133"/>
                      <a:pt x="7500" y="2133"/>
                      <a:pt x="7492" y="2132"/>
                    </a:cubicBezTo>
                    <a:lnTo>
                      <a:pt x="5528" y="2010"/>
                    </a:lnTo>
                    <a:cubicBezTo>
                      <a:pt x="5525" y="2010"/>
                      <a:pt x="5521" y="2010"/>
                      <a:pt x="5518" y="2010"/>
                    </a:cubicBezTo>
                    <a:cubicBezTo>
                      <a:pt x="5376" y="2010"/>
                      <a:pt x="5253" y="2119"/>
                      <a:pt x="5242" y="2267"/>
                    </a:cubicBezTo>
                    <a:cubicBezTo>
                      <a:pt x="5236" y="2413"/>
                      <a:pt x="5347" y="2542"/>
                      <a:pt x="5493" y="2553"/>
                    </a:cubicBezTo>
                    <a:cubicBezTo>
                      <a:pt x="5493" y="2553"/>
                      <a:pt x="7497" y="2671"/>
                      <a:pt x="7516" y="2671"/>
                    </a:cubicBezTo>
                    <a:cubicBezTo>
                      <a:pt x="7756" y="2671"/>
                      <a:pt x="7983" y="2588"/>
                      <a:pt x="8158" y="2425"/>
                    </a:cubicBezTo>
                    <a:cubicBezTo>
                      <a:pt x="8223" y="2366"/>
                      <a:pt x="8282" y="2302"/>
                      <a:pt x="8328" y="2232"/>
                    </a:cubicBezTo>
                    <a:lnTo>
                      <a:pt x="10771" y="613"/>
                    </a:lnTo>
                    <a:cubicBezTo>
                      <a:pt x="10846" y="565"/>
                      <a:pt x="10930" y="541"/>
                      <a:pt x="11014" y="541"/>
                    </a:cubicBezTo>
                    <a:close/>
                    <a:moveTo>
                      <a:pt x="3033" y="666"/>
                    </a:moveTo>
                    <a:lnTo>
                      <a:pt x="3033" y="4214"/>
                    </a:lnTo>
                    <a:lnTo>
                      <a:pt x="543" y="4214"/>
                    </a:lnTo>
                    <a:lnTo>
                      <a:pt x="543" y="666"/>
                    </a:lnTo>
                    <a:close/>
                    <a:moveTo>
                      <a:pt x="11021" y="0"/>
                    </a:moveTo>
                    <a:cubicBezTo>
                      <a:pt x="10833" y="0"/>
                      <a:pt x="10644" y="54"/>
                      <a:pt x="10478" y="163"/>
                    </a:cubicBezTo>
                    <a:lnTo>
                      <a:pt x="8457" y="1495"/>
                    </a:lnTo>
                    <a:cubicBezTo>
                      <a:pt x="8369" y="1104"/>
                      <a:pt x="8047" y="800"/>
                      <a:pt x="7632" y="748"/>
                    </a:cubicBezTo>
                    <a:lnTo>
                      <a:pt x="6434" y="602"/>
                    </a:lnTo>
                    <a:lnTo>
                      <a:pt x="5751" y="316"/>
                    </a:lnTo>
                    <a:cubicBezTo>
                      <a:pt x="5402" y="168"/>
                      <a:pt x="5033" y="96"/>
                      <a:pt x="4666" y="96"/>
                    </a:cubicBezTo>
                    <a:cubicBezTo>
                      <a:pt x="4288" y="96"/>
                      <a:pt x="3912" y="173"/>
                      <a:pt x="3559" y="321"/>
                    </a:cubicBezTo>
                    <a:cubicBezTo>
                      <a:pt x="3529" y="210"/>
                      <a:pt x="3424" y="128"/>
                      <a:pt x="3302" y="128"/>
                    </a:cubicBezTo>
                    <a:lnTo>
                      <a:pt x="268" y="128"/>
                    </a:lnTo>
                    <a:cubicBezTo>
                      <a:pt x="122" y="128"/>
                      <a:pt x="0" y="251"/>
                      <a:pt x="0" y="397"/>
                    </a:cubicBezTo>
                    <a:lnTo>
                      <a:pt x="0" y="4482"/>
                    </a:lnTo>
                    <a:cubicBezTo>
                      <a:pt x="0" y="4634"/>
                      <a:pt x="122" y="4751"/>
                      <a:pt x="268" y="4751"/>
                    </a:cubicBezTo>
                    <a:lnTo>
                      <a:pt x="3302" y="4751"/>
                    </a:lnTo>
                    <a:cubicBezTo>
                      <a:pt x="3448" y="4751"/>
                      <a:pt x="3570" y="4634"/>
                      <a:pt x="3570" y="4482"/>
                    </a:cubicBezTo>
                    <a:lnTo>
                      <a:pt x="3570" y="4319"/>
                    </a:lnTo>
                    <a:lnTo>
                      <a:pt x="6165" y="4319"/>
                    </a:lnTo>
                    <a:cubicBezTo>
                      <a:pt x="7475" y="4319"/>
                      <a:pt x="8772" y="3892"/>
                      <a:pt x="9819" y="3108"/>
                    </a:cubicBezTo>
                    <a:lnTo>
                      <a:pt x="11607" y="1770"/>
                    </a:lnTo>
                    <a:cubicBezTo>
                      <a:pt x="11853" y="1589"/>
                      <a:pt x="11999" y="1309"/>
                      <a:pt x="12004" y="999"/>
                    </a:cubicBezTo>
                    <a:cubicBezTo>
                      <a:pt x="12010" y="689"/>
                      <a:pt x="11870" y="408"/>
                      <a:pt x="11630" y="216"/>
                    </a:cubicBezTo>
                    <a:cubicBezTo>
                      <a:pt x="11452" y="72"/>
                      <a:pt x="11237" y="0"/>
                      <a:pt x="11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3259;p52">
                <a:extLst>
                  <a:ext uri="{FF2B5EF4-FFF2-40B4-BE49-F238E27FC236}">
                    <a16:creationId xmlns:a16="http://schemas.microsoft.com/office/drawing/2014/main" id="{FFC6BC83-651E-42E7-A400-2AE3DF2C28E5}"/>
                  </a:ext>
                </a:extLst>
              </p:cNvPr>
              <p:cNvSpPr/>
              <p:nvPr/>
            </p:nvSpPr>
            <p:spPr>
              <a:xfrm>
                <a:off x="2612550" y="2690775"/>
                <a:ext cx="283500" cy="184000"/>
              </a:xfrm>
              <a:custGeom>
                <a:avLst/>
                <a:gdLst/>
                <a:ahLst/>
                <a:cxnLst/>
                <a:rect l="l" t="t" r="r" b="b"/>
                <a:pathLst>
                  <a:path w="11340" h="7360" extrusionOk="0">
                    <a:moveTo>
                      <a:pt x="10801" y="539"/>
                    </a:moveTo>
                    <a:lnTo>
                      <a:pt x="10801" y="4087"/>
                    </a:lnTo>
                    <a:lnTo>
                      <a:pt x="8311" y="4087"/>
                    </a:lnTo>
                    <a:lnTo>
                      <a:pt x="8311" y="539"/>
                    </a:lnTo>
                    <a:close/>
                    <a:moveTo>
                      <a:pt x="3507" y="2865"/>
                    </a:moveTo>
                    <a:lnTo>
                      <a:pt x="3507" y="2865"/>
                    </a:lnTo>
                    <a:cubicBezTo>
                      <a:pt x="3321" y="3064"/>
                      <a:pt x="3221" y="3321"/>
                      <a:pt x="3239" y="3601"/>
                    </a:cubicBezTo>
                    <a:cubicBezTo>
                      <a:pt x="3274" y="4092"/>
                      <a:pt x="3717" y="4489"/>
                      <a:pt x="4214" y="4489"/>
                    </a:cubicBezTo>
                    <a:lnTo>
                      <a:pt x="5366" y="4489"/>
                    </a:lnTo>
                    <a:cubicBezTo>
                      <a:pt x="5448" y="4489"/>
                      <a:pt x="5530" y="4489"/>
                      <a:pt x="5617" y="4484"/>
                    </a:cubicBezTo>
                    <a:cubicBezTo>
                      <a:pt x="5635" y="4601"/>
                      <a:pt x="5646" y="4718"/>
                      <a:pt x="5646" y="4840"/>
                    </a:cubicBezTo>
                    <a:cubicBezTo>
                      <a:pt x="5646" y="5931"/>
                      <a:pt x="4762" y="6820"/>
                      <a:pt x="3674" y="6820"/>
                    </a:cubicBezTo>
                    <a:cubicBezTo>
                      <a:pt x="3636" y="6820"/>
                      <a:pt x="3598" y="6818"/>
                      <a:pt x="3560" y="6816"/>
                    </a:cubicBezTo>
                    <a:cubicBezTo>
                      <a:pt x="2566" y="6763"/>
                      <a:pt x="1759" y="5969"/>
                      <a:pt x="1689" y="4980"/>
                    </a:cubicBezTo>
                    <a:cubicBezTo>
                      <a:pt x="1613" y="3876"/>
                      <a:pt x="2444" y="2953"/>
                      <a:pt x="3507" y="2865"/>
                    </a:cubicBezTo>
                    <a:close/>
                    <a:moveTo>
                      <a:pt x="8043" y="1"/>
                    </a:moveTo>
                    <a:cubicBezTo>
                      <a:pt x="7890" y="1"/>
                      <a:pt x="7768" y="119"/>
                      <a:pt x="7768" y="270"/>
                    </a:cubicBezTo>
                    <a:lnTo>
                      <a:pt x="7768" y="323"/>
                    </a:lnTo>
                    <a:lnTo>
                      <a:pt x="6722" y="323"/>
                    </a:lnTo>
                    <a:cubicBezTo>
                      <a:pt x="6587" y="323"/>
                      <a:pt x="6465" y="422"/>
                      <a:pt x="6447" y="556"/>
                    </a:cubicBezTo>
                    <a:cubicBezTo>
                      <a:pt x="6423" y="720"/>
                      <a:pt x="6552" y="866"/>
                      <a:pt x="6716" y="866"/>
                    </a:cubicBezTo>
                    <a:lnTo>
                      <a:pt x="7768" y="866"/>
                    </a:lnTo>
                    <a:lnTo>
                      <a:pt x="7768" y="3099"/>
                    </a:lnTo>
                    <a:lnTo>
                      <a:pt x="7587" y="3227"/>
                    </a:lnTo>
                    <a:cubicBezTo>
                      <a:pt x="6927" y="3701"/>
                      <a:pt x="6143" y="3946"/>
                      <a:pt x="5331" y="3946"/>
                    </a:cubicBezTo>
                    <a:lnTo>
                      <a:pt x="4151" y="3946"/>
                    </a:lnTo>
                    <a:cubicBezTo>
                      <a:pt x="3969" y="3946"/>
                      <a:pt x="3776" y="3806"/>
                      <a:pt x="3741" y="3625"/>
                    </a:cubicBezTo>
                    <a:cubicBezTo>
                      <a:pt x="3701" y="3437"/>
                      <a:pt x="3776" y="3256"/>
                      <a:pt x="3946" y="3164"/>
                    </a:cubicBezTo>
                    <a:cubicBezTo>
                      <a:pt x="4004" y="3129"/>
                      <a:pt x="4074" y="3110"/>
                      <a:pt x="4144" y="3110"/>
                    </a:cubicBezTo>
                    <a:lnTo>
                      <a:pt x="4192" y="3110"/>
                    </a:lnTo>
                    <a:lnTo>
                      <a:pt x="4694" y="3140"/>
                    </a:lnTo>
                    <a:cubicBezTo>
                      <a:pt x="4934" y="3116"/>
                      <a:pt x="5155" y="3024"/>
                      <a:pt x="5325" y="2854"/>
                    </a:cubicBezTo>
                    <a:cubicBezTo>
                      <a:pt x="5489" y="2690"/>
                      <a:pt x="5582" y="2462"/>
                      <a:pt x="5576" y="2228"/>
                    </a:cubicBezTo>
                    <a:lnTo>
                      <a:pt x="5576" y="1789"/>
                    </a:lnTo>
                    <a:cubicBezTo>
                      <a:pt x="5582" y="1638"/>
                      <a:pt x="5460" y="1516"/>
                      <a:pt x="5314" y="1516"/>
                    </a:cubicBezTo>
                    <a:cubicBezTo>
                      <a:pt x="5161" y="1516"/>
                      <a:pt x="5039" y="1789"/>
                      <a:pt x="5039" y="1789"/>
                    </a:cubicBezTo>
                    <a:lnTo>
                      <a:pt x="5039" y="2223"/>
                    </a:lnTo>
                    <a:cubicBezTo>
                      <a:pt x="5039" y="2293"/>
                      <a:pt x="5015" y="2368"/>
                      <a:pt x="4974" y="2427"/>
                    </a:cubicBezTo>
                    <a:cubicBezTo>
                      <a:pt x="4922" y="2503"/>
                      <a:pt x="4845" y="2549"/>
                      <a:pt x="4758" y="2573"/>
                    </a:cubicBezTo>
                    <a:cubicBezTo>
                      <a:pt x="4419" y="2404"/>
                      <a:pt x="4051" y="2315"/>
                      <a:pt x="3666" y="2315"/>
                    </a:cubicBezTo>
                    <a:cubicBezTo>
                      <a:pt x="2566" y="2315"/>
                      <a:pt x="1632" y="3024"/>
                      <a:pt x="1287" y="4005"/>
                    </a:cubicBezTo>
                    <a:cubicBezTo>
                      <a:pt x="1208" y="4059"/>
                      <a:pt x="1117" y="4086"/>
                      <a:pt x="1026" y="4086"/>
                    </a:cubicBezTo>
                    <a:cubicBezTo>
                      <a:pt x="921" y="4086"/>
                      <a:pt x="816" y="4051"/>
                      <a:pt x="731" y="3982"/>
                    </a:cubicBezTo>
                    <a:cubicBezTo>
                      <a:pt x="620" y="3893"/>
                      <a:pt x="556" y="3766"/>
                      <a:pt x="550" y="3625"/>
                    </a:cubicBezTo>
                    <a:cubicBezTo>
                      <a:pt x="545" y="3485"/>
                      <a:pt x="602" y="3350"/>
                      <a:pt x="707" y="3256"/>
                    </a:cubicBezTo>
                    <a:lnTo>
                      <a:pt x="3175" y="1071"/>
                    </a:lnTo>
                    <a:cubicBezTo>
                      <a:pt x="3326" y="936"/>
                      <a:pt x="3520" y="866"/>
                      <a:pt x="3723" y="866"/>
                    </a:cubicBezTo>
                    <a:lnTo>
                      <a:pt x="4273" y="866"/>
                    </a:lnTo>
                    <a:cubicBezTo>
                      <a:pt x="4413" y="866"/>
                      <a:pt x="4530" y="767"/>
                      <a:pt x="4553" y="632"/>
                    </a:cubicBezTo>
                    <a:cubicBezTo>
                      <a:pt x="4577" y="469"/>
                      <a:pt x="4448" y="323"/>
                      <a:pt x="4284" y="323"/>
                    </a:cubicBezTo>
                    <a:lnTo>
                      <a:pt x="3723" y="323"/>
                    </a:lnTo>
                    <a:cubicBezTo>
                      <a:pt x="3391" y="323"/>
                      <a:pt x="3064" y="445"/>
                      <a:pt x="2818" y="667"/>
                    </a:cubicBezTo>
                    <a:lnTo>
                      <a:pt x="351" y="2854"/>
                    </a:lnTo>
                    <a:cubicBezTo>
                      <a:pt x="129" y="3052"/>
                      <a:pt x="0" y="3339"/>
                      <a:pt x="13" y="3636"/>
                    </a:cubicBezTo>
                    <a:cubicBezTo>
                      <a:pt x="19" y="3941"/>
                      <a:pt x="159" y="4221"/>
                      <a:pt x="392" y="4408"/>
                    </a:cubicBezTo>
                    <a:cubicBezTo>
                      <a:pt x="574" y="4554"/>
                      <a:pt x="801" y="4624"/>
                      <a:pt x="1023" y="4624"/>
                    </a:cubicBezTo>
                    <a:cubicBezTo>
                      <a:pt x="1071" y="4624"/>
                      <a:pt x="1111" y="4624"/>
                      <a:pt x="1152" y="4618"/>
                    </a:cubicBezTo>
                    <a:lnTo>
                      <a:pt x="1152" y="4618"/>
                    </a:lnTo>
                    <a:cubicBezTo>
                      <a:pt x="1146" y="4688"/>
                      <a:pt x="1146" y="4764"/>
                      <a:pt x="1146" y="4840"/>
                    </a:cubicBezTo>
                    <a:cubicBezTo>
                      <a:pt x="1146" y="6231"/>
                      <a:pt x="2274" y="7359"/>
                      <a:pt x="3666" y="7359"/>
                    </a:cubicBezTo>
                    <a:cubicBezTo>
                      <a:pt x="5050" y="7359"/>
                      <a:pt x="6178" y="6231"/>
                      <a:pt x="6178" y="4840"/>
                    </a:cubicBezTo>
                    <a:cubicBezTo>
                      <a:pt x="6178" y="4700"/>
                      <a:pt x="6166" y="4559"/>
                      <a:pt x="6143" y="4419"/>
                    </a:cubicBezTo>
                    <a:cubicBezTo>
                      <a:pt x="6722" y="4314"/>
                      <a:pt x="7272" y="4098"/>
                      <a:pt x="7768" y="3771"/>
                    </a:cubicBezTo>
                    <a:lnTo>
                      <a:pt x="7768" y="4356"/>
                    </a:lnTo>
                    <a:cubicBezTo>
                      <a:pt x="7768" y="4502"/>
                      <a:pt x="7890" y="4624"/>
                      <a:pt x="8043" y="4624"/>
                    </a:cubicBezTo>
                    <a:lnTo>
                      <a:pt x="11070" y="4624"/>
                    </a:lnTo>
                    <a:cubicBezTo>
                      <a:pt x="11222" y="4624"/>
                      <a:pt x="11339" y="4502"/>
                      <a:pt x="11339" y="4356"/>
                    </a:cubicBezTo>
                    <a:lnTo>
                      <a:pt x="11339" y="270"/>
                    </a:lnTo>
                    <a:cubicBezTo>
                      <a:pt x="11339" y="119"/>
                      <a:pt x="11222" y="1"/>
                      <a:pt x="11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3260;p52">
                <a:extLst>
                  <a:ext uri="{FF2B5EF4-FFF2-40B4-BE49-F238E27FC236}">
                    <a16:creationId xmlns:a16="http://schemas.microsoft.com/office/drawing/2014/main" id="{D12AA33D-39D4-4A76-AC41-A57DDD91BA76}"/>
                  </a:ext>
                </a:extLst>
              </p:cNvPr>
              <p:cNvSpPr/>
              <p:nvPr/>
            </p:nvSpPr>
            <p:spPr>
              <a:xfrm>
                <a:off x="2743475" y="2698850"/>
                <a:ext cx="13475" cy="13450"/>
              </a:xfrm>
              <a:custGeom>
                <a:avLst/>
                <a:gdLst/>
                <a:ahLst/>
                <a:cxnLst/>
                <a:rect l="l" t="t" r="r" b="b"/>
                <a:pathLst>
                  <a:path w="539" h="538" extrusionOk="0">
                    <a:moveTo>
                      <a:pt x="269" y="0"/>
                    </a:moveTo>
                    <a:cubicBezTo>
                      <a:pt x="117" y="0"/>
                      <a:pt x="1" y="117"/>
                      <a:pt x="1" y="268"/>
                    </a:cubicBezTo>
                    <a:cubicBezTo>
                      <a:pt x="1" y="421"/>
                      <a:pt x="117" y="538"/>
                      <a:pt x="269" y="538"/>
                    </a:cubicBezTo>
                    <a:cubicBezTo>
                      <a:pt x="422" y="538"/>
                      <a:pt x="538" y="421"/>
                      <a:pt x="538" y="268"/>
                    </a:cubicBezTo>
                    <a:cubicBezTo>
                      <a:pt x="538" y="117"/>
                      <a:pt x="422" y="0"/>
                      <a:pt x="2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92" name="Google Shape;67;p2">
            <a:extLst>
              <a:ext uri="{FF2B5EF4-FFF2-40B4-BE49-F238E27FC236}">
                <a16:creationId xmlns:a16="http://schemas.microsoft.com/office/drawing/2014/main" id="{E9668E77-AAD8-4595-BFBC-1F20E546FDF1}"/>
              </a:ext>
            </a:extLst>
          </p:cNvPr>
          <p:cNvGrpSpPr/>
          <p:nvPr/>
        </p:nvGrpSpPr>
        <p:grpSpPr>
          <a:xfrm>
            <a:off x="9114155" y="3094847"/>
            <a:ext cx="274154" cy="274154"/>
            <a:chOff x="2924725" y="208150"/>
            <a:chExt cx="1242550" cy="1242550"/>
          </a:xfrm>
          <a:solidFill>
            <a:srgbClr val="11516D"/>
          </a:solidFill>
        </p:grpSpPr>
        <p:sp>
          <p:nvSpPr>
            <p:cNvPr id="593" name="Google Shape;68;p2">
              <a:extLst>
                <a:ext uri="{FF2B5EF4-FFF2-40B4-BE49-F238E27FC236}">
                  <a16:creationId xmlns:a16="http://schemas.microsoft.com/office/drawing/2014/main" id="{7FB99831-B1DC-4BE8-B26D-5A93FE9EA419}"/>
                </a:ext>
              </a:extLst>
            </p:cNvPr>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594" name="Google Shape;69;p2">
              <a:extLst>
                <a:ext uri="{FF2B5EF4-FFF2-40B4-BE49-F238E27FC236}">
                  <a16:creationId xmlns:a16="http://schemas.microsoft.com/office/drawing/2014/main" id="{20B2E91A-1317-44FD-AFEB-D2D290C5B348}"/>
                </a:ext>
              </a:extLst>
            </p:cNvPr>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595" name="Google Shape;70;p2">
              <a:extLst>
                <a:ext uri="{FF2B5EF4-FFF2-40B4-BE49-F238E27FC236}">
                  <a16:creationId xmlns:a16="http://schemas.microsoft.com/office/drawing/2014/main" id="{64306598-2497-496F-A39C-29D284686E13}"/>
                </a:ext>
              </a:extLst>
            </p:cNvPr>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596" name="Google Shape;71;p2">
              <a:extLst>
                <a:ext uri="{FF2B5EF4-FFF2-40B4-BE49-F238E27FC236}">
                  <a16:creationId xmlns:a16="http://schemas.microsoft.com/office/drawing/2014/main" id="{F8B7B666-FDE9-4EA2-9151-9020C88F1575}"/>
                </a:ext>
              </a:extLst>
            </p:cNvPr>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597" name="Google Shape;72;p2">
              <a:extLst>
                <a:ext uri="{FF2B5EF4-FFF2-40B4-BE49-F238E27FC236}">
                  <a16:creationId xmlns:a16="http://schemas.microsoft.com/office/drawing/2014/main" id="{17AED195-A607-4276-91B6-5103FE0E957C}"/>
                </a:ext>
              </a:extLst>
            </p:cNvPr>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598" name="Google Shape;73;p2">
              <a:extLst>
                <a:ext uri="{FF2B5EF4-FFF2-40B4-BE49-F238E27FC236}">
                  <a16:creationId xmlns:a16="http://schemas.microsoft.com/office/drawing/2014/main" id="{3CD14B5F-DDD5-4FD5-A764-DCFDDEE76C87}"/>
                </a:ext>
              </a:extLst>
            </p:cNvPr>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7D495"/>
                </a:solidFill>
              </a:endParaRPr>
            </a:p>
          </p:txBody>
        </p:sp>
        <p:sp>
          <p:nvSpPr>
            <p:cNvPr id="599" name="Google Shape;74;p2">
              <a:extLst>
                <a:ext uri="{FF2B5EF4-FFF2-40B4-BE49-F238E27FC236}">
                  <a16:creationId xmlns:a16="http://schemas.microsoft.com/office/drawing/2014/main" id="{BA12F5CD-100A-49CD-BC1F-FFCBC87CE2BA}"/>
                </a:ext>
              </a:extLst>
            </p:cNvPr>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00" name="Google Shape;75;p2">
              <a:extLst>
                <a:ext uri="{FF2B5EF4-FFF2-40B4-BE49-F238E27FC236}">
                  <a16:creationId xmlns:a16="http://schemas.microsoft.com/office/drawing/2014/main" id="{0658453F-47EE-4901-8845-9F99A3E69AAF}"/>
                </a:ext>
              </a:extLst>
            </p:cNvPr>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01" name="Google Shape;76;p2">
              <a:extLst>
                <a:ext uri="{FF2B5EF4-FFF2-40B4-BE49-F238E27FC236}">
                  <a16:creationId xmlns:a16="http://schemas.microsoft.com/office/drawing/2014/main" id="{0679A69D-626E-4CBD-A666-C22959D42A42}"/>
                </a:ext>
              </a:extLst>
            </p:cNvPr>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02" name="Google Shape;77;p2">
              <a:extLst>
                <a:ext uri="{FF2B5EF4-FFF2-40B4-BE49-F238E27FC236}">
                  <a16:creationId xmlns:a16="http://schemas.microsoft.com/office/drawing/2014/main" id="{01B250A0-8AC6-43BF-B604-22C118EC5C61}"/>
                </a:ext>
              </a:extLst>
            </p:cNvPr>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03" name="Google Shape;78;p2">
              <a:extLst>
                <a:ext uri="{FF2B5EF4-FFF2-40B4-BE49-F238E27FC236}">
                  <a16:creationId xmlns:a16="http://schemas.microsoft.com/office/drawing/2014/main" id="{DE42B4C9-E86B-4615-A4CA-6EB767515D73}"/>
                </a:ext>
              </a:extLst>
            </p:cNvPr>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04" name="Google Shape;79;p2">
              <a:extLst>
                <a:ext uri="{FF2B5EF4-FFF2-40B4-BE49-F238E27FC236}">
                  <a16:creationId xmlns:a16="http://schemas.microsoft.com/office/drawing/2014/main" id="{A452FBE7-4233-441A-9168-CA06A0972CB4}"/>
                </a:ext>
              </a:extLst>
            </p:cNvPr>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05" name="Google Shape;80;p2">
              <a:extLst>
                <a:ext uri="{FF2B5EF4-FFF2-40B4-BE49-F238E27FC236}">
                  <a16:creationId xmlns:a16="http://schemas.microsoft.com/office/drawing/2014/main" id="{9E68714D-03F8-41F4-8751-F0B8A9247531}"/>
                </a:ext>
              </a:extLst>
            </p:cNvPr>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06" name="Google Shape;81;p2">
              <a:extLst>
                <a:ext uri="{FF2B5EF4-FFF2-40B4-BE49-F238E27FC236}">
                  <a16:creationId xmlns:a16="http://schemas.microsoft.com/office/drawing/2014/main" id="{94BD99DC-7428-4752-B6A5-91EF8A6A7B7F}"/>
                </a:ext>
              </a:extLst>
            </p:cNvPr>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07" name="Google Shape;82;p2">
              <a:extLst>
                <a:ext uri="{FF2B5EF4-FFF2-40B4-BE49-F238E27FC236}">
                  <a16:creationId xmlns:a16="http://schemas.microsoft.com/office/drawing/2014/main" id="{B68551C4-1A03-472D-8031-99F6A83DFC35}"/>
                </a:ext>
              </a:extLst>
            </p:cNvPr>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08" name="Google Shape;83;p2">
              <a:extLst>
                <a:ext uri="{FF2B5EF4-FFF2-40B4-BE49-F238E27FC236}">
                  <a16:creationId xmlns:a16="http://schemas.microsoft.com/office/drawing/2014/main" id="{C8149D93-F02F-4DAC-BA6C-4896E467E9A9}"/>
                </a:ext>
              </a:extLst>
            </p:cNvPr>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09" name="Google Shape;84;p2">
              <a:extLst>
                <a:ext uri="{FF2B5EF4-FFF2-40B4-BE49-F238E27FC236}">
                  <a16:creationId xmlns:a16="http://schemas.microsoft.com/office/drawing/2014/main" id="{E9E91169-03D7-4A69-B913-CE26504F6DA2}"/>
                </a:ext>
              </a:extLst>
            </p:cNvPr>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10" name="Google Shape;85;p2">
              <a:extLst>
                <a:ext uri="{FF2B5EF4-FFF2-40B4-BE49-F238E27FC236}">
                  <a16:creationId xmlns:a16="http://schemas.microsoft.com/office/drawing/2014/main" id="{49C40B3B-2842-44A2-A43F-702954BF3846}"/>
                </a:ext>
              </a:extLst>
            </p:cNvPr>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grpSp>
      <p:grpSp>
        <p:nvGrpSpPr>
          <p:cNvPr id="611" name="Google Shape;67;p2">
            <a:extLst>
              <a:ext uri="{FF2B5EF4-FFF2-40B4-BE49-F238E27FC236}">
                <a16:creationId xmlns:a16="http://schemas.microsoft.com/office/drawing/2014/main" id="{A099C35B-22F8-4748-8873-FABD87EF6AEB}"/>
              </a:ext>
            </a:extLst>
          </p:cNvPr>
          <p:cNvGrpSpPr/>
          <p:nvPr/>
        </p:nvGrpSpPr>
        <p:grpSpPr>
          <a:xfrm>
            <a:off x="7038348" y="3094847"/>
            <a:ext cx="274154" cy="274154"/>
            <a:chOff x="2924725" y="208150"/>
            <a:chExt cx="1242550" cy="1242550"/>
          </a:xfrm>
          <a:solidFill>
            <a:srgbClr val="11516D"/>
          </a:solidFill>
        </p:grpSpPr>
        <p:sp>
          <p:nvSpPr>
            <p:cNvPr id="612" name="Google Shape;68;p2">
              <a:extLst>
                <a:ext uri="{FF2B5EF4-FFF2-40B4-BE49-F238E27FC236}">
                  <a16:creationId xmlns:a16="http://schemas.microsoft.com/office/drawing/2014/main" id="{2B4FFF9B-731E-4D66-8398-C4789E95AF3A}"/>
                </a:ext>
              </a:extLst>
            </p:cNvPr>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13" name="Google Shape;69;p2">
              <a:extLst>
                <a:ext uri="{FF2B5EF4-FFF2-40B4-BE49-F238E27FC236}">
                  <a16:creationId xmlns:a16="http://schemas.microsoft.com/office/drawing/2014/main" id="{EBCFCC72-31D6-469E-A0E6-7FB04F64FA1F}"/>
                </a:ext>
              </a:extLst>
            </p:cNvPr>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14" name="Google Shape;70;p2">
              <a:extLst>
                <a:ext uri="{FF2B5EF4-FFF2-40B4-BE49-F238E27FC236}">
                  <a16:creationId xmlns:a16="http://schemas.microsoft.com/office/drawing/2014/main" id="{FD9B8B9A-D728-4160-95B3-69C17BB5661A}"/>
                </a:ext>
              </a:extLst>
            </p:cNvPr>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15" name="Google Shape;71;p2">
              <a:extLst>
                <a:ext uri="{FF2B5EF4-FFF2-40B4-BE49-F238E27FC236}">
                  <a16:creationId xmlns:a16="http://schemas.microsoft.com/office/drawing/2014/main" id="{F3A373C4-FB56-41FF-87EA-0649B034A1DA}"/>
                </a:ext>
              </a:extLst>
            </p:cNvPr>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16" name="Google Shape;72;p2">
              <a:extLst>
                <a:ext uri="{FF2B5EF4-FFF2-40B4-BE49-F238E27FC236}">
                  <a16:creationId xmlns:a16="http://schemas.microsoft.com/office/drawing/2014/main" id="{D6C471A3-1C7A-4294-AF50-3DDCF268AFCA}"/>
                </a:ext>
              </a:extLst>
            </p:cNvPr>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17" name="Google Shape;73;p2">
              <a:extLst>
                <a:ext uri="{FF2B5EF4-FFF2-40B4-BE49-F238E27FC236}">
                  <a16:creationId xmlns:a16="http://schemas.microsoft.com/office/drawing/2014/main" id="{776925F1-0F5A-4A5D-A632-A6B45EE7A5AA}"/>
                </a:ext>
              </a:extLst>
            </p:cNvPr>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7D495"/>
                </a:solidFill>
              </a:endParaRPr>
            </a:p>
          </p:txBody>
        </p:sp>
        <p:sp>
          <p:nvSpPr>
            <p:cNvPr id="618" name="Google Shape;74;p2">
              <a:extLst>
                <a:ext uri="{FF2B5EF4-FFF2-40B4-BE49-F238E27FC236}">
                  <a16:creationId xmlns:a16="http://schemas.microsoft.com/office/drawing/2014/main" id="{571C8DBF-05A7-434C-BA5A-BB2954B3B11E}"/>
                </a:ext>
              </a:extLst>
            </p:cNvPr>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19" name="Google Shape;75;p2">
              <a:extLst>
                <a:ext uri="{FF2B5EF4-FFF2-40B4-BE49-F238E27FC236}">
                  <a16:creationId xmlns:a16="http://schemas.microsoft.com/office/drawing/2014/main" id="{E676A5AB-A83A-4782-9811-1BEF21C6DB6D}"/>
                </a:ext>
              </a:extLst>
            </p:cNvPr>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20" name="Google Shape;76;p2">
              <a:extLst>
                <a:ext uri="{FF2B5EF4-FFF2-40B4-BE49-F238E27FC236}">
                  <a16:creationId xmlns:a16="http://schemas.microsoft.com/office/drawing/2014/main" id="{9F17A49F-49B1-47D4-82A7-C409193BE502}"/>
                </a:ext>
              </a:extLst>
            </p:cNvPr>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21" name="Google Shape;77;p2">
              <a:extLst>
                <a:ext uri="{FF2B5EF4-FFF2-40B4-BE49-F238E27FC236}">
                  <a16:creationId xmlns:a16="http://schemas.microsoft.com/office/drawing/2014/main" id="{C921DE24-D0C5-4D83-89F9-14382B813EDF}"/>
                </a:ext>
              </a:extLst>
            </p:cNvPr>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22" name="Google Shape;78;p2">
              <a:extLst>
                <a:ext uri="{FF2B5EF4-FFF2-40B4-BE49-F238E27FC236}">
                  <a16:creationId xmlns:a16="http://schemas.microsoft.com/office/drawing/2014/main" id="{1ADEB9B4-30BF-45D1-B140-509BAE16A5E8}"/>
                </a:ext>
              </a:extLst>
            </p:cNvPr>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23" name="Google Shape;79;p2">
              <a:extLst>
                <a:ext uri="{FF2B5EF4-FFF2-40B4-BE49-F238E27FC236}">
                  <a16:creationId xmlns:a16="http://schemas.microsoft.com/office/drawing/2014/main" id="{CC33B261-A1E3-4110-BB68-EC03E2D10DF5}"/>
                </a:ext>
              </a:extLst>
            </p:cNvPr>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24" name="Google Shape;80;p2">
              <a:extLst>
                <a:ext uri="{FF2B5EF4-FFF2-40B4-BE49-F238E27FC236}">
                  <a16:creationId xmlns:a16="http://schemas.microsoft.com/office/drawing/2014/main" id="{66018336-2E65-43AD-850C-5405597F3527}"/>
                </a:ext>
              </a:extLst>
            </p:cNvPr>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25" name="Google Shape;81;p2">
              <a:extLst>
                <a:ext uri="{FF2B5EF4-FFF2-40B4-BE49-F238E27FC236}">
                  <a16:creationId xmlns:a16="http://schemas.microsoft.com/office/drawing/2014/main" id="{E8C0448E-58C5-45AA-9619-916144536ECF}"/>
                </a:ext>
              </a:extLst>
            </p:cNvPr>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26" name="Google Shape;82;p2">
              <a:extLst>
                <a:ext uri="{FF2B5EF4-FFF2-40B4-BE49-F238E27FC236}">
                  <a16:creationId xmlns:a16="http://schemas.microsoft.com/office/drawing/2014/main" id="{607538D0-FBE8-45E7-94B8-AC227524F238}"/>
                </a:ext>
              </a:extLst>
            </p:cNvPr>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27" name="Google Shape;83;p2">
              <a:extLst>
                <a:ext uri="{FF2B5EF4-FFF2-40B4-BE49-F238E27FC236}">
                  <a16:creationId xmlns:a16="http://schemas.microsoft.com/office/drawing/2014/main" id="{DC8D32AF-484B-4BC0-88DB-9E26F3DFBB63}"/>
                </a:ext>
              </a:extLst>
            </p:cNvPr>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28" name="Google Shape;84;p2">
              <a:extLst>
                <a:ext uri="{FF2B5EF4-FFF2-40B4-BE49-F238E27FC236}">
                  <a16:creationId xmlns:a16="http://schemas.microsoft.com/office/drawing/2014/main" id="{A086699B-9034-433C-B7AB-CFA8D8233BF1}"/>
                </a:ext>
              </a:extLst>
            </p:cNvPr>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29" name="Google Shape;85;p2">
              <a:extLst>
                <a:ext uri="{FF2B5EF4-FFF2-40B4-BE49-F238E27FC236}">
                  <a16:creationId xmlns:a16="http://schemas.microsoft.com/office/drawing/2014/main" id="{2820DDFC-4CE5-4FD5-9425-83B412B69E45}"/>
                </a:ext>
              </a:extLst>
            </p:cNvPr>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grpSp>
      <p:grpSp>
        <p:nvGrpSpPr>
          <p:cNvPr id="630" name="Google Shape;67;p2">
            <a:extLst>
              <a:ext uri="{FF2B5EF4-FFF2-40B4-BE49-F238E27FC236}">
                <a16:creationId xmlns:a16="http://schemas.microsoft.com/office/drawing/2014/main" id="{8D135CA0-23BD-4106-B7B9-EFE099385E47}"/>
              </a:ext>
            </a:extLst>
          </p:cNvPr>
          <p:cNvGrpSpPr/>
          <p:nvPr/>
        </p:nvGrpSpPr>
        <p:grpSpPr>
          <a:xfrm>
            <a:off x="4698349" y="3094847"/>
            <a:ext cx="274154" cy="274154"/>
            <a:chOff x="2924725" y="208150"/>
            <a:chExt cx="1242550" cy="1242550"/>
          </a:xfrm>
          <a:solidFill>
            <a:srgbClr val="11516D"/>
          </a:solidFill>
        </p:grpSpPr>
        <p:sp>
          <p:nvSpPr>
            <p:cNvPr id="631" name="Google Shape;68;p2">
              <a:extLst>
                <a:ext uri="{FF2B5EF4-FFF2-40B4-BE49-F238E27FC236}">
                  <a16:creationId xmlns:a16="http://schemas.microsoft.com/office/drawing/2014/main" id="{0D98912F-54ED-4D52-9B15-68D69C2F8E27}"/>
                </a:ext>
              </a:extLst>
            </p:cNvPr>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32" name="Google Shape;69;p2">
              <a:extLst>
                <a:ext uri="{FF2B5EF4-FFF2-40B4-BE49-F238E27FC236}">
                  <a16:creationId xmlns:a16="http://schemas.microsoft.com/office/drawing/2014/main" id="{62328CE5-817F-4201-A375-FC08E93E402D}"/>
                </a:ext>
              </a:extLst>
            </p:cNvPr>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33" name="Google Shape;70;p2">
              <a:extLst>
                <a:ext uri="{FF2B5EF4-FFF2-40B4-BE49-F238E27FC236}">
                  <a16:creationId xmlns:a16="http://schemas.microsoft.com/office/drawing/2014/main" id="{268E76D4-3CD8-4A40-B1DA-57E9302AB2DF}"/>
                </a:ext>
              </a:extLst>
            </p:cNvPr>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34" name="Google Shape;71;p2">
              <a:extLst>
                <a:ext uri="{FF2B5EF4-FFF2-40B4-BE49-F238E27FC236}">
                  <a16:creationId xmlns:a16="http://schemas.microsoft.com/office/drawing/2014/main" id="{A9288C09-98C6-4B20-828D-4CF8EE67560B}"/>
                </a:ext>
              </a:extLst>
            </p:cNvPr>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35" name="Google Shape;72;p2">
              <a:extLst>
                <a:ext uri="{FF2B5EF4-FFF2-40B4-BE49-F238E27FC236}">
                  <a16:creationId xmlns:a16="http://schemas.microsoft.com/office/drawing/2014/main" id="{EC77B312-2D84-4BF6-B4F1-6E9DA4045ADB}"/>
                </a:ext>
              </a:extLst>
            </p:cNvPr>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36" name="Google Shape;73;p2">
              <a:extLst>
                <a:ext uri="{FF2B5EF4-FFF2-40B4-BE49-F238E27FC236}">
                  <a16:creationId xmlns:a16="http://schemas.microsoft.com/office/drawing/2014/main" id="{7586FCD0-72C2-44DD-9D7C-12E937609D63}"/>
                </a:ext>
              </a:extLst>
            </p:cNvPr>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7D495"/>
                </a:solidFill>
              </a:endParaRPr>
            </a:p>
          </p:txBody>
        </p:sp>
        <p:sp>
          <p:nvSpPr>
            <p:cNvPr id="637" name="Google Shape;74;p2">
              <a:extLst>
                <a:ext uri="{FF2B5EF4-FFF2-40B4-BE49-F238E27FC236}">
                  <a16:creationId xmlns:a16="http://schemas.microsoft.com/office/drawing/2014/main" id="{650847F5-8DF4-448A-AB6F-EB7A14BF7ED8}"/>
                </a:ext>
              </a:extLst>
            </p:cNvPr>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38" name="Google Shape;75;p2">
              <a:extLst>
                <a:ext uri="{FF2B5EF4-FFF2-40B4-BE49-F238E27FC236}">
                  <a16:creationId xmlns:a16="http://schemas.microsoft.com/office/drawing/2014/main" id="{488CFF90-A1D2-43A2-A749-8F20E03112BF}"/>
                </a:ext>
              </a:extLst>
            </p:cNvPr>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39" name="Google Shape;76;p2">
              <a:extLst>
                <a:ext uri="{FF2B5EF4-FFF2-40B4-BE49-F238E27FC236}">
                  <a16:creationId xmlns:a16="http://schemas.microsoft.com/office/drawing/2014/main" id="{9D49EE79-04F6-4643-9A19-9082FA4856D7}"/>
                </a:ext>
              </a:extLst>
            </p:cNvPr>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40" name="Google Shape;77;p2">
              <a:extLst>
                <a:ext uri="{FF2B5EF4-FFF2-40B4-BE49-F238E27FC236}">
                  <a16:creationId xmlns:a16="http://schemas.microsoft.com/office/drawing/2014/main" id="{3CD0383E-4CE7-4DA0-9030-10E83B84247D}"/>
                </a:ext>
              </a:extLst>
            </p:cNvPr>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41" name="Google Shape;78;p2">
              <a:extLst>
                <a:ext uri="{FF2B5EF4-FFF2-40B4-BE49-F238E27FC236}">
                  <a16:creationId xmlns:a16="http://schemas.microsoft.com/office/drawing/2014/main" id="{42A7608A-084D-494D-BD78-2EDFD276C68A}"/>
                </a:ext>
              </a:extLst>
            </p:cNvPr>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42" name="Google Shape;79;p2">
              <a:extLst>
                <a:ext uri="{FF2B5EF4-FFF2-40B4-BE49-F238E27FC236}">
                  <a16:creationId xmlns:a16="http://schemas.microsoft.com/office/drawing/2014/main" id="{726D3E43-7C84-41DD-BB06-689B89CED441}"/>
                </a:ext>
              </a:extLst>
            </p:cNvPr>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43" name="Google Shape;80;p2">
              <a:extLst>
                <a:ext uri="{FF2B5EF4-FFF2-40B4-BE49-F238E27FC236}">
                  <a16:creationId xmlns:a16="http://schemas.microsoft.com/office/drawing/2014/main" id="{9AF7209A-9DEF-45EC-BB11-C9958F2F86AB}"/>
                </a:ext>
              </a:extLst>
            </p:cNvPr>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44" name="Google Shape;81;p2">
              <a:extLst>
                <a:ext uri="{FF2B5EF4-FFF2-40B4-BE49-F238E27FC236}">
                  <a16:creationId xmlns:a16="http://schemas.microsoft.com/office/drawing/2014/main" id="{7B4D3E71-F1C9-497A-98C2-2931CA2597FB}"/>
                </a:ext>
              </a:extLst>
            </p:cNvPr>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45" name="Google Shape;82;p2">
              <a:extLst>
                <a:ext uri="{FF2B5EF4-FFF2-40B4-BE49-F238E27FC236}">
                  <a16:creationId xmlns:a16="http://schemas.microsoft.com/office/drawing/2014/main" id="{3BA3EB45-4C04-4788-B10E-9CFECD4A880A}"/>
                </a:ext>
              </a:extLst>
            </p:cNvPr>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46" name="Google Shape;83;p2">
              <a:extLst>
                <a:ext uri="{FF2B5EF4-FFF2-40B4-BE49-F238E27FC236}">
                  <a16:creationId xmlns:a16="http://schemas.microsoft.com/office/drawing/2014/main" id="{53395E4E-7816-49AA-9019-3A3F986516C3}"/>
                </a:ext>
              </a:extLst>
            </p:cNvPr>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47" name="Google Shape;84;p2">
              <a:extLst>
                <a:ext uri="{FF2B5EF4-FFF2-40B4-BE49-F238E27FC236}">
                  <a16:creationId xmlns:a16="http://schemas.microsoft.com/office/drawing/2014/main" id="{BCECC2EA-2CFF-4603-B4E7-046C63A5566D}"/>
                </a:ext>
              </a:extLst>
            </p:cNvPr>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48" name="Google Shape;85;p2">
              <a:extLst>
                <a:ext uri="{FF2B5EF4-FFF2-40B4-BE49-F238E27FC236}">
                  <a16:creationId xmlns:a16="http://schemas.microsoft.com/office/drawing/2014/main" id="{7DA6435D-015A-403C-A58A-57FF108B54F9}"/>
                </a:ext>
              </a:extLst>
            </p:cNvPr>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grpSp>
      <p:grpSp>
        <p:nvGrpSpPr>
          <p:cNvPr id="649" name="Google Shape;67;p2">
            <a:extLst>
              <a:ext uri="{FF2B5EF4-FFF2-40B4-BE49-F238E27FC236}">
                <a16:creationId xmlns:a16="http://schemas.microsoft.com/office/drawing/2014/main" id="{0C94367C-CDC5-448C-A13C-98764BE94123}"/>
              </a:ext>
            </a:extLst>
          </p:cNvPr>
          <p:cNvGrpSpPr/>
          <p:nvPr/>
        </p:nvGrpSpPr>
        <p:grpSpPr>
          <a:xfrm>
            <a:off x="2547059" y="3094847"/>
            <a:ext cx="274154" cy="274154"/>
            <a:chOff x="2924725" y="208150"/>
            <a:chExt cx="1242550" cy="1242550"/>
          </a:xfrm>
          <a:solidFill>
            <a:srgbClr val="11516D"/>
          </a:solidFill>
        </p:grpSpPr>
        <p:sp>
          <p:nvSpPr>
            <p:cNvPr id="650" name="Google Shape;68;p2">
              <a:extLst>
                <a:ext uri="{FF2B5EF4-FFF2-40B4-BE49-F238E27FC236}">
                  <a16:creationId xmlns:a16="http://schemas.microsoft.com/office/drawing/2014/main" id="{5FAF19F2-4BAB-41A2-8F32-BF6A2DC1248B}"/>
                </a:ext>
              </a:extLst>
            </p:cNvPr>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51" name="Google Shape;69;p2">
              <a:extLst>
                <a:ext uri="{FF2B5EF4-FFF2-40B4-BE49-F238E27FC236}">
                  <a16:creationId xmlns:a16="http://schemas.microsoft.com/office/drawing/2014/main" id="{F5A46BBD-3EE7-4833-A658-82A1EEF4162A}"/>
                </a:ext>
              </a:extLst>
            </p:cNvPr>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52" name="Google Shape;70;p2">
              <a:extLst>
                <a:ext uri="{FF2B5EF4-FFF2-40B4-BE49-F238E27FC236}">
                  <a16:creationId xmlns:a16="http://schemas.microsoft.com/office/drawing/2014/main" id="{8CBC9414-9272-4102-8081-BDF0750974CB}"/>
                </a:ext>
              </a:extLst>
            </p:cNvPr>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53" name="Google Shape;71;p2">
              <a:extLst>
                <a:ext uri="{FF2B5EF4-FFF2-40B4-BE49-F238E27FC236}">
                  <a16:creationId xmlns:a16="http://schemas.microsoft.com/office/drawing/2014/main" id="{C5440527-548A-41B0-8A39-56AD1FF2ADCF}"/>
                </a:ext>
              </a:extLst>
            </p:cNvPr>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54" name="Google Shape;72;p2">
              <a:extLst>
                <a:ext uri="{FF2B5EF4-FFF2-40B4-BE49-F238E27FC236}">
                  <a16:creationId xmlns:a16="http://schemas.microsoft.com/office/drawing/2014/main" id="{8147F888-764F-4C0C-A53E-8CC4885DA509}"/>
                </a:ext>
              </a:extLst>
            </p:cNvPr>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55" name="Google Shape;73;p2">
              <a:extLst>
                <a:ext uri="{FF2B5EF4-FFF2-40B4-BE49-F238E27FC236}">
                  <a16:creationId xmlns:a16="http://schemas.microsoft.com/office/drawing/2014/main" id="{2A6BE6D1-ED29-43B3-BB81-AC9354FAEAB6}"/>
                </a:ext>
              </a:extLst>
            </p:cNvPr>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7D495"/>
                </a:solidFill>
              </a:endParaRPr>
            </a:p>
          </p:txBody>
        </p:sp>
        <p:sp>
          <p:nvSpPr>
            <p:cNvPr id="656" name="Google Shape;74;p2">
              <a:extLst>
                <a:ext uri="{FF2B5EF4-FFF2-40B4-BE49-F238E27FC236}">
                  <a16:creationId xmlns:a16="http://schemas.microsoft.com/office/drawing/2014/main" id="{6240CA7F-E631-4068-8177-72571A8630FC}"/>
                </a:ext>
              </a:extLst>
            </p:cNvPr>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57" name="Google Shape;75;p2">
              <a:extLst>
                <a:ext uri="{FF2B5EF4-FFF2-40B4-BE49-F238E27FC236}">
                  <a16:creationId xmlns:a16="http://schemas.microsoft.com/office/drawing/2014/main" id="{1E817B73-7F57-445E-94F8-3FA2D1C63A13}"/>
                </a:ext>
              </a:extLst>
            </p:cNvPr>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58" name="Google Shape;76;p2">
              <a:extLst>
                <a:ext uri="{FF2B5EF4-FFF2-40B4-BE49-F238E27FC236}">
                  <a16:creationId xmlns:a16="http://schemas.microsoft.com/office/drawing/2014/main" id="{BD9FE25C-3F98-44BC-A39D-61BE200DF97E}"/>
                </a:ext>
              </a:extLst>
            </p:cNvPr>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59" name="Google Shape;77;p2">
              <a:extLst>
                <a:ext uri="{FF2B5EF4-FFF2-40B4-BE49-F238E27FC236}">
                  <a16:creationId xmlns:a16="http://schemas.microsoft.com/office/drawing/2014/main" id="{A2B2626D-7FC9-40AA-BDA7-9EBB2B6F91D0}"/>
                </a:ext>
              </a:extLst>
            </p:cNvPr>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60" name="Google Shape;78;p2">
              <a:extLst>
                <a:ext uri="{FF2B5EF4-FFF2-40B4-BE49-F238E27FC236}">
                  <a16:creationId xmlns:a16="http://schemas.microsoft.com/office/drawing/2014/main" id="{26ACF632-C9CA-4A34-A1B0-3E12F50276B9}"/>
                </a:ext>
              </a:extLst>
            </p:cNvPr>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61" name="Google Shape;79;p2">
              <a:extLst>
                <a:ext uri="{FF2B5EF4-FFF2-40B4-BE49-F238E27FC236}">
                  <a16:creationId xmlns:a16="http://schemas.microsoft.com/office/drawing/2014/main" id="{713B3C47-CB71-48CB-9480-B1C442A7DF4F}"/>
                </a:ext>
              </a:extLst>
            </p:cNvPr>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62" name="Google Shape;80;p2">
              <a:extLst>
                <a:ext uri="{FF2B5EF4-FFF2-40B4-BE49-F238E27FC236}">
                  <a16:creationId xmlns:a16="http://schemas.microsoft.com/office/drawing/2014/main" id="{E574B504-A009-4FF9-895A-99EAD3258AA1}"/>
                </a:ext>
              </a:extLst>
            </p:cNvPr>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63" name="Google Shape;81;p2">
              <a:extLst>
                <a:ext uri="{FF2B5EF4-FFF2-40B4-BE49-F238E27FC236}">
                  <a16:creationId xmlns:a16="http://schemas.microsoft.com/office/drawing/2014/main" id="{9FE91BC5-5BD4-449B-8400-657160F84F4C}"/>
                </a:ext>
              </a:extLst>
            </p:cNvPr>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64" name="Google Shape;82;p2">
              <a:extLst>
                <a:ext uri="{FF2B5EF4-FFF2-40B4-BE49-F238E27FC236}">
                  <a16:creationId xmlns:a16="http://schemas.microsoft.com/office/drawing/2014/main" id="{8C134C04-6697-4D92-8614-7E5A35634522}"/>
                </a:ext>
              </a:extLst>
            </p:cNvPr>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65" name="Google Shape;83;p2">
              <a:extLst>
                <a:ext uri="{FF2B5EF4-FFF2-40B4-BE49-F238E27FC236}">
                  <a16:creationId xmlns:a16="http://schemas.microsoft.com/office/drawing/2014/main" id="{8BA67343-11F7-456E-A225-CED2D0B785F1}"/>
                </a:ext>
              </a:extLst>
            </p:cNvPr>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66" name="Google Shape;84;p2">
              <a:extLst>
                <a:ext uri="{FF2B5EF4-FFF2-40B4-BE49-F238E27FC236}">
                  <a16:creationId xmlns:a16="http://schemas.microsoft.com/office/drawing/2014/main" id="{954D121D-63E1-433A-8E5C-DCBC0044262E}"/>
                </a:ext>
              </a:extLst>
            </p:cNvPr>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67" name="Google Shape;85;p2">
              <a:extLst>
                <a:ext uri="{FF2B5EF4-FFF2-40B4-BE49-F238E27FC236}">
                  <a16:creationId xmlns:a16="http://schemas.microsoft.com/office/drawing/2014/main" id="{C59FD0CB-83EE-4FA1-8A58-E088DEA5A9CD}"/>
                </a:ext>
              </a:extLst>
            </p:cNvPr>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grpSp>
      <p:grpSp>
        <p:nvGrpSpPr>
          <p:cNvPr id="687" name="Google Shape;67;p2">
            <a:extLst>
              <a:ext uri="{FF2B5EF4-FFF2-40B4-BE49-F238E27FC236}">
                <a16:creationId xmlns:a16="http://schemas.microsoft.com/office/drawing/2014/main" id="{A5F65F75-DB57-4AD9-BB55-13DD6B76EC55}"/>
              </a:ext>
            </a:extLst>
          </p:cNvPr>
          <p:cNvGrpSpPr/>
          <p:nvPr/>
        </p:nvGrpSpPr>
        <p:grpSpPr>
          <a:xfrm>
            <a:off x="8024368" y="4604977"/>
            <a:ext cx="274154" cy="274154"/>
            <a:chOff x="2924725" y="208150"/>
            <a:chExt cx="1242550" cy="1242550"/>
          </a:xfrm>
          <a:solidFill>
            <a:srgbClr val="11516D"/>
          </a:solidFill>
        </p:grpSpPr>
        <p:sp>
          <p:nvSpPr>
            <p:cNvPr id="688" name="Google Shape;68;p2">
              <a:extLst>
                <a:ext uri="{FF2B5EF4-FFF2-40B4-BE49-F238E27FC236}">
                  <a16:creationId xmlns:a16="http://schemas.microsoft.com/office/drawing/2014/main" id="{401189CD-5348-4D09-AAA5-E34225801ABB}"/>
                </a:ext>
              </a:extLst>
            </p:cNvPr>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89" name="Google Shape;69;p2">
              <a:extLst>
                <a:ext uri="{FF2B5EF4-FFF2-40B4-BE49-F238E27FC236}">
                  <a16:creationId xmlns:a16="http://schemas.microsoft.com/office/drawing/2014/main" id="{07E0E00C-F981-4532-A02B-1577FD0CDB33}"/>
                </a:ext>
              </a:extLst>
            </p:cNvPr>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90" name="Google Shape;70;p2">
              <a:extLst>
                <a:ext uri="{FF2B5EF4-FFF2-40B4-BE49-F238E27FC236}">
                  <a16:creationId xmlns:a16="http://schemas.microsoft.com/office/drawing/2014/main" id="{B62D8AE8-7AFB-4B64-A90C-2B7311511E2F}"/>
                </a:ext>
              </a:extLst>
            </p:cNvPr>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91" name="Google Shape;71;p2">
              <a:extLst>
                <a:ext uri="{FF2B5EF4-FFF2-40B4-BE49-F238E27FC236}">
                  <a16:creationId xmlns:a16="http://schemas.microsoft.com/office/drawing/2014/main" id="{D730EDB1-B444-4A60-95DF-D3DFE78416D9}"/>
                </a:ext>
              </a:extLst>
            </p:cNvPr>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92" name="Google Shape;72;p2">
              <a:extLst>
                <a:ext uri="{FF2B5EF4-FFF2-40B4-BE49-F238E27FC236}">
                  <a16:creationId xmlns:a16="http://schemas.microsoft.com/office/drawing/2014/main" id="{7EB5F839-7730-4A9C-A3CC-E74E05BD55F7}"/>
                </a:ext>
              </a:extLst>
            </p:cNvPr>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93" name="Google Shape;73;p2">
              <a:extLst>
                <a:ext uri="{FF2B5EF4-FFF2-40B4-BE49-F238E27FC236}">
                  <a16:creationId xmlns:a16="http://schemas.microsoft.com/office/drawing/2014/main" id="{136B9D92-F078-4D3E-9BF1-B07700582466}"/>
                </a:ext>
              </a:extLst>
            </p:cNvPr>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7D495"/>
                </a:solidFill>
              </a:endParaRPr>
            </a:p>
          </p:txBody>
        </p:sp>
        <p:sp>
          <p:nvSpPr>
            <p:cNvPr id="694" name="Google Shape;74;p2">
              <a:extLst>
                <a:ext uri="{FF2B5EF4-FFF2-40B4-BE49-F238E27FC236}">
                  <a16:creationId xmlns:a16="http://schemas.microsoft.com/office/drawing/2014/main" id="{46BBE6C4-71F9-4613-8F6F-9FBDAE424A57}"/>
                </a:ext>
              </a:extLst>
            </p:cNvPr>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95" name="Google Shape;75;p2">
              <a:extLst>
                <a:ext uri="{FF2B5EF4-FFF2-40B4-BE49-F238E27FC236}">
                  <a16:creationId xmlns:a16="http://schemas.microsoft.com/office/drawing/2014/main" id="{F146964F-8CE6-4A78-8100-407921D04FB0}"/>
                </a:ext>
              </a:extLst>
            </p:cNvPr>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96" name="Google Shape;76;p2">
              <a:extLst>
                <a:ext uri="{FF2B5EF4-FFF2-40B4-BE49-F238E27FC236}">
                  <a16:creationId xmlns:a16="http://schemas.microsoft.com/office/drawing/2014/main" id="{BA556C8A-CE8B-4D2E-B1D5-482EF7A016A9}"/>
                </a:ext>
              </a:extLst>
            </p:cNvPr>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97" name="Google Shape;77;p2">
              <a:extLst>
                <a:ext uri="{FF2B5EF4-FFF2-40B4-BE49-F238E27FC236}">
                  <a16:creationId xmlns:a16="http://schemas.microsoft.com/office/drawing/2014/main" id="{698ED6DA-6426-43B5-A985-6FAD44CC8A3E}"/>
                </a:ext>
              </a:extLst>
            </p:cNvPr>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98" name="Google Shape;78;p2">
              <a:extLst>
                <a:ext uri="{FF2B5EF4-FFF2-40B4-BE49-F238E27FC236}">
                  <a16:creationId xmlns:a16="http://schemas.microsoft.com/office/drawing/2014/main" id="{3A4F280D-2BCC-4029-8BD5-00EC12D593DC}"/>
                </a:ext>
              </a:extLst>
            </p:cNvPr>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99" name="Google Shape;79;p2">
              <a:extLst>
                <a:ext uri="{FF2B5EF4-FFF2-40B4-BE49-F238E27FC236}">
                  <a16:creationId xmlns:a16="http://schemas.microsoft.com/office/drawing/2014/main" id="{9935ECB3-5D67-451D-849B-888204CDC3A0}"/>
                </a:ext>
              </a:extLst>
            </p:cNvPr>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700" name="Google Shape;80;p2">
              <a:extLst>
                <a:ext uri="{FF2B5EF4-FFF2-40B4-BE49-F238E27FC236}">
                  <a16:creationId xmlns:a16="http://schemas.microsoft.com/office/drawing/2014/main" id="{ADA1CA8A-4507-489E-BEAC-46F4451FE7E5}"/>
                </a:ext>
              </a:extLst>
            </p:cNvPr>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701" name="Google Shape;81;p2">
              <a:extLst>
                <a:ext uri="{FF2B5EF4-FFF2-40B4-BE49-F238E27FC236}">
                  <a16:creationId xmlns:a16="http://schemas.microsoft.com/office/drawing/2014/main" id="{233C26B6-51E9-4254-97CE-EF201C857827}"/>
                </a:ext>
              </a:extLst>
            </p:cNvPr>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702" name="Google Shape;82;p2">
              <a:extLst>
                <a:ext uri="{FF2B5EF4-FFF2-40B4-BE49-F238E27FC236}">
                  <a16:creationId xmlns:a16="http://schemas.microsoft.com/office/drawing/2014/main" id="{E346B42A-388F-4165-AD24-8F9A57107E70}"/>
                </a:ext>
              </a:extLst>
            </p:cNvPr>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703" name="Google Shape;83;p2">
              <a:extLst>
                <a:ext uri="{FF2B5EF4-FFF2-40B4-BE49-F238E27FC236}">
                  <a16:creationId xmlns:a16="http://schemas.microsoft.com/office/drawing/2014/main" id="{EFA4B6EC-8EC8-4BCA-83DD-D4D240CB133E}"/>
                </a:ext>
              </a:extLst>
            </p:cNvPr>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704" name="Google Shape;84;p2">
              <a:extLst>
                <a:ext uri="{FF2B5EF4-FFF2-40B4-BE49-F238E27FC236}">
                  <a16:creationId xmlns:a16="http://schemas.microsoft.com/office/drawing/2014/main" id="{B8ECA42A-715A-4BFB-8BF6-45E0211311D9}"/>
                </a:ext>
              </a:extLst>
            </p:cNvPr>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705" name="Google Shape;85;p2">
              <a:extLst>
                <a:ext uri="{FF2B5EF4-FFF2-40B4-BE49-F238E27FC236}">
                  <a16:creationId xmlns:a16="http://schemas.microsoft.com/office/drawing/2014/main" id="{D4E26AF1-08B0-483F-856E-823761FFCA6C}"/>
                </a:ext>
              </a:extLst>
            </p:cNvPr>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grpSp>
      <p:grpSp>
        <p:nvGrpSpPr>
          <p:cNvPr id="706" name="Google Shape;67;p2">
            <a:extLst>
              <a:ext uri="{FF2B5EF4-FFF2-40B4-BE49-F238E27FC236}">
                <a16:creationId xmlns:a16="http://schemas.microsoft.com/office/drawing/2014/main" id="{315D7C19-0AF7-403D-911A-342D5005A90D}"/>
              </a:ext>
            </a:extLst>
          </p:cNvPr>
          <p:cNvGrpSpPr/>
          <p:nvPr/>
        </p:nvGrpSpPr>
        <p:grpSpPr>
          <a:xfrm>
            <a:off x="5948561" y="4604977"/>
            <a:ext cx="274154" cy="274154"/>
            <a:chOff x="2924725" y="208150"/>
            <a:chExt cx="1242550" cy="1242550"/>
          </a:xfrm>
          <a:solidFill>
            <a:srgbClr val="11516D"/>
          </a:solidFill>
        </p:grpSpPr>
        <p:sp>
          <p:nvSpPr>
            <p:cNvPr id="707" name="Google Shape;68;p2">
              <a:extLst>
                <a:ext uri="{FF2B5EF4-FFF2-40B4-BE49-F238E27FC236}">
                  <a16:creationId xmlns:a16="http://schemas.microsoft.com/office/drawing/2014/main" id="{6086C5F9-796A-4E33-B645-FA5E614487D8}"/>
                </a:ext>
              </a:extLst>
            </p:cNvPr>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708" name="Google Shape;69;p2">
              <a:extLst>
                <a:ext uri="{FF2B5EF4-FFF2-40B4-BE49-F238E27FC236}">
                  <a16:creationId xmlns:a16="http://schemas.microsoft.com/office/drawing/2014/main" id="{D608A65A-3923-4F2A-AD60-855B40209DB8}"/>
                </a:ext>
              </a:extLst>
            </p:cNvPr>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709" name="Google Shape;70;p2">
              <a:extLst>
                <a:ext uri="{FF2B5EF4-FFF2-40B4-BE49-F238E27FC236}">
                  <a16:creationId xmlns:a16="http://schemas.microsoft.com/office/drawing/2014/main" id="{267C177B-AE33-400E-A4DB-BCD3FF149718}"/>
                </a:ext>
              </a:extLst>
            </p:cNvPr>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710" name="Google Shape;71;p2">
              <a:extLst>
                <a:ext uri="{FF2B5EF4-FFF2-40B4-BE49-F238E27FC236}">
                  <a16:creationId xmlns:a16="http://schemas.microsoft.com/office/drawing/2014/main" id="{1AE1C789-0C09-4518-A326-F41C25D84A47}"/>
                </a:ext>
              </a:extLst>
            </p:cNvPr>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711" name="Google Shape;72;p2">
              <a:extLst>
                <a:ext uri="{FF2B5EF4-FFF2-40B4-BE49-F238E27FC236}">
                  <a16:creationId xmlns:a16="http://schemas.microsoft.com/office/drawing/2014/main" id="{CDD3EE9A-EF8D-4581-AE04-8F19B52B1896}"/>
                </a:ext>
              </a:extLst>
            </p:cNvPr>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712" name="Google Shape;73;p2">
              <a:extLst>
                <a:ext uri="{FF2B5EF4-FFF2-40B4-BE49-F238E27FC236}">
                  <a16:creationId xmlns:a16="http://schemas.microsoft.com/office/drawing/2014/main" id="{008815DE-557C-48D6-BB47-B7A651FDD251}"/>
                </a:ext>
              </a:extLst>
            </p:cNvPr>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7D495"/>
                </a:solidFill>
              </a:endParaRPr>
            </a:p>
          </p:txBody>
        </p:sp>
        <p:sp>
          <p:nvSpPr>
            <p:cNvPr id="713" name="Google Shape;74;p2">
              <a:extLst>
                <a:ext uri="{FF2B5EF4-FFF2-40B4-BE49-F238E27FC236}">
                  <a16:creationId xmlns:a16="http://schemas.microsoft.com/office/drawing/2014/main" id="{0AEE76CD-040C-48D3-A03A-E1F9886FEB2E}"/>
                </a:ext>
              </a:extLst>
            </p:cNvPr>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714" name="Google Shape;75;p2">
              <a:extLst>
                <a:ext uri="{FF2B5EF4-FFF2-40B4-BE49-F238E27FC236}">
                  <a16:creationId xmlns:a16="http://schemas.microsoft.com/office/drawing/2014/main" id="{F31B7DE6-923D-4A90-8BC9-F8640EBC49BD}"/>
                </a:ext>
              </a:extLst>
            </p:cNvPr>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715" name="Google Shape;76;p2">
              <a:extLst>
                <a:ext uri="{FF2B5EF4-FFF2-40B4-BE49-F238E27FC236}">
                  <a16:creationId xmlns:a16="http://schemas.microsoft.com/office/drawing/2014/main" id="{E9D21263-F23E-4301-8924-90BC6E6D582E}"/>
                </a:ext>
              </a:extLst>
            </p:cNvPr>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716" name="Google Shape;77;p2">
              <a:extLst>
                <a:ext uri="{FF2B5EF4-FFF2-40B4-BE49-F238E27FC236}">
                  <a16:creationId xmlns:a16="http://schemas.microsoft.com/office/drawing/2014/main" id="{F02119D3-DF39-4067-9D9A-660CD508359A}"/>
                </a:ext>
              </a:extLst>
            </p:cNvPr>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717" name="Google Shape;78;p2">
              <a:extLst>
                <a:ext uri="{FF2B5EF4-FFF2-40B4-BE49-F238E27FC236}">
                  <a16:creationId xmlns:a16="http://schemas.microsoft.com/office/drawing/2014/main" id="{3E2A6F78-7ED8-4441-A7B4-6A93D75BBA70}"/>
                </a:ext>
              </a:extLst>
            </p:cNvPr>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718" name="Google Shape;79;p2">
              <a:extLst>
                <a:ext uri="{FF2B5EF4-FFF2-40B4-BE49-F238E27FC236}">
                  <a16:creationId xmlns:a16="http://schemas.microsoft.com/office/drawing/2014/main" id="{6076906A-E863-45AB-B033-E12C740B3FD6}"/>
                </a:ext>
              </a:extLst>
            </p:cNvPr>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719" name="Google Shape;80;p2">
              <a:extLst>
                <a:ext uri="{FF2B5EF4-FFF2-40B4-BE49-F238E27FC236}">
                  <a16:creationId xmlns:a16="http://schemas.microsoft.com/office/drawing/2014/main" id="{410DC837-10B4-4BB4-8A7D-427DDFB6BF0B}"/>
                </a:ext>
              </a:extLst>
            </p:cNvPr>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720" name="Google Shape;81;p2">
              <a:extLst>
                <a:ext uri="{FF2B5EF4-FFF2-40B4-BE49-F238E27FC236}">
                  <a16:creationId xmlns:a16="http://schemas.microsoft.com/office/drawing/2014/main" id="{33591A09-439C-4464-82C1-BF288E86DA65}"/>
                </a:ext>
              </a:extLst>
            </p:cNvPr>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721" name="Google Shape;82;p2">
              <a:extLst>
                <a:ext uri="{FF2B5EF4-FFF2-40B4-BE49-F238E27FC236}">
                  <a16:creationId xmlns:a16="http://schemas.microsoft.com/office/drawing/2014/main" id="{1A2F2153-81C2-4B89-BD0A-E27B3EC190A9}"/>
                </a:ext>
              </a:extLst>
            </p:cNvPr>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722" name="Google Shape;83;p2">
              <a:extLst>
                <a:ext uri="{FF2B5EF4-FFF2-40B4-BE49-F238E27FC236}">
                  <a16:creationId xmlns:a16="http://schemas.microsoft.com/office/drawing/2014/main" id="{6187229D-8C70-495B-B466-71ED7AF645B7}"/>
                </a:ext>
              </a:extLst>
            </p:cNvPr>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723" name="Google Shape;84;p2">
              <a:extLst>
                <a:ext uri="{FF2B5EF4-FFF2-40B4-BE49-F238E27FC236}">
                  <a16:creationId xmlns:a16="http://schemas.microsoft.com/office/drawing/2014/main" id="{B4413FF4-C7EE-402F-BC94-6E51F4276B01}"/>
                </a:ext>
              </a:extLst>
            </p:cNvPr>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724" name="Google Shape;85;p2">
              <a:extLst>
                <a:ext uri="{FF2B5EF4-FFF2-40B4-BE49-F238E27FC236}">
                  <a16:creationId xmlns:a16="http://schemas.microsoft.com/office/drawing/2014/main" id="{F07D24F6-6E0C-4047-8848-AC649EF9EF13}"/>
                </a:ext>
              </a:extLst>
            </p:cNvPr>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grpSp>
      <p:grpSp>
        <p:nvGrpSpPr>
          <p:cNvPr id="725" name="Google Shape;67;p2">
            <a:extLst>
              <a:ext uri="{FF2B5EF4-FFF2-40B4-BE49-F238E27FC236}">
                <a16:creationId xmlns:a16="http://schemas.microsoft.com/office/drawing/2014/main" id="{3120120D-3AFB-4112-9EDA-456FA27441A9}"/>
              </a:ext>
            </a:extLst>
          </p:cNvPr>
          <p:cNvGrpSpPr/>
          <p:nvPr/>
        </p:nvGrpSpPr>
        <p:grpSpPr>
          <a:xfrm>
            <a:off x="3608562" y="4604977"/>
            <a:ext cx="274154" cy="274154"/>
            <a:chOff x="2924725" y="208150"/>
            <a:chExt cx="1242550" cy="1242550"/>
          </a:xfrm>
          <a:solidFill>
            <a:srgbClr val="11516D"/>
          </a:solidFill>
        </p:grpSpPr>
        <p:sp>
          <p:nvSpPr>
            <p:cNvPr id="726" name="Google Shape;68;p2">
              <a:extLst>
                <a:ext uri="{FF2B5EF4-FFF2-40B4-BE49-F238E27FC236}">
                  <a16:creationId xmlns:a16="http://schemas.microsoft.com/office/drawing/2014/main" id="{09C49B6A-4822-4592-A411-C30418C9D78B}"/>
                </a:ext>
              </a:extLst>
            </p:cNvPr>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727" name="Google Shape;69;p2">
              <a:extLst>
                <a:ext uri="{FF2B5EF4-FFF2-40B4-BE49-F238E27FC236}">
                  <a16:creationId xmlns:a16="http://schemas.microsoft.com/office/drawing/2014/main" id="{2FDDF3A4-0F2D-4168-9749-CA34B3C0393F}"/>
                </a:ext>
              </a:extLst>
            </p:cNvPr>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728" name="Google Shape;70;p2">
              <a:extLst>
                <a:ext uri="{FF2B5EF4-FFF2-40B4-BE49-F238E27FC236}">
                  <a16:creationId xmlns:a16="http://schemas.microsoft.com/office/drawing/2014/main" id="{49856877-090E-4F79-8B2A-DCCEB46D2F4E}"/>
                </a:ext>
              </a:extLst>
            </p:cNvPr>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729" name="Google Shape;71;p2">
              <a:extLst>
                <a:ext uri="{FF2B5EF4-FFF2-40B4-BE49-F238E27FC236}">
                  <a16:creationId xmlns:a16="http://schemas.microsoft.com/office/drawing/2014/main" id="{CDF0E174-2674-4070-B3EA-B2CCB86367F7}"/>
                </a:ext>
              </a:extLst>
            </p:cNvPr>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730" name="Google Shape;72;p2">
              <a:extLst>
                <a:ext uri="{FF2B5EF4-FFF2-40B4-BE49-F238E27FC236}">
                  <a16:creationId xmlns:a16="http://schemas.microsoft.com/office/drawing/2014/main" id="{F10EAB56-D223-4866-80D8-502041EB0A95}"/>
                </a:ext>
              </a:extLst>
            </p:cNvPr>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731" name="Google Shape;73;p2">
              <a:extLst>
                <a:ext uri="{FF2B5EF4-FFF2-40B4-BE49-F238E27FC236}">
                  <a16:creationId xmlns:a16="http://schemas.microsoft.com/office/drawing/2014/main" id="{47BD6281-6417-4F52-B114-821F23B8CD72}"/>
                </a:ext>
              </a:extLst>
            </p:cNvPr>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7D495"/>
                </a:solidFill>
              </a:endParaRPr>
            </a:p>
          </p:txBody>
        </p:sp>
        <p:sp>
          <p:nvSpPr>
            <p:cNvPr id="732" name="Google Shape;74;p2">
              <a:extLst>
                <a:ext uri="{FF2B5EF4-FFF2-40B4-BE49-F238E27FC236}">
                  <a16:creationId xmlns:a16="http://schemas.microsoft.com/office/drawing/2014/main" id="{D34E2C65-C22D-4EE8-969D-24085E88369C}"/>
                </a:ext>
              </a:extLst>
            </p:cNvPr>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733" name="Google Shape;75;p2">
              <a:extLst>
                <a:ext uri="{FF2B5EF4-FFF2-40B4-BE49-F238E27FC236}">
                  <a16:creationId xmlns:a16="http://schemas.microsoft.com/office/drawing/2014/main" id="{978ACE17-8CF3-4FB8-B11D-CC8E1AAAF911}"/>
                </a:ext>
              </a:extLst>
            </p:cNvPr>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734" name="Google Shape;76;p2">
              <a:extLst>
                <a:ext uri="{FF2B5EF4-FFF2-40B4-BE49-F238E27FC236}">
                  <a16:creationId xmlns:a16="http://schemas.microsoft.com/office/drawing/2014/main" id="{60E0CEA9-9897-42AD-8D93-E1A0294F81F0}"/>
                </a:ext>
              </a:extLst>
            </p:cNvPr>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735" name="Google Shape;77;p2">
              <a:extLst>
                <a:ext uri="{FF2B5EF4-FFF2-40B4-BE49-F238E27FC236}">
                  <a16:creationId xmlns:a16="http://schemas.microsoft.com/office/drawing/2014/main" id="{1140375B-7CF9-436F-AB14-9E6BDF7E16F1}"/>
                </a:ext>
              </a:extLst>
            </p:cNvPr>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736" name="Google Shape;78;p2">
              <a:extLst>
                <a:ext uri="{FF2B5EF4-FFF2-40B4-BE49-F238E27FC236}">
                  <a16:creationId xmlns:a16="http://schemas.microsoft.com/office/drawing/2014/main" id="{246F0B63-CD9E-41BF-9CFF-EC52FC08777C}"/>
                </a:ext>
              </a:extLst>
            </p:cNvPr>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737" name="Google Shape;79;p2">
              <a:extLst>
                <a:ext uri="{FF2B5EF4-FFF2-40B4-BE49-F238E27FC236}">
                  <a16:creationId xmlns:a16="http://schemas.microsoft.com/office/drawing/2014/main" id="{34BB1B40-D5DF-40C7-92C4-DD34E0982456}"/>
                </a:ext>
              </a:extLst>
            </p:cNvPr>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738" name="Google Shape;80;p2">
              <a:extLst>
                <a:ext uri="{FF2B5EF4-FFF2-40B4-BE49-F238E27FC236}">
                  <a16:creationId xmlns:a16="http://schemas.microsoft.com/office/drawing/2014/main" id="{6DCF73A8-1361-4D3E-A68E-E2F89676E3A4}"/>
                </a:ext>
              </a:extLst>
            </p:cNvPr>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739" name="Google Shape;81;p2">
              <a:extLst>
                <a:ext uri="{FF2B5EF4-FFF2-40B4-BE49-F238E27FC236}">
                  <a16:creationId xmlns:a16="http://schemas.microsoft.com/office/drawing/2014/main" id="{A2D5AF53-B035-4150-BA47-FBD060D76709}"/>
                </a:ext>
              </a:extLst>
            </p:cNvPr>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740" name="Google Shape;82;p2">
              <a:extLst>
                <a:ext uri="{FF2B5EF4-FFF2-40B4-BE49-F238E27FC236}">
                  <a16:creationId xmlns:a16="http://schemas.microsoft.com/office/drawing/2014/main" id="{16E6913D-03BF-4425-911A-56E02E484109}"/>
                </a:ext>
              </a:extLst>
            </p:cNvPr>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741" name="Google Shape;83;p2">
              <a:extLst>
                <a:ext uri="{FF2B5EF4-FFF2-40B4-BE49-F238E27FC236}">
                  <a16:creationId xmlns:a16="http://schemas.microsoft.com/office/drawing/2014/main" id="{B7C2CA1B-85EC-4023-A6A0-0CCE659C781D}"/>
                </a:ext>
              </a:extLst>
            </p:cNvPr>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742" name="Google Shape;84;p2">
              <a:extLst>
                <a:ext uri="{FF2B5EF4-FFF2-40B4-BE49-F238E27FC236}">
                  <a16:creationId xmlns:a16="http://schemas.microsoft.com/office/drawing/2014/main" id="{64D37A29-F5A9-4E38-9242-65D6758A0A8C}"/>
                </a:ext>
              </a:extLst>
            </p:cNvPr>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743" name="Google Shape;85;p2">
              <a:extLst>
                <a:ext uri="{FF2B5EF4-FFF2-40B4-BE49-F238E27FC236}">
                  <a16:creationId xmlns:a16="http://schemas.microsoft.com/office/drawing/2014/main" id="{3C4DA5DE-C8D4-4484-B906-154082B8C3A7}"/>
                </a:ext>
              </a:extLst>
            </p:cNvPr>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grpSp>
      <p:sp>
        <p:nvSpPr>
          <p:cNvPr id="4" name="مربع نص 3">
            <a:extLst>
              <a:ext uri="{FF2B5EF4-FFF2-40B4-BE49-F238E27FC236}">
                <a16:creationId xmlns:a16="http://schemas.microsoft.com/office/drawing/2014/main" id="{24954757-2C64-7C91-2ADC-AB610311A89A}"/>
              </a:ext>
            </a:extLst>
          </p:cNvPr>
          <p:cNvSpPr txBox="1"/>
          <p:nvPr/>
        </p:nvSpPr>
        <p:spPr>
          <a:xfrm>
            <a:off x="3003476" y="637246"/>
            <a:ext cx="6185049" cy="769441"/>
          </a:xfrm>
          <a:prstGeom prst="rect">
            <a:avLst/>
          </a:prstGeom>
          <a:noFill/>
        </p:spPr>
        <p:txBody>
          <a:bodyPr wrap="square" rtlCol="1">
            <a:spAutoFit/>
          </a:bodyPr>
          <a:lstStyle/>
          <a:p>
            <a:pPr algn="ctr"/>
            <a:r>
              <a:rPr lang="ar-SA" sz="4400" b="1" dirty="0">
                <a:solidFill>
                  <a:srgbClr val="587E82"/>
                </a:solidFill>
                <a:latin typeface="Harmattan" panose="01000503000000020003" pitchFamily="2" charset="-78"/>
                <a:ea typeface="Harmattan" panose="01000503000000020003" pitchFamily="2" charset="-78"/>
                <a:cs typeface="Harmattan" panose="01000503000000020003" pitchFamily="2" charset="-78"/>
              </a:rPr>
              <a:t>فضائل شهر  </a:t>
            </a:r>
            <a:r>
              <a:rPr lang="ar-SA" sz="4400" b="1" dirty="0">
                <a:solidFill>
                  <a:srgbClr val="CC6741"/>
                </a:solidFill>
                <a:latin typeface="Harmattan" panose="01000503000000020003" pitchFamily="2" charset="-78"/>
                <a:ea typeface="Harmattan" panose="01000503000000020003" pitchFamily="2" charset="-78"/>
                <a:cs typeface="Harmattan" panose="01000503000000020003" pitchFamily="2" charset="-78"/>
              </a:rPr>
              <a:t>رمضان</a:t>
            </a:r>
          </a:p>
        </p:txBody>
      </p:sp>
    </p:spTree>
    <p:extLst>
      <p:ext uri="{BB962C8B-B14F-4D97-AF65-F5344CB8AC3E}">
        <p14:creationId xmlns:p14="http://schemas.microsoft.com/office/powerpoint/2010/main" val="1914837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D6254-9B9E-FB75-2E25-1EC3BC97B019}"/>
            </a:ext>
          </a:extLst>
        </p:cNvPr>
        <p:cNvGrpSpPr/>
        <p:nvPr/>
      </p:nvGrpSpPr>
      <p:grpSpPr>
        <a:xfrm>
          <a:off x="0" y="0"/>
          <a:ext cx="0" cy="0"/>
          <a:chOff x="0" y="0"/>
          <a:chExt cx="0" cy="0"/>
        </a:xfrm>
      </p:grpSpPr>
      <p:sp>
        <p:nvSpPr>
          <p:cNvPr id="49" name="مربع نص 48">
            <a:extLst>
              <a:ext uri="{FF2B5EF4-FFF2-40B4-BE49-F238E27FC236}">
                <a16:creationId xmlns:a16="http://schemas.microsoft.com/office/drawing/2014/main" id="{D4CE8E54-6BBB-6AD3-67A7-3707F32CF5AC}"/>
              </a:ext>
            </a:extLst>
          </p:cNvPr>
          <p:cNvSpPr txBox="1"/>
          <p:nvPr/>
        </p:nvSpPr>
        <p:spPr>
          <a:xfrm>
            <a:off x="1902250" y="1533208"/>
            <a:ext cx="9702376" cy="2954655"/>
          </a:xfrm>
          <a:prstGeom prst="rect">
            <a:avLst/>
          </a:prstGeom>
          <a:noFill/>
        </p:spPr>
        <p:txBody>
          <a:bodyPr wrap="square">
            <a:spAutoFit/>
          </a:bodyPr>
          <a:lstStyle/>
          <a:p>
            <a:pPr marL="285750" indent="-285750">
              <a:lnSpc>
                <a:spcPct val="150000"/>
              </a:lnSpc>
              <a:buBlip>
                <a:blip r:embed="rId2"/>
              </a:buBlip>
            </a:pPr>
            <a:r>
              <a:rPr lang="ar-SA" sz="2200" b="1" dirty="0">
                <a:solidFill>
                  <a:srgbClr val="CC6741"/>
                </a:solidFill>
                <a:latin typeface="Harmattan" panose="01000503000000020003" pitchFamily="2" charset="-78"/>
                <a:ea typeface="Harmattan" panose="01000503000000020003" pitchFamily="2" charset="-78"/>
                <a:cs typeface="Harmattan" panose="01000503000000020003" pitchFamily="2" charset="-78"/>
              </a:rPr>
              <a:t>شهر الرّحمة والمغفرة والتّوبة: </a:t>
            </a:r>
            <a:r>
              <a:rPr lang="ar-SA" sz="2000" dirty="0">
                <a:solidFill>
                  <a:srgbClr val="11516D"/>
                </a:solidFill>
                <a:latin typeface="Harmattan" panose="01000503000000020003" pitchFamily="2" charset="-78"/>
                <a:ea typeface="Harmattan" panose="01000503000000020003" pitchFamily="2" charset="-78"/>
                <a:cs typeface="Harmattan" panose="01000503000000020003" pitchFamily="2" charset="-78"/>
              </a:rPr>
              <a:t>يتعرّض المسلم لرحمات الله عزّ وجل في رمضان، وينال المغفرة والتّوبة، وتُكفّر سيّئاته بصيام شهر رمضان، قال الرّسول عليه الصّلاة والسّلام: (من صامَ رمضانَ إيمانًا واحتسابًا، غُفِرَ لَهُ ما تقدَّمَ من ذنبِهِ، ومَن قامَ ليلةَ القدرِ إيمانًا واحتِسابًا غُفِرَ لَهُ ما تقدَّمَ من ذنبِهِ).</a:t>
            </a:r>
          </a:p>
          <a:p>
            <a:pPr marL="285750" indent="-285750">
              <a:lnSpc>
                <a:spcPct val="150000"/>
              </a:lnSpc>
              <a:buBlip>
                <a:blip r:embed="rId2"/>
              </a:buBlip>
            </a:pPr>
            <a:r>
              <a:rPr lang="ar-SA" sz="2200" b="1" dirty="0">
                <a:solidFill>
                  <a:srgbClr val="CC6741"/>
                </a:solidFill>
                <a:latin typeface="Harmattan" panose="01000503000000020003" pitchFamily="2" charset="-78"/>
                <a:ea typeface="Harmattan" panose="01000503000000020003" pitchFamily="2" charset="-78"/>
                <a:cs typeface="Harmattan" panose="01000503000000020003" pitchFamily="2" charset="-78"/>
              </a:rPr>
              <a:t>شهر فتح أبواب الجنان: </a:t>
            </a:r>
            <a:r>
              <a:rPr lang="ar-SA" sz="2000" dirty="0">
                <a:solidFill>
                  <a:srgbClr val="11516D"/>
                </a:solidFill>
                <a:latin typeface="Harmattan" panose="01000503000000020003" pitchFamily="2" charset="-78"/>
                <a:ea typeface="Harmattan" panose="01000503000000020003" pitchFamily="2" charset="-78"/>
                <a:cs typeface="Harmattan" panose="01000503000000020003" pitchFamily="2" charset="-78"/>
              </a:rPr>
              <a:t>في شهر رمضان تُفتح أبواب الجِنان وخاصّةً باب الرّيان للصّائم، وتُغلق أبواب النّيران، وتُصفّد الشّياطين في قاع البحار، قال الرّسول عليه الصّلاة والسّلام: (إذا جاء رمضانُ فُتِحَتْ أبوابُ الجنةِ، وغُلِّقَتْ أبوابُ النارِ، وصُفِّدَتْ الشياطينُ).</a:t>
            </a:r>
          </a:p>
        </p:txBody>
      </p:sp>
      <p:grpSp>
        <p:nvGrpSpPr>
          <p:cNvPr id="51" name="مجموعة 50">
            <a:extLst>
              <a:ext uri="{FF2B5EF4-FFF2-40B4-BE49-F238E27FC236}">
                <a16:creationId xmlns:a16="http://schemas.microsoft.com/office/drawing/2014/main" id="{6BE3D56A-0CE3-A5DD-8C95-79F5F21B1C46}"/>
              </a:ext>
            </a:extLst>
          </p:cNvPr>
          <p:cNvGrpSpPr/>
          <p:nvPr/>
        </p:nvGrpSpPr>
        <p:grpSpPr>
          <a:xfrm>
            <a:off x="4783991" y="4314907"/>
            <a:ext cx="2624018" cy="2240950"/>
            <a:chOff x="4834064" y="4129771"/>
            <a:chExt cx="3057582" cy="2611221"/>
          </a:xfrm>
        </p:grpSpPr>
        <p:sp>
          <p:nvSpPr>
            <p:cNvPr id="239" name="Google Shape;738;p41">
              <a:extLst>
                <a:ext uri="{FF2B5EF4-FFF2-40B4-BE49-F238E27FC236}">
                  <a16:creationId xmlns:a16="http://schemas.microsoft.com/office/drawing/2014/main" id="{0D008E60-3A23-F289-99F4-F88A59C08C1C}"/>
                </a:ext>
              </a:extLst>
            </p:cNvPr>
            <p:cNvSpPr/>
            <p:nvPr/>
          </p:nvSpPr>
          <p:spPr>
            <a:xfrm>
              <a:off x="4834064" y="4888511"/>
              <a:ext cx="2789775" cy="1852479"/>
            </a:xfrm>
            <a:custGeom>
              <a:avLst/>
              <a:gdLst/>
              <a:ahLst/>
              <a:cxnLst/>
              <a:rect l="l" t="t" r="r" b="b"/>
              <a:pathLst>
                <a:path w="50965" h="33842" extrusionOk="0">
                  <a:moveTo>
                    <a:pt x="979" y="1"/>
                  </a:moveTo>
                  <a:cubicBezTo>
                    <a:pt x="979" y="1"/>
                    <a:pt x="327" y="490"/>
                    <a:pt x="86" y="1142"/>
                  </a:cubicBezTo>
                  <a:cubicBezTo>
                    <a:pt x="1" y="1305"/>
                    <a:pt x="1" y="1468"/>
                    <a:pt x="86" y="1553"/>
                  </a:cubicBezTo>
                  <a:lnTo>
                    <a:pt x="86" y="28376"/>
                  </a:lnTo>
                  <a:cubicBezTo>
                    <a:pt x="86" y="28982"/>
                    <a:pt x="508" y="29447"/>
                    <a:pt x="1091" y="29447"/>
                  </a:cubicBezTo>
                  <a:cubicBezTo>
                    <a:pt x="1136" y="29447"/>
                    <a:pt x="1181" y="29444"/>
                    <a:pt x="1227" y="29439"/>
                  </a:cubicBezTo>
                  <a:cubicBezTo>
                    <a:pt x="3143" y="29179"/>
                    <a:pt x="4954" y="29068"/>
                    <a:pt x="6654" y="29068"/>
                  </a:cubicBezTo>
                  <a:cubicBezTo>
                    <a:pt x="14572" y="29068"/>
                    <a:pt x="20059" y="31492"/>
                    <a:pt x="22342" y="32700"/>
                  </a:cubicBezTo>
                  <a:cubicBezTo>
                    <a:pt x="23079" y="33105"/>
                    <a:pt x="23483" y="33353"/>
                    <a:pt x="23483" y="33353"/>
                  </a:cubicBezTo>
                  <a:cubicBezTo>
                    <a:pt x="23483" y="33353"/>
                    <a:pt x="23568" y="33353"/>
                    <a:pt x="23731" y="33431"/>
                  </a:cubicBezTo>
                  <a:cubicBezTo>
                    <a:pt x="23809" y="33431"/>
                    <a:pt x="23809" y="33516"/>
                    <a:pt x="23809" y="33516"/>
                  </a:cubicBezTo>
                  <a:lnTo>
                    <a:pt x="23973" y="33516"/>
                  </a:lnTo>
                  <a:cubicBezTo>
                    <a:pt x="24383" y="33679"/>
                    <a:pt x="24873" y="33842"/>
                    <a:pt x="25440" y="33842"/>
                  </a:cubicBezTo>
                  <a:cubicBezTo>
                    <a:pt x="26503" y="33842"/>
                    <a:pt x="27397" y="33353"/>
                    <a:pt x="27397" y="33353"/>
                  </a:cubicBezTo>
                  <a:cubicBezTo>
                    <a:pt x="27397" y="33353"/>
                    <a:pt x="27808" y="33105"/>
                    <a:pt x="28539" y="32700"/>
                  </a:cubicBezTo>
                  <a:cubicBezTo>
                    <a:pt x="30821" y="31492"/>
                    <a:pt x="36366" y="29068"/>
                    <a:pt x="44261" y="29068"/>
                  </a:cubicBezTo>
                  <a:cubicBezTo>
                    <a:pt x="45955" y="29068"/>
                    <a:pt x="47758" y="29179"/>
                    <a:pt x="49660" y="29439"/>
                  </a:cubicBezTo>
                  <a:cubicBezTo>
                    <a:pt x="49706" y="29444"/>
                    <a:pt x="49752" y="29447"/>
                    <a:pt x="49797" y="29447"/>
                  </a:cubicBezTo>
                  <a:cubicBezTo>
                    <a:pt x="50390" y="29447"/>
                    <a:pt x="50880" y="28982"/>
                    <a:pt x="50880" y="28376"/>
                  </a:cubicBezTo>
                  <a:lnTo>
                    <a:pt x="50880" y="1553"/>
                  </a:lnTo>
                  <a:cubicBezTo>
                    <a:pt x="50964" y="1468"/>
                    <a:pt x="50964" y="1305"/>
                    <a:pt x="50880" y="1142"/>
                  </a:cubicBezTo>
                  <a:cubicBezTo>
                    <a:pt x="50638" y="490"/>
                    <a:pt x="49986" y="1"/>
                    <a:pt x="49986" y="1"/>
                  </a:cubicBezTo>
                  <a:lnTo>
                    <a:pt x="49575" y="164"/>
                  </a:lnTo>
                  <a:lnTo>
                    <a:pt x="49901" y="979"/>
                  </a:lnTo>
                  <a:cubicBezTo>
                    <a:pt x="49412" y="901"/>
                    <a:pt x="48923" y="816"/>
                    <a:pt x="48434" y="816"/>
                  </a:cubicBezTo>
                  <a:cubicBezTo>
                    <a:pt x="47781" y="738"/>
                    <a:pt x="47129" y="653"/>
                    <a:pt x="46477" y="653"/>
                  </a:cubicBezTo>
                  <a:cubicBezTo>
                    <a:pt x="45498" y="575"/>
                    <a:pt x="44520" y="575"/>
                    <a:pt x="43626" y="575"/>
                  </a:cubicBezTo>
                  <a:cubicBezTo>
                    <a:pt x="43215" y="575"/>
                    <a:pt x="42811" y="575"/>
                    <a:pt x="42322" y="653"/>
                  </a:cubicBezTo>
                  <a:cubicBezTo>
                    <a:pt x="34735" y="1064"/>
                    <a:pt x="30091" y="3751"/>
                    <a:pt x="28865" y="4652"/>
                  </a:cubicBezTo>
                  <a:cubicBezTo>
                    <a:pt x="28623" y="4730"/>
                    <a:pt x="28539" y="4815"/>
                    <a:pt x="28539" y="4815"/>
                  </a:cubicBezTo>
                  <a:lnTo>
                    <a:pt x="28297" y="11416"/>
                  </a:lnTo>
                  <a:lnTo>
                    <a:pt x="27723" y="26667"/>
                  </a:lnTo>
                  <a:lnTo>
                    <a:pt x="27560" y="29843"/>
                  </a:lnTo>
                  <a:lnTo>
                    <a:pt x="27560" y="31070"/>
                  </a:lnTo>
                  <a:lnTo>
                    <a:pt x="27482" y="31396"/>
                  </a:lnTo>
                  <a:lnTo>
                    <a:pt x="23405" y="31396"/>
                  </a:lnTo>
                  <a:lnTo>
                    <a:pt x="23405" y="31070"/>
                  </a:lnTo>
                  <a:lnTo>
                    <a:pt x="23320" y="29843"/>
                  </a:lnTo>
                  <a:lnTo>
                    <a:pt x="23242" y="26667"/>
                  </a:lnTo>
                  <a:lnTo>
                    <a:pt x="22668" y="11416"/>
                  </a:lnTo>
                  <a:lnTo>
                    <a:pt x="22427" y="4815"/>
                  </a:lnTo>
                  <a:cubicBezTo>
                    <a:pt x="22427" y="4815"/>
                    <a:pt x="22264" y="4730"/>
                    <a:pt x="22100" y="4567"/>
                  </a:cubicBezTo>
                  <a:cubicBezTo>
                    <a:pt x="21611" y="4325"/>
                    <a:pt x="20796" y="3836"/>
                    <a:pt x="19570" y="3184"/>
                  </a:cubicBezTo>
                  <a:cubicBezTo>
                    <a:pt x="19328" y="3099"/>
                    <a:pt x="19165" y="3021"/>
                    <a:pt x="19002" y="2936"/>
                  </a:cubicBezTo>
                  <a:cubicBezTo>
                    <a:pt x="16634" y="1958"/>
                    <a:pt x="13210" y="901"/>
                    <a:pt x="8565" y="653"/>
                  </a:cubicBezTo>
                  <a:cubicBezTo>
                    <a:pt x="8154" y="575"/>
                    <a:pt x="7750" y="575"/>
                    <a:pt x="7261" y="575"/>
                  </a:cubicBezTo>
                  <a:cubicBezTo>
                    <a:pt x="6361" y="575"/>
                    <a:pt x="5467" y="575"/>
                    <a:pt x="4489" y="653"/>
                  </a:cubicBezTo>
                  <a:cubicBezTo>
                    <a:pt x="3836" y="653"/>
                    <a:pt x="3184" y="738"/>
                    <a:pt x="2447" y="816"/>
                  </a:cubicBezTo>
                  <a:cubicBezTo>
                    <a:pt x="2042" y="816"/>
                    <a:pt x="1553" y="901"/>
                    <a:pt x="1064" y="979"/>
                  </a:cubicBezTo>
                  <a:lnTo>
                    <a:pt x="1305" y="164"/>
                  </a:lnTo>
                  <a:lnTo>
                    <a:pt x="9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739;p41">
              <a:extLst>
                <a:ext uri="{FF2B5EF4-FFF2-40B4-BE49-F238E27FC236}">
                  <a16:creationId xmlns:a16="http://schemas.microsoft.com/office/drawing/2014/main" id="{786DB8B1-8C5D-A330-B633-003C825CF793}"/>
                </a:ext>
              </a:extLst>
            </p:cNvPr>
            <p:cNvSpPr/>
            <p:nvPr/>
          </p:nvSpPr>
          <p:spPr>
            <a:xfrm>
              <a:off x="4887654" y="4858130"/>
              <a:ext cx="2682652" cy="1811479"/>
            </a:xfrm>
            <a:custGeom>
              <a:avLst/>
              <a:gdLst/>
              <a:ahLst/>
              <a:cxnLst/>
              <a:rect l="l" t="t" r="r" b="b"/>
              <a:pathLst>
                <a:path w="49008" h="33093" extrusionOk="0">
                  <a:moveTo>
                    <a:pt x="6731" y="0"/>
                  </a:moveTo>
                  <a:cubicBezTo>
                    <a:pt x="5706" y="0"/>
                    <a:pt x="4632" y="47"/>
                    <a:pt x="3510" y="151"/>
                  </a:cubicBezTo>
                  <a:cubicBezTo>
                    <a:pt x="2857" y="151"/>
                    <a:pt x="2205" y="230"/>
                    <a:pt x="1468" y="314"/>
                  </a:cubicBezTo>
                  <a:lnTo>
                    <a:pt x="0" y="556"/>
                  </a:lnTo>
                  <a:lnTo>
                    <a:pt x="0" y="27789"/>
                  </a:lnTo>
                  <a:cubicBezTo>
                    <a:pt x="0" y="28395"/>
                    <a:pt x="496" y="28861"/>
                    <a:pt x="1021" y="28861"/>
                  </a:cubicBezTo>
                  <a:cubicBezTo>
                    <a:pt x="1061" y="28861"/>
                    <a:pt x="1102" y="28858"/>
                    <a:pt x="1142" y="28852"/>
                  </a:cubicBezTo>
                  <a:cubicBezTo>
                    <a:pt x="3139" y="28540"/>
                    <a:pt x="5035" y="28407"/>
                    <a:pt x="6816" y="28407"/>
                  </a:cubicBezTo>
                  <a:cubicBezTo>
                    <a:pt x="14339" y="28407"/>
                    <a:pt x="19805" y="30779"/>
                    <a:pt x="22178" y="32029"/>
                  </a:cubicBezTo>
                  <a:cubicBezTo>
                    <a:pt x="22994" y="32440"/>
                    <a:pt x="23404" y="32766"/>
                    <a:pt x="23404" y="32766"/>
                  </a:cubicBezTo>
                  <a:cubicBezTo>
                    <a:pt x="23404" y="32766"/>
                    <a:pt x="23809" y="33092"/>
                    <a:pt x="24461" y="33092"/>
                  </a:cubicBezTo>
                  <a:cubicBezTo>
                    <a:pt x="25198" y="33092"/>
                    <a:pt x="25524" y="32766"/>
                    <a:pt x="25524" y="32766"/>
                  </a:cubicBezTo>
                  <a:cubicBezTo>
                    <a:pt x="25524" y="32766"/>
                    <a:pt x="31952" y="28401"/>
                    <a:pt x="42102" y="28401"/>
                  </a:cubicBezTo>
                  <a:cubicBezTo>
                    <a:pt x="43885" y="28401"/>
                    <a:pt x="45783" y="28536"/>
                    <a:pt x="47781" y="28852"/>
                  </a:cubicBezTo>
                  <a:cubicBezTo>
                    <a:pt x="47827" y="28858"/>
                    <a:pt x="47873" y="28861"/>
                    <a:pt x="47918" y="28861"/>
                  </a:cubicBezTo>
                  <a:cubicBezTo>
                    <a:pt x="48511" y="28861"/>
                    <a:pt x="49007" y="28395"/>
                    <a:pt x="49007" y="27789"/>
                  </a:cubicBezTo>
                  <a:lnTo>
                    <a:pt x="49007" y="556"/>
                  </a:lnTo>
                  <a:cubicBezTo>
                    <a:pt x="48433" y="477"/>
                    <a:pt x="47944" y="393"/>
                    <a:pt x="47455" y="314"/>
                  </a:cubicBezTo>
                  <a:cubicBezTo>
                    <a:pt x="46802" y="230"/>
                    <a:pt x="46150" y="151"/>
                    <a:pt x="45498" y="151"/>
                  </a:cubicBezTo>
                  <a:cubicBezTo>
                    <a:pt x="44376" y="47"/>
                    <a:pt x="43301" y="0"/>
                    <a:pt x="42276" y="0"/>
                  </a:cubicBezTo>
                  <a:cubicBezTo>
                    <a:pt x="39279" y="0"/>
                    <a:pt x="36701" y="396"/>
                    <a:pt x="34572" y="882"/>
                  </a:cubicBezTo>
                  <a:lnTo>
                    <a:pt x="34493" y="882"/>
                  </a:lnTo>
                  <a:cubicBezTo>
                    <a:pt x="30821" y="1782"/>
                    <a:pt x="28375" y="3165"/>
                    <a:pt x="27318" y="3817"/>
                  </a:cubicBezTo>
                  <a:cubicBezTo>
                    <a:pt x="26829" y="4065"/>
                    <a:pt x="26666" y="4306"/>
                    <a:pt x="26666" y="4306"/>
                  </a:cubicBezTo>
                  <a:lnTo>
                    <a:pt x="26418" y="8957"/>
                  </a:lnTo>
                  <a:lnTo>
                    <a:pt x="25766" y="26484"/>
                  </a:lnTo>
                  <a:lnTo>
                    <a:pt x="25766" y="27711"/>
                  </a:lnTo>
                  <a:lnTo>
                    <a:pt x="25603" y="30235"/>
                  </a:lnTo>
                  <a:lnTo>
                    <a:pt x="23320" y="30235"/>
                  </a:lnTo>
                  <a:lnTo>
                    <a:pt x="23241" y="27711"/>
                  </a:lnTo>
                  <a:lnTo>
                    <a:pt x="23157" y="26484"/>
                  </a:lnTo>
                  <a:lnTo>
                    <a:pt x="22504" y="8957"/>
                  </a:lnTo>
                  <a:lnTo>
                    <a:pt x="22341" y="4306"/>
                  </a:lnTo>
                  <a:cubicBezTo>
                    <a:pt x="22341" y="4306"/>
                    <a:pt x="22100" y="4065"/>
                    <a:pt x="21689" y="3817"/>
                  </a:cubicBezTo>
                  <a:cubicBezTo>
                    <a:pt x="21121" y="3491"/>
                    <a:pt x="20306" y="3002"/>
                    <a:pt x="19243" y="2513"/>
                  </a:cubicBezTo>
                  <a:cubicBezTo>
                    <a:pt x="19080" y="2434"/>
                    <a:pt x="18917" y="2350"/>
                    <a:pt x="18675" y="2271"/>
                  </a:cubicBezTo>
                  <a:cubicBezTo>
                    <a:pt x="17534" y="1782"/>
                    <a:pt x="16144" y="1293"/>
                    <a:pt x="14435" y="882"/>
                  </a:cubicBezTo>
                  <a:cubicBezTo>
                    <a:pt x="12307" y="396"/>
                    <a:pt x="9728" y="0"/>
                    <a:pt x="6731" y="0"/>
                  </a:cubicBez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740;p41">
              <a:extLst>
                <a:ext uri="{FF2B5EF4-FFF2-40B4-BE49-F238E27FC236}">
                  <a16:creationId xmlns:a16="http://schemas.microsoft.com/office/drawing/2014/main" id="{96D56D19-ECCD-A460-A983-3D671B77093F}"/>
                </a:ext>
              </a:extLst>
            </p:cNvPr>
            <p:cNvSpPr/>
            <p:nvPr/>
          </p:nvSpPr>
          <p:spPr>
            <a:xfrm>
              <a:off x="4967957" y="4759272"/>
              <a:ext cx="2517339" cy="1807484"/>
            </a:xfrm>
            <a:custGeom>
              <a:avLst/>
              <a:gdLst/>
              <a:ahLst/>
              <a:cxnLst/>
              <a:rect l="l" t="t" r="r" b="b"/>
              <a:pathLst>
                <a:path w="45988" h="33020" extrusionOk="0">
                  <a:moveTo>
                    <a:pt x="2043" y="0"/>
                  </a:moveTo>
                  <a:lnTo>
                    <a:pt x="1" y="2036"/>
                  </a:lnTo>
                  <a:lnTo>
                    <a:pt x="1" y="28780"/>
                  </a:lnTo>
                  <a:cubicBezTo>
                    <a:pt x="2195" y="28424"/>
                    <a:pt x="4227" y="28275"/>
                    <a:pt x="6093" y="28275"/>
                  </a:cubicBezTo>
                  <a:cubicBezTo>
                    <a:pt x="14905" y="28275"/>
                    <a:pt x="20002" y="31601"/>
                    <a:pt x="20874" y="32204"/>
                  </a:cubicBezTo>
                  <a:cubicBezTo>
                    <a:pt x="20959" y="32289"/>
                    <a:pt x="21037" y="32289"/>
                    <a:pt x="21037" y="32289"/>
                  </a:cubicBezTo>
                  <a:cubicBezTo>
                    <a:pt x="21037" y="32289"/>
                    <a:pt x="21200" y="32452"/>
                    <a:pt x="21527" y="32615"/>
                  </a:cubicBezTo>
                  <a:cubicBezTo>
                    <a:pt x="21853" y="32778"/>
                    <a:pt x="22342" y="33020"/>
                    <a:pt x="22994" y="33020"/>
                  </a:cubicBezTo>
                  <a:cubicBezTo>
                    <a:pt x="24221" y="33020"/>
                    <a:pt x="24951" y="32289"/>
                    <a:pt x="24951" y="32289"/>
                  </a:cubicBezTo>
                  <a:cubicBezTo>
                    <a:pt x="24951" y="32289"/>
                    <a:pt x="25036" y="32289"/>
                    <a:pt x="25114" y="32204"/>
                  </a:cubicBezTo>
                  <a:cubicBezTo>
                    <a:pt x="25992" y="31601"/>
                    <a:pt x="31085" y="28275"/>
                    <a:pt x="39896" y="28275"/>
                  </a:cubicBezTo>
                  <a:cubicBezTo>
                    <a:pt x="41762" y="28275"/>
                    <a:pt x="43794" y="28424"/>
                    <a:pt x="45988" y="28780"/>
                  </a:cubicBezTo>
                  <a:lnTo>
                    <a:pt x="45988" y="2036"/>
                  </a:lnTo>
                  <a:lnTo>
                    <a:pt x="44031" y="0"/>
                  </a:lnTo>
                  <a:lnTo>
                    <a:pt x="42159" y="894"/>
                  </a:lnTo>
                  <a:lnTo>
                    <a:pt x="41748" y="1546"/>
                  </a:lnTo>
                  <a:cubicBezTo>
                    <a:pt x="41108" y="1513"/>
                    <a:pt x="40486" y="1498"/>
                    <a:pt x="39882" y="1498"/>
                  </a:cubicBezTo>
                  <a:cubicBezTo>
                    <a:pt x="30155" y="1498"/>
                    <a:pt x="24951" y="5545"/>
                    <a:pt x="24951" y="5545"/>
                  </a:cubicBezTo>
                  <a:lnTo>
                    <a:pt x="24951" y="27234"/>
                  </a:lnTo>
                  <a:lnTo>
                    <a:pt x="24299" y="28290"/>
                  </a:lnTo>
                  <a:lnTo>
                    <a:pt x="22994" y="30332"/>
                  </a:lnTo>
                  <a:lnTo>
                    <a:pt x="21690" y="28290"/>
                  </a:lnTo>
                  <a:lnTo>
                    <a:pt x="21037" y="27234"/>
                  </a:lnTo>
                  <a:lnTo>
                    <a:pt x="21037" y="5545"/>
                  </a:lnTo>
                  <a:cubicBezTo>
                    <a:pt x="21037" y="5545"/>
                    <a:pt x="20059" y="4730"/>
                    <a:pt x="18187" y="3914"/>
                  </a:cubicBezTo>
                  <a:cubicBezTo>
                    <a:pt x="18024" y="3829"/>
                    <a:pt x="17776" y="3751"/>
                    <a:pt x="17613" y="3666"/>
                  </a:cubicBezTo>
                  <a:cubicBezTo>
                    <a:pt x="15149" y="2582"/>
                    <a:pt x="11335" y="1493"/>
                    <a:pt x="6282" y="1493"/>
                  </a:cubicBezTo>
                  <a:cubicBezTo>
                    <a:pt x="5649" y="1493"/>
                    <a:pt x="4997" y="1510"/>
                    <a:pt x="4326" y="1546"/>
                  </a:cubicBezTo>
                  <a:lnTo>
                    <a:pt x="3915" y="894"/>
                  </a:lnTo>
                  <a:lnTo>
                    <a:pt x="2043" y="0"/>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741;p41">
              <a:extLst>
                <a:ext uri="{FF2B5EF4-FFF2-40B4-BE49-F238E27FC236}">
                  <a16:creationId xmlns:a16="http://schemas.microsoft.com/office/drawing/2014/main" id="{41D4A505-E274-7AD9-0DA3-1921143190C5}"/>
                </a:ext>
              </a:extLst>
            </p:cNvPr>
            <p:cNvSpPr/>
            <p:nvPr/>
          </p:nvSpPr>
          <p:spPr>
            <a:xfrm>
              <a:off x="5079735" y="4731520"/>
              <a:ext cx="2298438" cy="1688152"/>
            </a:xfrm>
            <a:custGeom>
              <a:avLst/>
              <a:gdLst/>
              <a:ahLst/>
              <a:cxnLst/>
              <a:rect l="l" t="t" r="r" b="b"/>
              <a:pathLst>
                <a:path w="41989" h="30840" extrusionOk="0">
                  <a:moveTo>
                    <a:pt x="6104" y="1"/>
                  </a:moveTo>
                  <a:cubicBezTo>
                    <a:pt x="4236" y="1"/>
                    <a:pt x="2200" y="151"/>
                    <a:pt x="1" y="507"/>
                  </a:cubicBezTo>
                  <a:lnTo>
                    <a:pt x="1" y="27330"/>
                  </a:lnTo>
                  <a:cubicBezTo>
                    <a:pt x="2214" y="26958"/>
                    <a:pt x="4262" y="26803"/>
                    <a:pt x="6142" y="26803"/>
                  </a:cubicBezTo>
                  <a:cubicBezTo>
                    <a:pt x="12084" y="26803"/>
                    <a:pt x="16336" y="28355"/>
                    <a:pt x="18754" y="29535"/>
                  </a:cubicBezTo>
                  <a:lnTo>
                    <a:pt x="19732" y="30024"/>
                  </a:lnTo>
                  <a:cubicBezTo>
                    <a:pt x="20548" y="30513"/>
                    <a:pt x="20952" y="30839"/>
                    <a:pt x="20952" y="30839"/>
                  </a:cubicBezTo>
                  <a:cubicBezTo>
                    <a:pt x="20952" y="30839"/>
                    <a:pt x="21363" y="30513"/>
                    <a:pt x="22257" y="30024"/>
                  </a:cubicBezTo>
                  <a:cubicBezTo>
                    <a:pt x="22505" y="29861"/>
                    <a:pt x="22831" y="29698"/>
                    <a:pt x="23235" y="29535"/>
                  </a:cubicBezTo>
                  <a:cubicBezTo>
                    <a:pt x="25589" y="28355"/>
                    <a:pt x="29825" y="26803"/>
                    <a:pt x="35801" y="26803"/>
                  </a:cubicBezTo>
                  <a:cubicBezTo>
                    <a:pt x="37691" y="26803"/>
                    <a:pt x="39755" y="26958"/>
                    <a:pt x="41989" y="27330"/>
                  </a:cubicBezTo>
                  <a:lnTo>
                    <a:pt x="41989" y="507"/>
                  </a:lnTo>
                  <a:cubicBezTo>
                    <a:pt x="39807" y="153"/>
                    <a:pt x="37785" y="5"/>
                    <a:pt x="35927" y="5"/>
                  </a:cubicBezTo>
                  <a:cubicBezTo>
                    <a:pt x="27924" y="5"/>
                    <a:pt x="22966" y="2758"/>
                    <a:pt x="21441" y="3684"/>
                  </a:cubicBezTo>
                  <a:cubicBezTo>
                    <a:pt x="21200" y="3932"/>
                    <a:pt x="21037" y="4010"/>
                    <a:pt x="20952" y="4010"/>
                  </a:cubicBezTo>
                  <a:cubicBezTo>
                    <a:pt x="20952" y="4010"/>
                    <a:pt x="20626" y="3769"/>
                    <a:pt x="19895" y="3358"/>
                  </a:cubicBezTo>
                  <a:cubicBezTo>
                    <a:pt x="19569" y="3117"/>
                    <a:pt x="19080" y="2869"/>
                    <a:pt x="18506" y="2627"/>
                  </a:cubicBezTo>
                  <a:cubicBezTo>
                    <a:pt x="16102" y="1452"/>
                    <a:pt x="11919" y="1"/>
                    <a:pt x="6104" y="1"/>
                  </a:cubicBezTo>
                  <a:close/>
                </a:path>
              </a:pathLst>
            </a:custGeom>
            <a:solidFill>
              <a:srgbClr val="F3E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742;p41">
              <a:extLst>
                <a:ext uri="{FF2B5EF4-FFF2-40B4-BE49-F238E27FC236}">
                  <a16:creationId xmlns:a16="http://schemas.microsoft.com/office/drawing/2014/main" id="{08C36DCF-CDF8-4FC7-2332-FAC303DD0BFC}"/>
                </a:ext>
              </a:extLst>
            </p:cNvPr>
            <p:cNvSpPr/>
            <p:nvPr/>
          </p:nvSpPr>
          <p:spPr>
            <a:xfrm>
              <a:off x="5231473" y="4888511"/>
              <a:ext cx="843420" cy="1276569"/>
            </a:xfrm>
            <a:custGeom>
              <a:avLst/>
              <a:gdLst/>
              <a:ahLst/>
              <a:cxnLst/>
              <a:rect l="l" t="t" r="r" b="b"/>
              <a:pathLst>
                <a:path w="15408" h="23321" extrusionOk="0">
                  <a:moveTo>
                    <a:pt x="3425" y="575"/>
                  </a:moveTo>
                  <a:cubicBezTo>
                    <a:pt x="7176" y="575"/>
                    <a:pt x="10111" y="1227"/>
                    <a:pt x="12231" y="1958"/>
                  </a:cubicBezTo>
                  <a:cubicBezTo>
                    <a:pt x="12473" y="2042"/>
                    <a:pt x="12636" y="2121"/>
                    <a:pt x="12799" y="2205"/>
                  </a:cubicBezTo>
                  <a:cubicBezTo>
                    <a:pt x="13614" y="2532"/>
                    <a:pt x="14266" y="2858"/>
                    <a:pt x="14840" y="3099"/>
                  </a:cubicBezTo>
                  <a:lnTo>
                    <a:pt x="14840" y="22427"/>
                  </a:lnTo>
                  <a:cubicBezTo>
                    <a:pt x="11331" y="21200"/>
                    <a:pt x="7502" y="20548"/>
                    <a:pt x="3425" y="20548"/>
                  </a:cubicBezTo>
                  <a:cubicBezTo>
                    <a:pt x="2447" y="20548"/>
                    <a:pt x="1547" y="20548"/>
                    <a:pt x="568" y="20633"/>
                  </a:cubicBezTo>
                  <a:lnTo>
                    <a:pt x="568" y="653"/>
                  </a:lnTo>
                  <a:lnTo>
                    <a:pt x="1305" y="653"/>
                  </a:lnTo>
                  <a:cubicBezTo>
                    <a:pt x="2036" y="575"/>
                    <a:pt x="2688" y="575"/>
                    <a:pt x="3425" y="575"/>
                  </a:cubicBezTo>
                  <a:close/>
                  <a:moveTo>
                    <a:pt x="3425" y="1"/>
                  </a:moveTo>
                  <a:cubicBezTo>
                    <a:pt x="2362" y="1"/>
                    <a:pt x="1305" y="1"/>
                    <a:pt x="327" y="86"/>
                  </a:cubicBezTo>
                  <a:lnTo>
                    <a:pt x="1" y="164"/>
                  </a:lnTo>
                  <a:lnTo>
                    <a:pt x="1" y="21285"/>
                  </a:lnTo>
                  <a:lnTo>
                    <a:pt x="327" y="21200"/>
                  </a:lnTo>
                  <a:cubicBezTo>
                    <a:pt x="1340" y="21123"/>
                    <a:pt x="2342" y="21084"/>
                    <a:pt x="3331" y="21084"/>
                  </a:cubicBezTo>
                  <a:cubicBezTo>
                    <a:pt x="7507" y="21084"/>
                    <a:pt x="11443" y="21775"/>
                    <a:pt x="15004" y="23157"/>
                  </a:cubicBezTo>
                  <a:lnTo>
                    <a:pt x="15408" y="23320"/>
                  </a:lnTo>
                  <a:lnTo>
                    <a:pt x="15408" y="2695"/>
                  </a:lnTo>
                  <a:lnTo>
                    <a:pt x="15245" y="2610"/>
                  </a:lnTo>
                  <a:cubicBezTo>
                    <a:pt x="14677" y="2369"/>
                    <a:pt x="14025" y="2042"/>
                    <a:pt x="13210" y="1716"/>
                  </a:cubicBezTo>
                  <a:cubicBezTo>
                    <a:pt x="12962" y="1631"/>
                    <a:pt x="12799" y="1553"/>
                    <a:pt x="12636" y="1468"/>
                  </a:cubicBezTo>
                  <a:cubicBezTo>
                    <a:pt x="11416" y="1064"/>
                    <a:pt x="9948" y="653"/>
                    <a:pt x="8154" y="327"/>
                  </a:cubicBezTo>
                  <a:cubicBezTo>
                    <a:pt x="6765" y="86"/>
                    <a:pt x="5134" y="1"/>
                    <a:pt x="3425" y="1"/>
                  </a:cubicBez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743;p41">
              <a:extLst>
                <a:ext uri="{FF2B5EF4-FFF2-40B4-BE49-F238E27FC236}">
                  <a16:creationId xmlns:a16="http://schemas.microsoft.com/office/drawing/2014/main" id="{250E5FF4-7C51-044E-C00C-180A1941D4C3}"/>
                </a:ext>
              </a:extLst>
            </p:cNvPr>
            <p:cNvSpPr/>
            <p:nvPr/>
          </p:nvSpPr>
          <p:spPr>
            <a:xfrm>
              <a:off x="6383028" y="4888511"/>
              <a:ext cx="839150" cy="1276569"/>
            </a:xfrm>
            <a:custGeom>
              <a:avLst/>
              <a:gdLst/>
              <a:ahLst/>
              <a:cxnLst/>
              <a:rect l="l" t="t" r="r" b="b"/>
              <a:pathLst>
                <a:path w="15330" h="23321" extrusionOk="0">
                  <a:moveTo>
                    <a:pt x="11983" y="575"/>
                  </a:moveTo>
                  <a:cubicBezTo>
                    <a:pt x="12635" y="575"/>
                    <a:pt x="13372" y="575"/>
                    <a:pt x="14025" y="653"/>
                  </a:cubicBezTo>
                  <a:lnTo>
                    <a:pt x="14755" y="653"/>
                  </a:lnTo>
                  <a:lnTo>
                    <a:pt x="14755" y="20633"/>
                  </a:lnTo>
                  <a:cubicBezTo>
                    <a:pt x="13748" y="20552"/>
                    <a:pt x="12753" y="20513"/>
                    <a:pt x="11772" y="20513"/>
                  </a:cubicBezTo>
                  <a:cubicBezTo>
                    <a:pt x="7755" y="20513"/>
                    <a:pt x="3976" y="21179"/>
                    <a:pt x="568" y="22427"/>
                  </a:cubicBezTo>
                  <a:lnTo>
                    <a:pt x="568" y="3099"/>
                  </a:lnTo>
                  <a:cubicBezTo>
                    <a:pt x="2446" y="2121"/>
                    <a:pt x="6360" y="575"/>
                    <a:pt x="11983" y="575"/>
                  </a:cubicBezTo>
                  <a:close/>
                  <a:moveTo>
                    <a:pt x="11983" y="1"/>
                  </a:moveTo>
                  <a:cubicBezTo>
                    <a:pt x="10189" y="1"/>
                    <a:pt x="8643" y="86"/>
                    <a:pt x="7254" y="327"/>
                  </a:cubicBezTo>
                  <a:lnTo>
                    <a:pt x="7175" y="327"/>
                  </a:lnTo>
                  <a:cubicBezTo>
                    <a:pt x="3829" y="901"/>
                    <a:pt x="1468" y="1958"/>
                    <a:pt x="163" y="2610"/>
                  </a:cubicBezTo>
                  <a:lnTo>
                    <a:pt x="0" y="2695"/>
                  </a:lnTo>
                  <a:lnTo>
                    <a:pt x="0" y="23320"/>
                  </a:lnTo>
                  <a:lnTo>
                    <a:pt x="405" y="23157"/>
                  </a:lnTo>
                  <a:cubicBezTo>
                    <a:pt x="3965" y="21775"/>
                    <a:pt x="7845" y="21084"/>
                    <a:pt x="12004" y="21084"/>
                  </a:cubicBezTo>
                  <a:cubicBezTo>
                    <a:pt x="12988" y="21084"/>
                    <a:pt x="13988" y="21123"/>
                    <a:pt x="15003" y="21200"/>
                  </a:cubicBezTo>
                  <a:lnTo>
                    <a:pt x="15329" y="21285"/>
                  </a:lnTo>
                  <a:lnTo>
                    <a:pt x="15329" y="164"/>
                  </a:lnTo>
                  <a:lnTo>
                    <a:pt x="15081" y="86"/>
                  </a:lnTo>
                  <a:cubicBezTo>
                    <a:pt x="14025" y="1"/>
                    <a:pt x="12961" y="1"/>
                    <a:pt x="11983" y="1"/>
                  </a:cubicBezTo>
                  <a:close/>
                </a:path>
              </a:pathLst>
            </a:custGeom>
            <a:solidFill>
              <a:srgbClr val="F2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744;p41">
              <a:extLst>
                <a:ext uri="{FF2B5EF4-FFF2-40B4-BE49-F238E27FC236}">
                  <a16:creationId xmlns:a16="http://schemas.microsoft.com/office/drawing/2014/main" id="{4211F07B-DA5F-84B7-5C4C-1144D9A6A66E}"/>
                </a:ext>
              </a:extLst>
            </p:cNvPr>
            <p:cNvSpPr/>
            <p:nvPr/>
          </p:nvSpPr>
          <p:spPr>
            <a:xfrm>
              <a:off x="6226637" y="4911008"/>
              <a:ext cx="26822" cy="40069"/>
            </a:xfrm>
            <a:custGeom>
              <a:avLst/>
              <a:gdLst/>
              <a:ahLst/>
              <a:cxnLst/>
              <a:rect l="l" t="t" r="r" b="b"/>
              <a:pathLst>
                <a:path w="490" h="732" extrusionOk="0">
                  <a:moveTo>
                    <a:pt x="0" y="1"/>
                  </a:moveTo>
                  <a:lnTo>
                    <a:pt x="0" y="731"/>
                  </a:lnTo>
                  <a:cubicBezTo>
                    <a:pt x="85" y="731"/>
                    <a:pt x="248" y="653"/>
                    <a:pt x="489" y="405"/>
                  </a:cubicBezTo>
                  <a:cubicBezTo>
                    <a:pt x="326" y="242"/>
                    <a:pt x="163" y="79"/>
                    <a:pt x="0" y="1"/>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745;p41">
              <a:extLst>
                <a:ext uri="{FF2B5EF4-FFF2-40B4-BE49-F238E27FC236}">
                  <a16:creationId xmlns:a16="http://schemas.microsoft.com/office/drawing/2014/main" id="{6AD6C1C6-0DF0-2AB0-296B-B18B2ABD82EA}"/>
                </a:ext>
              </a:extLst>
            </p:cNvPr>
            <p:cNvSpPr/>
            <p:nvPr/>
          </p:nvSpPr>
          <p:spPr>
            <a:xfrm>
              <a:off x="6056999" y="6423889"/>
              <a:ext cx="928429" cy="317103"/>
            </a:xfrm>
            <a:custGeom>
              <a:avLst/>
              <a:gdLst/>
              <a:ahLst/>
              <a:cxnLst/>
              <a:rect l="l" t="t" r="r" b="b"/>
              <a:pathLst>
                <a:path w="16961" h="5793" extrusionOk="0">
                  <a:moveTo>
                    <a:pt x="16960" y="0"/>
                  </a:moveTo>
                  <a:cubicBezTo>
                    <a:pt x="9055" y="901"/>
                    <a:pt x="4162" y="4162"/>
                    <a:pt x="4162" y="4162"/>
                  </a:cubicBezTo>
                  <a:cubicBezTo>
                    <a:pt x="4162" y="4162"/>
                    <a:pt x="3836" y="4488"/>
                    <a:pt x="3099" y="4488"/>
                  </a:cubicBezTo>
                  <a:cubicBezTo>
                    <a:pt x="2447" y="4488"/>
                    <a:pt x="2042" y="4162"/>
                    <a:pt x="2042" y="4162"/>
                  </a:cubicBezTo>
                  <a:cubicBezTo>
                    <a:pt x="2042" y="4162"/>
                    <a:pt x="1632" y="3836"/>
                    <a:pt x="816" y="3425"/>
                  </a:cubicBezTo>
                  <a:lnTo>
                    <a:pt x="1" y="4651"/>
                  </a:lnTo>
                  <a:cubicBezTo>
                    <a:pt x="738" y="5056"/>
                    <a:pt x="1142" y="5304"/>
                    <a:pt x="1142" y="5304"/>
                  </a:cubicBezTo>
                  <a:cubicBezTo>
                    <a:pt x="1142" y="5304"/>
                    <a:pt x="1227" y="5304"/>
                    <a:pt x="1390" y="5382"/>
                  </a:cubicBezTo>
                  <a:cubicBezTo>
                    <a:pt x="1468" y="5382"/>
                    <a:pt x="1468" y="5467"/>
                    <a:pt x="1468" y="5467"/>
                  </a:cubicBezTo>
                  <a:lnTo>
                    <a:pt x="1632" y="5467"/>
                  </a:lnTo>
                  <a:cubicBezTo>
                    <a:pt x="2042" y="5630"/>
                    <a:pt x="2532" y="5793"/>
                    <a:pt x="3099" y="5793"/>
                  </a:cubicBezTo>
                  <a:cubicBezTo>
                    <a:pt x="4162" y="5793"/>
                    <a:pt x="5056" y="5304"/>
                    <a:pt x="5056" y="5304"/>
                  </a:cubicBezTo>
                  <a:cubicBezTo>
                    <a:pt x="5056" y="5304"/>
                    <a:pt x="5467" y="5056"/>
                    <a:pt x="6198" y="4651"/>
                  </a:cubicBezTo>
                  <a:cubicBezTo>
                    <a:pt x="6282" y="4567"/>
                    <a:pt x="6361" y="4567"/>
                    <a:pt x="6445" y="4567"/>
                  </a:cubicBezTo>
                  <a:cubicBezTo>
                    <a:pt x="8154" y="3588"/>
                    <a:pt x="11579" y="2120"/>
                    <a:pt x="16308" y="1390"/>
                  </a:cubicBezTo>
                  <a:cubicBezTo>
                    <a:pt x="16556" y="1390"/>
                    <a:pt x="16719" y="1390"/>
                    <a:pt x="16960" y="1305"/>
                  </a:cubicBezTo>
                  <a:lnTo>
                    <a:pt x="16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746;p41">
              <a:extLst>
                <a:ext uri="{FF2B5EF4-FFF2-40B4-BE49-F238E27FC236}">
                  <a16:creationId xmlns:a16="http://schemas.microsoft.com/office/drawing/2014/main" id="{5837261F-55C4-8B8F-120E-3B9B6C6F7362}"/>
                </a:ext>
              </a:extLst>
            </p:cNvPr>
            <p:cNvSpPr/>
            <p:nvPr/>
          </p:nvSpPr>
          <p:spPr>
            <a:xfrm>
              <a:off x="6101666" y="6312495"/>
              <a:ext cx="883762" cy="357117"/>
            </a:xfrm>
            <a:custGeom>
              <a:avLst/>
              <a:gdLst/>
              <a:ahLst/>
              <a:cxnLst/>
              <a:rect l="l" t="t" r="r" b="b"/>
              <a:pathLst>
                <a:path w="16145" h="6524" extrusionOk="0">
                  <a:moveTo>
                    <a:pt x="15981" y="0"/>
                  </a:moveTo>
                  <a:lnTo>
                    <a:pt x="15981" y="894"/>
                  </a:lnTo>
                  <a:lnTo>
                    <a:pt x="15981" y="1546"/>
                  </a:lnTo>
                  <a:lnTo>
                    <a:pt x="15981" y="1631"/>
                  </a:lnTo>
                  <a:cubicBezTo>
                    <a:pt x="15981" y="1794"/>
                    <a:pt x="15903" y="1872"/>
                    <a:pt x="15740" y="1872"/>
                  </a:cubicBezTo>
                  <a:cubicBezTo>
                    <a:pt x="15655" y="1872"/>
                    <a:pt x="15577" y="1794"/>
                    <a:pt x="15577" y="1709"/>
                  </a:cubicBezTo>
                  <a:cubicBezTo>
                    <a:pt x="15577" y="1383"/>
                    <a:pt x="15492" y="1142"/>
                    <a:pt x="15492" y="894"/>
                  </a:cubicBezTo>
                  <a:cubicBezTo>
                    <a:pt x="15492" y="568"/>
                    <a:pt x="15577" y="326"/>
                    <a:pt x="15577" y="79"/>
                  </a:cubicBezTo>
                  <a:lnTo>
                    <a:pt x="15414" y="79"/>
                  </a:lnTo>
                  <a:cubicBezTo>
                    <a:pt x="15166" y="731"/>
                    <a:pt x="14840" y="1468"/>
                    <a:pt x="14435" y="2035"/>
                  </a:cubicBezTo>
                  <a:lnTo>
                    <a:pt x="14351" y="2120"/>
                  </a:lnTo>
                  <a:lnTo>
                    <a:pt x="14272" y="2120"/>
                  </a:lnTo>
                  <a:cubicBezTo>
                    <a:pt x="14109" y="2120"/>
                    <a:pt x="13946" y="1872"/>
                    <a:pt x="14109" y="1709"/>
                  </a:cubicBezTo>
                  <a:lnTo>
                    <a:pt x="14188" y="1631"/>
                  </a:lnTo>
                  <a:lnTo>
                    <a:pt x="14435" y="1142"/>
                  </a:lnTo>
                  <a:cubicBezTo>
                    <a:pt x="14599" y="979"/>
                    <a:pt x="14677" y="731"/>
                    <a:pt x="14762" y="568"/>
                  </a:cubicBezTo>
                  <a:cubicBezTo>
                    <a:pt x="14840" y="405"/>
                    <a:pt x="14925" y="326"/>
                    <a:pt x="14925" y="163"/>
                  </a:cubicBezTo>
                  <a:cubicBezTo>
                    <a:pt x="14677" y="163"/>
                    <a:pt x="14351" y="242"/>
                    <a:pt x="14109" y="242"/>
                  </a:cubicBezTo>
                  <a:cubicBezTo>
                    <a:pt x="13783" y="653"/>
                    <a:pt x="13535" y="979"/>
                    <a:pt x="13209" y="1305"/>
                  </a:cubicBezTo>
                  <a:cubicBezTo>
                    <a:pt x="13131" y="1383"/>
                    <a:pt x="13046" y="1383"/>
                    <a:pt x="13046" y="1383"/>
                  </a:cubicBezTo>
                  <a:cubicBezTo>
                    <a:pt x="12883" y="1383"/>
                    <a:pt x="12720" y="1142"/>
                    <a:pt x="12883" y="979"/>
                  </a:cubicBezTo>
                  <a:lnTo>
                    <a:pt x="13457" y="405"/>
                  </a:lnTo>
                  <a:lnTo>
                    <a:pt x="13457" y="405"/>
                  </a:lnTo>
                  <a:cubicBezTo>
                    <a:pt x="8154" y="1305"/>
                    <a:pt x="5055" y="3340"/>
                    <a:pt x="4403" y="3829"/>
                  </a:cubicBezTo>
                  <a:cubicBezTo>
                    <a:pt x="4325" y="3914"/>
                    <a:pt x="4240" y="3914"/>
                    <a:pt x="4240" y="3914"/>
                  </a:cubicBezTo>
                  <a:cubicBezTo>
                    <a:pt x="4240" y="3914"/>
                    <a:pt x="3510" y="4645"/>
                    <a:pt x="2283" y="4645"/>
                  </a:cubicBezTo>
                  <a:cubicBezTo>
                    <a:pt x="1631" y="4645"/>
                    <a:pt x="1142" y="4403"/>
                    <a:pt x="816" y="4240"/>
                  </a:cubicBezTo>
                  <a:lnTo>
                    <a:pt x="248" y="5056"/>
                  </a:lnTo>
                  <a:lnTo>
                    <a:pt x="0" y="5460"/>
                  </a:lnTo>
                  <a:cubicBezTo>
                    <a:pt x="816" y="5871"/>
                    <a:pt x="1226" y="6197"/>
                    <a:pt x="1226" y="6197"/>
                  </a:cubicBezTo>
                  <a:cubicBezTo>
                    <a:pt x="1226" y="6197"/>
                    <a:pt x="1631" y="6523"/>
                    <a:pt x="2283" y="6523"/>
                  </a:cubicBezTo>
                  <a:cubicBezTo>
                    <a:pt x="3020" y="6523"/>
                    <a:pt x="3346" y="6197"/>
                    <a:pt x="3346" y="6197"/>
                  </a:cubicBezTo>
                  <a:cubicBezTo>
                    <a:pt x="3346" y="6197"/>
                    <a:pt x="8239" y="2936"/>
                    <a:pt x="16144" y="2035"/>
                  </a:cubicBezTo>
                  <a:lnTo>
                    <a:pt x="16066" y="0"/>
                  </a:ln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747;p41">
              <a:extLst>
                <a:ext uri="{FF2B5EF4-FFF2-40B4-BE49-F238E27FC236}">
                  <a16:creationId xmlns:a16="http://schemas.microsoft.com/office/drawing/2014/main" id="{6D578F31-E6D1-8B73-292F-30C5982632C5}"/>
                </a:ext>
              </a:extLst>
            </p:cNvPr>
            <p:cNvSpPr/>
            <p:nvPr/>
          </p:nvSpPr>
          <p:spPr>
            <a:xfrm>
              <a:off x="6146280" y="4759272"/>
              <a:ext cx="1339027" cy="1807484"/>
            </a:xfrm>
            <a:custGeom>
              <a:avLst/>
              <a:gdLst/>
              <a:ahLst/>
              <a:cxnLst/>
              <a:rect l="l" t="t" r="r" b="b"/>
              <a:pathLst>
                <a:path w="24462" h="33020" extrusionOk="0">
                  <a:moveTo>
                    <a:pt x="22505" y="0"/>
                  </a:moveTo>
                  <a:lnTo>
                    <a:pt x="22505" y="2447"/>
                  </a:lnTo>
                  <a:cubicBezTo>
                    <a:pt x="23157" y="2283"/>
                    <a:pt x="23809" y="2199"/>
                    <a:pt x="24462" y="2120"/>
                  </a:cubicBezTo>
                  <a:lnTo>
                    <a:pt x="24462" y="2036"/>
                  </a:lnTo>
                  <a:lnTo>
                    <a:pt x="22505" y="0"/>
                  </a:lnTo>
                  <a:close/>
                  <a:moveTo>
                    <a:pt x="15251" y="28049"/>
                  </a:moveTo>
                  <a:cubicBezTo>
                    <a:pt x="15251" y="28127"/>
                    <a:pt x="15251" y="28290"/>
                    <a:pt x="15166" y="28375"/>
                  </a:cubicBezTo>
                  <a:lnTo>
                    <a:pt x="15251" y="28375"/>
                  </a:lnTo>
                  <a:lnTo>
                    <a:pt x="15251" y="28049"/>
                  </a:lnTo>
                  <a:close/>
                  <a:moveTo>
                    <a:pt x="14840" y="27801"/>
                  </a:moveTo>
                  <a:cubicBezTo>
                    <a:pt x="14762" y="27964"/>
                    <a:pt x="14762" y="28127"/>
                    <a:pt x="14677" y="28290"/>
                  </a:cubicBezTo>
                  <a:cubicBezTo>
                    <a:pt x="14677" y="28375"/>
                    <a:pt x="14677" y="28375"/>
                    <a:pt x="14599" y="28454"/>
                  </a:cubicBezTo>
                  <a:lnTo>
                    <a:pt x="14762" y="28454"/>
                  </a:lnTo>
                  <a:cubicBezTo>
                    <a:pt x="14762" y="28212"/>
                    <a:pt x="14840" y="28049"/>
                    <a:pt x="14840" y="27801"/>
                  </a:cubicBezTo>
                  <a:close/>
                  <a:moveTo>
                    <a:pt x="14514" y="26334"/>
                  </a:moveTo>
                  <a:cubicBezTo>
                    <a:pt x="14436" y="26497"/>
                    <a:pt x="14351" y="26660"/>
                    <a:pt x="14273" y="26908"/>
                  </a:cubicBezTo>
                  <a:cubicBezTo>
                    <a:pt x="14025" y="27475"/>
                    <a:pt x="13699" y="28127"/>
                    <a:pt x="13294" y="28617"/>
                  </a:cubicBezTo>
                  <a:cubicBezTo>
                    <a:pt x="13536" y="28617"/>
                    <a:pt x="13862" y="28538"/>
                    <a:pt x="14110" y="28538"/>
                  </a:cubicBezTo>
                  <a:cubicBezTo>
                    <a:pt x="14273" y="28290"/>
                    <a:pt x="14351" y="27964"/>
                    <a:pt x="14436" y="27723"/>
                  </a:cubicBezTo>
                  <a:cubicBezTo>
                    <a:pt x="14599" y="27234"/>
                    <a:pt x="14677" y="26823"/>
                    <a:pt x="14762" y="26334"/>
                  </a:cubicBezTo>
                  <a:close/>
                  <a:moveTo>
                    <a:pt x="14025" y="26334"/>
                  </a:moveTo>
                  <a:cubicBezTo>
                    <a:pt x="13862" y="26334"/>
                    <a:pt x="13784" y="26418"/>
                    <a:pt x="13620" y="26418"/>
                  </a:cubicBezTo>
                  <a:cubicBezTo>
                    <a:pt x="13210" y="26986"/>
                    <a:pt x="12883" y="27638"/>
                    <a:pt x="12720" y="28375"/>
                  </a:cubicBezTo>
                  <a:cubicBezTo>
                    <a:pt x="12720" y="28454"/>
                    <a:pt x="12557" y="28538"/>
                    <a:pt x="12479" y="28538"/>
                  </a:cubicBezTo>
                  <a:cubicBezTo>
                    <a:pt x="12394" y="28538"/>
                    <a:pt x="12231" y="28375"/>
                    <a:pt x="12316" y="28212"/>
                  </a:cubicBezTo>
                  <a:cubicBezTo>
                    <a:pt x="12479" y="27560"/>
                    <a:pt x="12720" y="26986"/>
                    <a:pt x="13131" y="26418"/>
                  </a:cubicBezTo>
                  <a:lnTo>
                    <a:pt x="13131" y="26418"/>
                  </a:lnTo>
                  <a:cubicBezTo>
                    <a:pt x="8807" y="26823"/>
                    <a:pt x="5630" y="28049"/>
                    <a:pt x="3751" y="29028"/>
                  </a:cubicBezTo>
                  <a:cubicBezTo>
                    <a:pt x="3347" y="29191"/>
                    <a:pt x="3021" y="29354"/>
                    <a:pt x="2773" y="29517"/>
                  </a:cubicBezTo>
                  <a:cubicBezTo>
                    <a:pt x="1879" y="30006"/>
                    <a:pt x="1468" y="30332"/>
                    <a:pt x="1468" y="30332"/>
                  </a:cubicBezTo>
                  <a:lnTo>
                    <a:pt x="327" y="32041"/>
                  </a:lnTo>
                  <a:lnTo>
                    <a:pt x="1" y="32615"/>
                  </a:lnTo>
                  <a:cubicBezTo>
                    <a:pt x="327" y="32778"/>
                    <a:pt x="816" y="33020"/>
                    <a:pt x="1468" y="33020"/>
                  </a:cubicBezTo>
                  <a:cubicBezTo>
                    <a:pt x="2695" y="33020"/>
                    <a:pt x="3425" y="32289"/>
                    <a:pt x="3425" y="32289"/>
                  </a:cubicBezTo>
                  <a:cubicBezTo>
                    <a:pt x="3425" y="32289"/>
                    <a:pt x="3510" y="32289"/>
                    <a:pt x="3588" y="32204"/>
                  </a:cubicBezTo>
                  <a:cubicBezTo>
                    <a:pt x="4240" y="31715"/>
                    <a:pt x="7339" y="29680"/>
                    <a:pt x="12642" y="28780"/>
                  </a:cubicBezTo>
                  <a:cubicBezTo>
                    <a:pt x="13210" y="28049"/>
                    <a:pt x="13699" y="27234"/>
                    <a:pt x="14025" y="26334"/>
                  </a:cubicBez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748;p41">
              <a:extLst>
                <a:ext uri="{FF2B5EF4-FFF2-40B4-BE49-F238E27FC236}">
                  <a16:creationId xmlns:a16="http://schemas.microsoft.com/office/drawing/2014/main" id="{F487398F-C198-43DE-274D-5B0C2CA42978}"/>
                </a:ext>
              </a:extLst>
            </p:cNvPr>
            <p:cNvSpPr/>
            <p:nvPr/>
          </p:nvSpPr>
          <p:spPr>
            <a:xfrm>
              <a:off x="6226637" y="4732504"/>
              <a:ext cx="1151545" cy="1687167"/>
            </a:xfrm>
            <a:custGeom>
              <a:avLst/>
              <a:gdLst/>
              <a:ahLst/>
              <a:cxnLst/>
              <a:rect l="l" t="t" r="r" b="b"/>
              <a:pathLst>
                <a:path w="21037" h="30822" extrusionOk="0">
                  <a:moveTo>
                    <a:pt x="14840" y="3425"/>
                  </a:moveTo>
                  <a:cubicBezTo>
                    <a:pt x="9217" y="3425"/>
                    <a:pt x="5303" y="4971"/>
                    <a:pt x="3425" y="5949"/>
                  </a:cubicBezTo>
                  <a:lnTo>
                    <a:pt x="3425" y="25277"/>
                  </a:lnTo>
                  <a:cubicBezTo>
                    <a:pt x="6608" y="24135"/>
                    <a:pt x="10032" y="23483"/>
                    <a:pt x="13698" y="23398"/>
                  </a:cubicBezTo>
                  <a:lnTo>
                    <a:pt x="13620" y="21689"/>
                  </a:lnTo>
                  <a:lnTo>
                    <a:pt x="13620" y="21526"/>
                  </a:lnTo>
                  <a:lnTo>
                    <a:pt x="13620" y="21363"/>
                  </a:lnTo>
                  <a:lnTo>
                    <a:pt x="13620" y="21037"/>
                  </a:lnTo>
                  <a:cubicBezTo>
                    <a:pt x="13620" y="20463"/>
                    <a:pt x="13535" y="19973"/>
                    <a:pt x="13372" y="19406"/>
                  </a:cubicBezTo>
                  <a:lnTo>
                    <a:pt x="13209" y="18995"/>
                  </a:lnTo>
                  <a:cubicBezTo>
                    <a:pt x="12968" y="18101"/>
                    <a:pt x="12883" y="17286"/>
                    <a:pt x="12883" y="16386"/>
                  </a:cubicBezTo>
                  <a:lnTo>
                    <a:pt x="13046" y="13209"/>
                  </a:lnTo>
                  <a:cubicBezTo>
                    <a:pt x="13046" y="12231"/>
                    <a:pt x="13294" y="11331"/>
                    <a:pt x="13698" y="10437"/>
                  </a:cubicBezTo>
                  <a:lnTo>
                    <a:pt x="14762" y="8069"/>
                  </a:lnTo>
                  <a:cubicBezTo>
                    <a:pt x="15329" y="6765"/>
                    <a:pt x="16308" y="5623"/>
                    <a:pt x="17534" y="4808"/>
                  </a:cubicBezTo>
                  <a:lnTo>
                    <a:pt x="17612" y="4729"/>
                  </a:lnTo>
                  <a:lnTo>
                    <a:pt x="17612" y="3503"/>
                  </a:lnTo>
                  <a:lnTo>
                    <a:pt x="16882" y="3503"/>
                  </a:lnTo>
                  <a:cubicBezTo>
                    <a:pt x="16229" y="3425"/>
                    <a:pt x="15492" y="3425"/>
                    <a:pt x="14840" y="3425"/>
                  </a:cubicBezTo>
                  <a:close/>
                  <a:moveTo>
                    <a:pt x="13457" y="25681"/>
                  </a:moveTo>
                  <a:cubicBezTo>
                    <a:pt x="13294" y="26007"/>
                    <a:pt x="13209" y="26418"/>
                    <a:pt x="13046" y="26823"/>
                  </a:cubicBezTo>
                  <a:lnTo>
                    <a:pt x="13294" y="26823"/>
                  </a:lnTo>
                  <a:cubicBezTo>
                    <a:pt x="13294" y="26660"/>
                    <a:pt x="13372" y="26496"/>
                    <a:pt x="13372" y="26255"/>
                  </a:cubicBezTo>
                  <a:cubicBezTo>
                    <a:pt x="13457" y="26092"/>
                    <a:pt x="13457" y="25929"/>
                    <a:pt x="13457" y="25766"/>
                  </a:cubicBezTo>
                  <a:lnTo>
                    <a:pt x="13457" y="25681"/>
                  </a:lnTo>
                  <a:close/>
                  <a:moveTo>
                    <a:pt x="12968" y="25681"/>
                  </a:moveTo>
                  <a:lnTo>
                    <a:pt x="12968" y="25681"/>
                  </a:lnTo>
                  <a:cubicBezTo>
                    <a:pt x="12720" y="26092"/>
                    <a:pt x="12394" y="26496"/>
                    <a:pt x="12152" y="26907"/>
                  </a:cubicBezTo>
                  <a:cubicBezTo>
                    <a:pt x="12316" y="26907"/>
                    <a:pt x="12394" y="26823"/>
                    <a:pt x="12557" y="26823"/>
                  </a:cubicBezTo>
                  <a:cubicBezTo>
                    <a:pt x="12720" y="26418"/>
                    <a:pt x="12883" y="26092"/>
                    <a:pt x="12968" y="25681"/>
                  </a:cubicBezTo>
                  <a:close/>
                  <a:moveTo>
                    <a:pt x="14840" y="0"/>
                  </a:moveTo>
                  <a:cubicBezTo>
                    <a:pt x="6934" y="0"/>
                    <a:pt x="2042" y="2688"/>
                    <a:pt x="489" y="3666"/>
                  </a:cubicBezTo>
                  <a:cubicBezTo>
                    <a:pt x="248" y="3914"/>
                    <a:pt x="85" y="3992"/>
                    <a:pt x="0" y="3992"/>
                  </a:cubicBezTo>
                  <a:lnTo>
                    <a:pt x="0" y="30821"/>
                  </a:lnTo>
                  <a:cubicBezTo>
                    <a:pt x="0" y="30821"/>
                    <a:pt x="411" y="30495"/>
                    <a:pt x="1305" y="30006"/>
                  </a:cubicBezTo>
                  <a:cubicBezTo>
                    <a:pt x="1553" y="29843"/>
                    <a:pt x="1879" y="29680"/>
                    <a:pt x="2283" y="29517"/>
                  </a:cubicBezTo>
                  <a:cubicBezTo>
                    <a:pt x="4162" y="28538"/>
                    <a:pt x="7339" y="27312"/>
                    <a:pt x="11663" y="26907"/>
                  </a:cubicBezTo>
                  <a:cubicBezTo>
                    <a:pt x="12231" y="25929"/>
                    <a:pt x="13046" y="25029"/>
                    <a:pt x="13620" y="23972"/>
                  </a:cubicBezTo>
                  <a:lnTo>
                    <a:pt x="13620" y="23972"/>
                  </a:lnTo>
                  <a:cubicBezTo>
                    <a:pt x="9948" y="24050"/>
                    <a:pt x="6445" y="24787"/>
                    <a:pt x="3262" y="26007"/>
                  </a:cubicBezTo>
                  <a:lnTo>
                    <a:pt x="2857" y="26170"/>
                  </a:lnTo>
                  <a:lnTo>
                    <a:pt x="2857" y="5545"/>
                  </a:lnTo>
                  <a:lnTo>
                    <a:pt x="3020" y="5460"/>
                  </a:lnTo>
                  <a:cubicBezTo>
                    <a:pt x="4325" y="4808"/>
                    <a:pt x="6686" y="3751"/>
                    <a:pt x="10032" y="3177"/>
                  </a:cubicBezTo>
                  <a:lnTo>
                    <a:pt x="10111" y="3177"/>
                  </a:lnTo>
                  <a:cubicBezTo>
                    <a:pt x="11500" y="2936"/>
                    <a:pt x="13046" y="2851"/>
                    <a:pt x="14840" y="2851"/>
                  </a:cubicBezTo>
                  <a:cubicBezTo>
                    <a:pt x="15818" y="2851"/>
                    <a:pt x="16882" y="2851"/>
                    <a:pt x="17938" y="2936"/>
                  </a:cubicBezTo>
                  <a:lnTo>
                    <a:pt x="18186" y="3014"/>
                  </a:lnTo>
                  <a:lnTo>
                    <a:pt x="18186" y="4403"/>
                  </a:lnTo>
                  <a:lnTo>
                    <a:pt x="18917" y="3914"/>
                  </a:lnTo>
                  <a:cubicBezTo>
                    <a:pt x="19569" y="3425"/>
                    <a:pt x="20306" y="3177"/>
                    <a:pt x="21037" y="2936"/>
                  </a:cubicBezTo>
                  <a:lnTo>
                    <a:pt x="21037" y="489"/>
                  </a:lnTo>
                  <a:cubicBezTo>
                    <a:pt x="18754" y="163"/>
                    <a:pt x="16719" y="0"/>
                    <a:pt x="14840" y="0"/>
                  </a:cubicBezTo>
                  <a:close/>
                </a:path>
              </a:pathLst>
            </a:custGeom>
            <a:solidFill>
              <a:srgbClr val="F3E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749;p41">
              <a:extLst>
                <a:ext uri="{FF2B5EF4-FFF2-40B4-BE49-F238E27FC236}">
                  <a16:creationId xmlns:a16="http://schemas.microsoft.com/office/drawing/2014/main" id="{05699662-487C-54E5-06CC-616E68A621B3}"/>
                </a:ext>
              </a:extLst>
            </p:cNvPr>
            <p:cNvSpPr/>
            <p:nvPr/>
          </p:nvSpPr>
          <p:spPr>
            <a:xfrm>
              <a:off x="6383028" y="4888511"/>
              <a:ext cx="839150" cy="1276569"/>
            </a:xfrm>
            <a:custGeom>
              <a:avLst/>
              <a:gdLst/>
              <a:ahLst/>
              <a:cxnLst/>
              <a:rect l="l" t="t" r="r" b="b"/>
              <a:pathLst>
                <a:path w="15330" h="23321" extrusionOk="0">
                  <a:moveTo>
                    <a:pt x="11983" y="1"/>
                  </a:moveTo>
                  <a:cubicBezTo>
                    <a:pt x="10189" y="1"/>
                    <a:pt x="8643" y="86"/>
                    <a:pt x="7254" y="327"/>
                  </a:cubicBezTo>
                  <a:lnTo>
                    <a:pt x="7175" y="327"/>
                  </a:lnTo>
                  <a:cubicBezTo>
                    <a:pt x="3829" y="901"/>
                    <a:pt x="1468" y="1958"/>
                    <a:pt x="163" y="2610"/>
                  </a:cubicBezTo>
                  <a:lnTo>
                    <a:pt x="0" y="2695"/>
                  </a:lnTo>
                  <a:lnTo>
                    <a:pt x="0" y="23320"/>
                  </a:lnTo>
                  <a:lnTo>
                    <a:pt x="405" y="23157"/>
                  </a:lnTo>
                  <a:cubicBezTo>
                    <a:pt x="3588" y="21937"/>
                    <a:pt x="7091" y="21200"/>
                    <a:pt x="10763" y="21122"/>
                  </a:cubicBezTo>
                  <a:cubicBezTo>
                    <a:pt x="10841" y="21122"/>
                    <a:pt x="10841" y="21037"/>
                    <a:pt x="10841" y="21037"/>
                  </a:cubicBezTo>
                  <a:lnTo>
                    <a:pt x="10841" y="20548"/>
                  </a:lnTo>
                  <a:cubicBezTo>
                    <a:pt x="7175" y="20633"/>
                    <a:pt x="3751" y="21285"/>
                    <a:pt x="568" y="22427"/>
                  </a:cubicBezTo>
                  <a:lnTo>
                    <a:pt x="568" y="3099"/>
                  </a:lnTo>
                  <a:cubicBezTo>
                    <a:pt x="2446" y="2121"/>
                    <a:pt x="6360" y="575"/>
                    <a:pt x="11983" y="575"/>
                  </a:cubicBezTo>
                  <a:cubicBezTo>
                    <a:pt x="12635" y="575"/>
                    <a:pt x="13372" y="575"/>
                    <a:pt x="14025" y="653"/>
                  </a:cubicBezTo>
                  <a:lnTo>
                    <a:pt x="14755" y="653"/>
                  </a:lnTo>
                  <a:lnTo>
                    <a:pt x="14755" y="1879"/>
                  </a:lnTo>
                  <a:lnTo>
                    <a:pt x="15329" y="1553"/>
                  </a:lnTo>
                  <a:lnTo>
                    <a:pt x="15329" y="164"/>
                  </a:lnTo>
                  <a:lnTo>
                    <a:pt x="15081" y="86"/>
                  </a:lnTo>
                  <a:cubicBezTo>
                    <a:pt x="14025" y="1"/>
                    <a:pt x="12961" y="1"/>
                    <a:pt x="11983" y="1"/>
                  </a:cubicBez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750;p41">
              <a:extLst>
                <a:ext uri="{FF2B5EF4-FFF2-40B4-BE49-F238E27FC236}">
                  <a16:creationId xmlns:a16="http://schemas.microsoft.com/office/drawing/2014/main" id="{C24338CF-BE8C-3126-C225-FDAFA7D1A9A4}"/>
                </a:ext>
              </a:extLst>
            </p:cNvPr>
            <p:cNvSpPr/>
            <p:nvPr/>
          </p:nvSpPr>
          <p:spPr>
            <a:xfrm>
              <a:off x="5545568" y="4874169"/>
              <a:ext cx="707885" cy="875825"/>
            </a:xfrm>
            <a:custGeom>
              <a:avLst/>
              <a:gdLst/>
              <a:ahLst/>
              <a:cxnLst/>
              <a:rect l="l" t="t" r="r" b="b"/>
              <a:pathLst>
                <a:path w="12932" h="16000" extrusionOk="0">
                  <a:moveTo>
                    <a:pt x="10399" y="0"/>
                  </a:moveTo>
                  <a:cubicBezTo>
                    <a:pt x="10263" y="0"/>
                    <a:pt x="10129" y="8"/>
                    <a:pt x="9996" y="21"/>
                  </a:cubicBezTo>
                  <a:cubicBezTo>
                    <a:pt x="8939" y="100"/>
                    <a:pt x="7798" y="674"/>
                    <a:pt x="7061" y="1567"/>
                  </a:cubicBezTo>
                  <a:cubicBezTo>
                    <a:pt x="6983" y="1652"/>
                    <a:pt x="6898" y="1652"/>
                    <a:pt x="6898" y="1730"/>
                  </a:cubicBezTo>
                  <a:cubicBezTo>
                    <a:pt x="6819" y="1815"/>
                    <a:pt x="6819" y="1893"/>
                    <a:pt x="6735" y="1893"/>
                  </a:cubicBezTo>
                  <a:cubicBezTo>
                    <a:pt x="6735" y="1978"/>
                    <a:pt x="6735" y="1978"/>
                    <a:pt x="6656" y="1978"/>
                  </a:cubicBezTo>
                  <a:cubicBezTo>
                    <a:pt x="6656" y="2057"/>
                    <a:pt x="6572" y="2141"/>
                    <a:pt x="6493" y="2220"/>
                  </a:cubicBezTo>
                  <a:lnTo>
                    <a:pt x="6004" y="3198"/>
                  </a:lnTo>
                  <a:cubicBezTo>
                    <a:pt x="4941" y="5729"/>
                    <a:pt x="4941" y="8743"/>
                    <a:pt x="2984" y="10784"/>
                  </a:cubicBezTo>
                  <a:cubicBezTo>
                    <a:pt x="2984" y="10863"/>
                    <a:pt x="2906" y="10863"/>
                    <a:pt x="2821" y="10947"/>
                  </a:cubicBezTo>
                  <a:lnTo>
                    <a:pt x="2821" y="11026"/>
                  </a:lnTo>
                  <a:lnTo>
                    <a:pt x="2580" y="11026"/>
                  </a:lnTo>
                  <a:cubicBezTo>
                    <a:pt x="1190" y="11352"/>
                    <a:pt x="296" y="13393"/>
                    <a:pt x="49" y="14535"/>
                  </a:cubicBezTo>
                  <a:cubicBezTo>
                    <a:pt x="0" y="14737"/>
                    <a:pt x="199" y="14876"/>
                    <a:pt x="377" y="14876"/>
                  </a:cubicBezTo>
                  <a:cubicBezTo>
                    <a:pt x="487" y="14876"/>
                    <a:pt x="590" y="14823"/>
                    <a:pt x="623" y="14698"/>
                  </a:cubicBezTo>
                  <a:cubicBezTo>
                    <a:pt x="786" y="14046"/>
                    <a:pt x="1027" y="13393"/>
                    <a:pt x="1353" y="12904"/>
                  </a:cubicBezTo>
                  <a:cubicBezTo>
                    <a:pt x="1516" y="12578"/>
                    <a:pt x="1764" y="12252"/>
                    <a:pt x="2090" y="12004"/>
                  </a:cubicBezTo>
                  <a:lnTo>
                    <a:pt x="2090" y="12004"/>
                  </a:lnTo>
                  <a:cubicBezTo>
                    <a:pt x="1438" y="12982"/>
                    <a:pt x="1027" y="14046"/>
                    <a:pt x="786" y="15187"/>
                  </a:cubicBezTo>
                  <a:cubicBezTo>
                    <a:pt x="736" y="15423"/>
                    <a:pt x="911" y="15551"/>
                    <a:pt x="1081" y="15551"/>
                  </a:cubicBezTo>
                  <a:cubicBezTo>
                    <a:pt x="1202" y="15551"/>
                    <a:pt x="1321" y="15486"/>
                    <a:pt x="1353" y="15350"/>
                  </a:cubicBezTo>
                  <a:cubicBezTo>
                    <a:pt x="1601" y="14124"/>
                    <a:pt x="2090" y="12904"/>
                    <a:pt x="2821" y="11926"/>
                  </a:cubicBezTo>
                  <a:lnTo>
                    <a:pt x="2821" y="11926"/>
                  </a:lnTo>
                  <a:cubicBezTo>
                    <a:pt x="2821" y="13067"/>
                    <a:pt x="1927" y="14372"/>
                    <a:pt x="1516" y="15350"/>
                  </a:cubicBezTo>
                  <a:cubicBezTo>
                    <a:pt x="1408" y="15567"/>
                    <a:pt x="1588" y="15784"/>
                    <a:pt x="1769" y="15784"/>
                  </a:cubicBezTo>
                  <a:cubicBezTo>
                    <a:pt x="1860" y="15784"/>
                    <a:pt x="1951" y="15729"/>
                    <a:pt x="2005" y="15592"/>
                  </a:cubicBezTo>
                  <a:cubicBezTo>
                    <a:pt x="2332" y="14939"/>
                    <a:pt x="2821" y="14124"/>
                    <a:pt x="3147" y="13309"/>
                  </a:cubicBezTo>
                  <a:lnTo>
                    <a:pt x="3147" y="13309"/>
                  </a:lnTo>
                  <a:cubicBezTo>
                    <a:pt x="2984" y="14124"/>
                    <a:pt x="2743" y="14939"/>
                    <a:pt x="2658" y="15755"/>
                  </a:cubicBezTo>
                  <a:cubicBezTo>
                    <a:pt x="2619" y="15918"/>
                    <a:pt x="2741" y="15999"/>
                    <a:pt x="2884" y="15999"/>
                  </a:cubicBezTo>
                  <a:cubicBezTo>
                    <a:pt x="3026" y="15999"/>
                    <a:pt x="3189" y="15918"/>
                    <a:pt x="3232" y="15755"/>
                  </a:cubicBezTo>
                  <a:cubicBezTo>
                    <a:pt x="3395" y="14287"/>
                    <a:pt x="4047" y="12904"/>
                    <a:pt x="3558" y="11600"/>
                  </a:cubicBezTo>
                  <a:cubicBezTo>
                    <a:pt x="3473" y="11437"/>
                    <a:pt x="3473" y="11352"/>
                    <a:pt x="3395" y="11189"/>
                  </a:cubicBezTo>
                  <a:cubicBezTo>
                    <a:pt x="3473" y="11189"/>
                    <a:pt x="3473" y="11110"/>
                    <a:pt x="3558" y="11026"/>
                  </a:cubicBezTo>
                  <a:cubicBezTo>
                    <a:pt x="5189" y="9232"/>
                    <a:pt x="5430" y="6707"/>
                    <a:pt x="6167" y="4424"/>
                  </a:cubicBezTo>
                  <a:cubicBezTo>
                    <a:pt x="6245" y="4098"/>
                    <a:pt x="6408" y="3772"/>
                    <a:pt x="6572" y="3446"/>
                  </a:cubicBezTo>
                  <a:cubicBezTo>
                    <a:pt x="6656" y="3120"/>
                    <a:pt x="6898" y="2794"/>
                    <a:pt x="7061" y="2467"/>
                  </a:cubicBezTo>
                  <a:cubicBezTo>
                    <a:pt x="7146" y="2383"/>
                    <a:pt x="7146" y="2304"/>
                    <a:pt x="7224" y="2220"/>
                  </a:cubicBezTo>
                  <a:lnTo>
                    <a:pt x="7472" y="1978"/>
                  </a:lnTo>
                  <a:cubicBezTo>
                    <a:pt x="7472" y="1893"/>
                    <a:pt x="7550" y="1815"/>
                    <a:pt x="7635" y="1815"/>
                  </a:cubicBezTo>
                  <a:cubicBezTo>
                    <a:pt x="7876" y="1489"/>
                    <a:pt x="8202" y="1241"/>
                    <a:pt x="8528" y="1078"/>
                  </a:cubicBezTo>
                  <a:cubicBezTo>
                    <a:pt x="9083" y="728"/>
                    <a:pt x="9697" y="562"/>
                    <a:pt x="10297" y="562"/>
                  </a:cubicBezTo>
                  <a:cubicBezTo>
                    <a:pt x="10671" y="562"/>
                    <a:pt x="11040" y="627"/>
                    <a:pt x="11385" y="752"/>
                  </a:cubicBezTo>
                  <a:cubicBezTo>
                    <a:pt x="11790" y="915"/>
                    <a:pt x="12116" y="1163"/>
                    <a:pt x="12442" y="1404"/>
                  </a:cubicBezTo>
                  <a:cubicBezTo>
                    <a:pt x="12527" y="1404"/>
                    <a:pt x="12690" y="1326"/>
                    <a:pt x="12931" y="1078"/>
                  </a:cubicBezTo>
                  <a:cubicBezTo>
                    <a:pt x="12768" y="915"/>
                    <a:pt x="12605" y="752"/>
                    <a:pt x="12442" y="674"/>
                  </a:cubicBezTo>
                  <a:cubicBezTo>
                    <a:pt x="11830" y="193"/>
                    <a:pt x="11099" y="0"/>
                    <a:pt x="10399" y="0"/>
                  </a:cubicBez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751;p41">
              <a:extLst>
                <a:ext uri="{FF2B5EF4-FFF2-40B4-BE49-F238E27FC236}">
                  <a16:creationId xmlns:a16="http://schemas.microsoft.com/office/drawing/2014/main" id="{FF3233A4-269E-3121-FCC4-799083167B63}"/>
                </a:ext>
              </a:extLst>
            </p:cNvPr>
            <p:cNvSpPr/>
            <p:nvPr/>
          </p:nvSpPr>
          <p:spPr>
            <a:xfrm>
              <a:off x="5682088" y="5461411"/>
              <a:ext cx="74664" cy="48170"/>
            </a:xfrm>
            <a:custGeom>
              <a:avLst/>
              <a:gdLst/>
              <a:ahLst/>
              <a:cxnLst/>
              <a:rect l="l" t="t" r="r" b="b"/>
              <a:pathLst>
                <a:path w="1364" h="880" extrusionOk="0">
                  <a:moveTo>
                    <a:pt x="291" y="0"/>
                  </a:moveTo>
                  <a:cubicBezTo>
                    <a:pt x="205" y="0"/>
                    <a:pt x="131" y="40"/>
                    <a:pt x="86" y="135"/>
                  </a:cubicBezTo>
                  <a:cubicBezTo>
                    <a:pt x="1" y="298"/>
                    <a:pt x="86" y="461"/>
                    <a:pt x="164" y="545"/>
                  </a:cubicBezTo>
                  <a:cubicBezTo>
                    <a:pt x="412" y="709"/>
                    <a:pt x="575" y="787"/>
                    <a:pt x="816" y="872"/>
                  </a:cubicBezTo>
                  <a:cubicBezTo>
                    <a:pt x="842" y="877"/>
                    <a:pt x="868" y="879"/>
                    <a:pt x="892" y="879"/>
                  </a:cubicBezTo>
                  <a:cubicBezTo>
                    <a:pt x="1246" y="879"/>
                    <a:pt x="1364" y="377"/>
                    <a:pt x="979" y="298"/>
                  </a:cubicBezTo>
                  <a:lnTo>
                    <a:pt x="490" y="56"/>
                  </a:lnTo>
                  <a:cubicBezTo>
                    <a:pt x="422" y="21"/>
                    <a:pt x="353" y="0"/>
                    <a:pt x="2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752;p41">
              <a:extLst>
                <a:ext uri="{FF2B5EF4-FFF2-40B4-BE49-F238E27FC236}">
                  <a16:creationId xmlns:a16="http://schemas.microsoft.com/office/drawing/2014/main" id="{D1A17A2A-0E21-2842-D7E2-58AC77A32052}"/>
                </a:ext>
              </a:extLst>
            </p:cNvPr>
            <p:cNvSpPr/>
            <p:nvPr/>
          </p:nvSpPr>
          <p:spPr>
            <a:xfrm>
              <a:off x="7489914" y="4875319"/>
              <a:ext cx="116101" cy="31091"/>
            </a:xfrm>
            <a:custGeom>
              <a:avLst/>
              <a:gdLst/>
              <a:ahLst/>
              <a:cxnLst/>
              <a:rect l="l" t="t" r="r" b="b"/>
              <a:pathLst>
                <a:path w="2121" h="568" extrusionOk="0">
                  <a:moveTo>
                    <a:pt x="0" y="0"/>
                  </a:moveTo>
                  <a:lnTo>
                    <a:pt x="1468" y="242"/>
                  </a:lnTo>
                  <a:cubicBezTo>
                    <a:pt x="1468" y="242"/>
                    <a:pt x="1631" y="327"/>
                    <a:pt x="1794" y="568"/>
                  </a:cubicBezTo>
                  <a:lnTo>
                    <a:pt x="2036" y="327"/>
                  </a:lnTo>
                  <a:lnTo>
                    <a:pt x="2120" y="327"/>
                  </a:lnTo>
                  <a:cubicBezTo>
                    <a:pt x="1468" y="163"/>
                    <a:pt x="731" y="0"/>
                    <a:pt x="79"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753;p41">
              <a:extLst>
                <a:ext uri="{FF2B5EF4-FFF2-40B4-BE49-F238E27FC236}">
                  <a16:creationId xmlns:a16="http://schemas.microsoft.com/office/drawing/2014/main" id="{7C28B33F-CB35-4415-ABB9-4812D28EEBA0}"/>
                </a:ext>
              </a:extLst>
            </p:cNvPr>
            <p:cNvSpPr/>
            <p:nvPr/>
          </p:nvSpPr>
          <p:spPr>
            <a:xfrm>
              <a:off x="7570272" y="4888511"/>
              <a:ext cx="17900" cy="17900"/>
            </a:xfrm>
            <a:custGeom>
              <a:avLst/>
              <a:gdLst/>
              <a:ahLst/>
              <a:cxnLst/>
              <a:rect l="l" t="t" r="r" b="b"/>
              <a:pathLst>
                <a:path w="327" h="327" extrusionOk="0">
                  <a:moveTo>
                    <a:pt x="0" y="1"/>
                  </a:moveTo>
                  <a:lnTo>
                    <a:pt x="0" y="1"/>
                  </a:lnTo>
                  <a:cubicBezTo>
                    <a:pt x="0" y="1"/>
                    <a:pt x="163" y="86"/>
                    <a:pt x="326" y="327"/>
                  </a:cubicBezTo>
                  <a:lnTo>
                    <a:pt x="326" y="327"/>
                  </a:lnTo>
                  <a:cubicBezTo>
                    <a:pt x="163" y="86"/>
                    <a:pt x="0" y="1"/>
                    <a:pt x="0" y="1"/>
                  </a:cubicBezTo>
                  <a:close/>
                </a:path>
              </a:pathLst>
            </a:custGeom>
            <a:solidFill>
              <a:srgbClr val="003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754;p41">
              <a:extLst>
                <a:ext uri="{FF2B5EF4-FFF2-40B4-BE49-F238E27FC236}">
                  <a16:creationId xmlns:a16="http://schemas.microsoft.com/office/drawing/2014/main" id="{9CF1E86D-BCD2-3E6B-1B4F-80E1512E68C7}"/>
                </a:ext>
              </a:extLst>
            </p:cNvPr>
            <p:cNvSpPr/>
            <p:nvPr/>
          </p:nvSpPr>
          <p:spPr>
            <a:xfrm>
              <a:off x="7489914" y="4875319"/>
              <a:ext cx="80411" cy="13247"/>
            </a:xfrm>
            <a:custGeom>
              <a:avLst/>
              <a:gdLst/>
              <a:ahLst/>
              <a:cxnLst/>
              <a:rect l="l" t="t" r="r" b="b"/>
              <a:pathLst>
                <a:path w="1469" h="242" extrusionOk="0">
                  <a:moveTo>
                    <a:pt x="0" y="0"/>
                  </a:moveTo>
                  <a:lnTo>
                    <a:pt x="0" y="0"/>
                  </a:lnTo>
                  <a:lnTo>
                    <a:pt x="1468" y="242"/>
                  </a:lnTo>
                  <a:lnTo>
                    <a:pt x="1468" y="242"/>
                  </a:lnTo>
                  <a:lnTo>
                    <a:pt x="1468" y="242"/>
                  </a:lnTo>
                  <a:close/>
                </a:path>
              </a:pathLst>
            </a:custGeom>
            <a:solidFill>
              <a:srgbClr val="0A5B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755;p41">
              <a:extLst>
                <a:ext uri="{FF2B5EF4-FFF2-40B4-BE49-F238E27FC236}">
                  <a16:creationId xmlns:a16="http://schemas.microsoft.com/office/drawing/2014/main" id="{7C774BF8-B384-6DF3-AF69-A27DA899B1A9}"/>
                </a:ext>
              </a:extLst>
            </p:cNvPr>
            <p:cNvSpPr/>
            <p:nvPr/>
          </p:nvSpPr>
          <p:spPr>
            <a:xfrm>
              <a:off x="6985381" y="6446388"/>
              <a:ext cx="633823" cy="53590"/>
            </a:xfrm>
            <a:custGeom>
              <a:avLst/>
              <a:gdLst/>
              <a:ahLst/>
              <a:cxnLst/>
              <a:rect l="l" t="t" r="r" b="b"/>
              <a:pathLst>
                <a:path w="11579" h="979" extrusionOk="0">
                  <a:moveTo>
                    <a:pt x="11579" y="1"/>
                  </a:moveTo>
                  <a:cubicBezTo>
                    <a:pt x="11579" y="282"/>
                    <a:pt x="11458" y="525"/>
                    <a:pt x="11267" y="699"/>
                  </a:cubicBezTo>
                  <a:lnTo>
                    <a:pt x="11267" y="699"/>
                  </a:lnTo>
                  <a:cubicBezTo>
                    <a:pt x="11291" y="683"/>
                    <a:pt x="11314" y="668"/>
                    <a:pt x="11337" y="653"/>
                  </a:cubicBezTo>
                  <a:cubicBezTo>
                    <a:pt x="11500" y="490"/>
                    <a:pt x="11579" y="242"/>
                    <a:pt x="11579" y="1"/>
                  </a:cubicBezTo>
                  <a:close/>
                  <a:moveTo>
                    <a:pt x="4893" y="568"/>
                  </a:moveTo>
                  <a:cubicBezTo>
                    <a:pt x="3184" y="568"/>
                    <a:pt x="1553" y="731"/>
                    <a:pt x="85" y="894"/>
                  </a:cubicBezTo>
                  <a:lnTo>
                    <a:pt x="0" y="894"/>
                  </a:lnTo>
                  <a:lnTo>
                    <a:pt x="0" y="979"/>
                  </a:lnTo>
                  <a:lnTo>
                    <a:pt x="85" y="979"/>
                  </a:lnTo>
                  <a:cubicBezTo>
                    <a:pt x="1553" y="731"/>
                    <a:pt x="3184" y="653"/>
                    <a:pt x="4893" y="653"/>
                  </a:cubicBezTo>
                  <a:cubicBezTo>
                    <a:pt x="6608" y="653"/>
                    <a:pt x="8480" y="731"/>
                    <a:pt x="10359" y="979"/>
                  </a:cubicBezTo>
                  <a:cubicBezTo>
                    <a:pt x="8480" y="731"/>
                    <a:pt x="6608" y="568"/>
                    <a:pt x="4893" y="568"/>
                  </a:cubicBezTo>
                  <a:close/>
                  <a:moveTo>
                    <a:pt x="11267" y="699"/>
                  </a:moveTo>
                  <a:lnTo>
                    <a:pt x="11267" y="699"/>
                  </a:lnTo>
                  <a:cubicBezTo>
                    <a:pt x="11043" y="845"/>
                    <a:pt x="10817" y="979"/>
                    <a:pt x="10522" y="979"/>
                  </a:cubicBezTo>
                  <a:cubicBezTo>
                    <a:pt x="10808" y="979"/>
                    <a:pt x="11074" y="875"/>
                    <a:pt x="11267" y="699"/>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756;p41">
              <a:extLst>
                <a:ext uri="{FF2B5EF4-FFF2-40B4-BE49-F238E27FC236}">
                  <a16:creationId xmlns:a16="http://schemas.microsoft.com/office/drawing/2014/main" id="{A78AC67E-11E7-B482-F2A6-4D81E67AE370}"/>
                </a:ext>
              </a:extLst>
            </p:cNvPr>
            <p:cNvSpPr/>
            <p:nvPr/>
          </p:nvSpPr>
          <p:spPr>
            <a:xfrm>
              <a:off x="7605962" y="6441735"/>
              <a:ext cx="13247" cy="40397"/>
            </a:xfrm>
            <a:custGeom>
              <a:avLst/>
              <a:gdLst/>
              <a:ahLst/>
              <a:cxnLst/>
              <a:rect l="l" t="t" r="r" b="b"/>
              <a:pathLst>
                <a:path w="242" h="738" extrusionOk="0">
                  <a:moveTo>
                    <a:pt x="242" y="1"/>
                  </a:moveTo>
                  <a:cubicBezTo>
                    <a:pt x="242" y="327"/>
                    <a:pt x="163" y="575"/>
                    <a:pt x="0" y="738"/>
                  </a:cubicBezTo>
                  <a:cubicBezTo>
                    <a:pt x="163" y="575"/>
                    <a:pt x="242" y="327"/>
                    <a:pt x="242" y="85"/>
                  </a:cubicBezTo>
                  <a:lnTo>
                    <a:pt x="242" y="1"/>
                  </a:lnTo>
                  <a:close/>
                </a:path>
              </a:pathLst>
            </a:custGeom>
            <a:solidFill>
              <a:srgbClr val="003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757;p41">
              <a:extLst>
                <a:ext uri="{FF2B5EF4-FFF2-40B4-BE49-F238E27FC236}">
                  <a16:creationId xmlns:a16="http://schemas.microsoft.com/office/drawing/2014/main" id="{F2357740-C5FC-535E-35EA-AA638EDB52C0}"/>
                </a:ext>
              </a:extLst>
            </p:cNvPr>
            <p:cNvSpPr/>
            <p:nvPr/>
          </p:nvSpPr>
          <p:spPr>
            <a:xfrm>
              <a:off x="6985381" y="6477424"/>
              <a:ext cx="567042" cy="22552"/>
            </a:xfrm>
            <a:custGeom>
              <a:avLst/>
              <a:gdLst/>
              <a:ahLst/>
              <a:cxnLst/>
              <a:rect l="l" t="t" r="r" b="b"/>
              <a:pathLst>
                <a:path w="10359" h="412" extrusionOk="0">
                  <a:moveTo>
                    <a:pt x="3144" y="53"/>
                  </a:moveTo>
                  <a:cubicBezTo>
                    <a:pt x="2022" y="114"/>
                    <a:pt x="958" y="221"/>
                    <a:pt x="0" y="327"/>
                  </a:cubicBezTo>
                  <a:lnTo>
                    <a:pt x="85" y="327"/>
                  </a:lnTo>
                  <a:cubicBezTo>
                    <a:pt x="1043" y="221"/>
                    <a:pt x="2071" y="114"/>
                    <a:pt x="3144" y="53"/>
                  </a:cubicBezTo>
                  <a:close/>
                  <a:moveTo>
                    <a:pt x="4893" y="1"/>
                  </a:moveTo>
                  <a:cubicBezTo>
                    <a:pt x="4299" y="1"/>
                    <a:pt x="3715" y="21"/>
                    <a:pt x="3144" y="53"/>
                  </a:cubicBezTo>
                  <a:lnTo>
                    <a:pt x="3144" y="53"/>
                  </a:lnTo>
                  <a:cubicBezTo>
                    <a:pt x="3727" y="21"/>
                    <a:pt x="4326" y="2"/>
                    <a:pt x="4934" y="1"/>
                  </a:cubicBezTo>
                  <a:lnTo>
                    <a:pt x="4934" y="1"/>
                  </a:lnTo>
                  <a:cubicBezTo>
                    <a:pt x="6638" y="4"/>
                    <a:pt x="8495" y="166"/>
                    <a:pt x="10359" y="412"/>
                  </a:cubicBezTo>
                  <a:cubicBezTo>
                    <a:pt x="8480" y="164"/>
                    <a:pt x="6608" y="1"/>
                    <a:pt x="4977" y="1"/>
                  </a:cubicBezTo>
                  <a:cubicBezTo>
                    <a:pt x="4963" y="1"/>
                    <a:pt x="4949" y="1"/>
                    <a:pt x="4934" y="1"/>
                  </a:cubicBezTo>
                  <a:lnTo>
                    <a:pt x="4934" y="1"/>
                  </a:lnTo>
                  <a:cubicBezTo>
                    <a:pt x="4920" y="1"/>
                    <a:pt x="4906" y="1"/>
                    <a:pt x="4893" y="1"/>
                  </a:cubicBezTo>
                  <a:close/>
                </a:path>
              </a:pathLst>
            </a:custGeom>
            <a:solidFill>
              <a:srgbClr val="7C7C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758;p41">
              <a:extLst>
                <a:ext uri="{FF2B5EF4-FFF2-40B4-BE49-F238E27FC236}">
                  <a16:creationId xmlns:a16="http://schemas.microsoft.com/office/drawing/2014/main" id="{2578491F-446C-AE47-1121-7D633DE362CC}"/>
                </a:ext>
              </a:extLst>
            </p:cNvPr>
            <p:cNvSpPr/>
            <p:nvPr/>
          </p:nvSpPr>
          <p:spPr>
            <a:xfrm>
              <a:off x="6985381" y="4888511"/>
              <a:ext cx="633823" cy="1611463"/>
            </a:xfrm>
            <a:custGeom>
              <a:avLst/>
              <a:gdLst/>
              <a:ahLst/>
              <a:cxnLst/>
              <a:rect l="l" t="t" r="r" b="b"/>
              <a:pathLst>
                <a:path w="11579" h="29439" extrusionOk="0">
                  <a:moveTo>
                    <a:pt x="10685" y="1"/>
                  </a:moveTo>
                  <a:lnTo>
                    <a:pt x="10685" y="901"/>
                  </a:lnTo>
                  <a:cubicBezTo>
                    <a:pt x="10763" y="653"/>
                    <a:pt x="10848" y="490"/>
                    <a:pt x="11011" y="327"/>
                  </a:cubicBezTo>
                  <a:cubicBezTo>
                    <a:pt x="10848" y="86"/>
                    <a:pt x="10685" y="1"/>
                    <a:pt x="10685" y="1"/>
                  </a:cubicBezTo>
                  <a:close/>
                  <a:moveTo>
                    <a:pt x="10685" y="1879"/>
                  </a:moveTo>
                  <a:lnTo>
                    <a:pt x="10685" y="13210"/>
                  </a:lnTo>
                  <a:cubicBezTo>
                    <a:pt x="11011" y="13295"/>
                    <a:pt x="11337" y="13458"/>
                    <a:pt x="11579" y="13699"/>
                  </a:cubicBezTo>
                  <a:cubicBezTo>
                    <a:pt x="11500" y="13536"/>
                    <a:pt x="11416" y="13295"/>
                    <a:pt x="11416" y="13131"/>
                  </a:cubicBezTo>
                  <a:cubicBezTo>
                    <a:pt x="11416" y="12968"/>
                    <a:pt x="11500" y="12805"/>
                    <a:pt x="11579" y="12642"/>
                  </a:cubicBezTo>
                  <a:lnTo>
                    <a:pt x="11579" y="3099"/>
                  </a:lnTo>
                  <a:cubicBezTo>
                    <a:pt x="11500" y="3099"/>
                    <a:pt x="11416" y="3021"/>
                    <a:pt x="11337" y="3021"/>
                  </a:cubicBezTo>
                  <a:cubicBezTo>
                    <a:pt x="11337" y="2936"/>
                    <a:pt x="11253" y="2858"/>
                    <a:pt x="11174" y="2858"/>
                  </a:cubicBezTo>
                  <a:cubicBezTo>
                    <a:pt x="11089" y="2773"/>
                    <a:pt x="11089" y="2695"/>
                    <a:pt x="11011" y="2610"/>
                  </a:cubicBezTo>
                  <a:cubicBezTo>
                    <a:pt x="10926" y="2532"/>
                    <a:pt x="10926" y="2447"/>
                    <a:pt x="10848" y="2369"/>
                  </a:cubicBezTo>
                  <a:cubicBezTo>
                    <a:pt x="10848" y="2284"/>
                    <a:pt x="10763" y="2205"/>
                    <a:pt x="10763" y="2121"/>
                  </a:cubicBezTo>
                  <a:cubicBezTo>
                    <a:pt x="10763" y="2042"/>
                    <a:pt x="10685" y="1958"/>
                    <a:pt x="10685" y="1879"/>
                  </a:cubicBezTo>
                  <a:close/>
                  <a:moveTo>
                    <a:pt x="11579" y="15819"/>
                  </a:moveTo>
                  <a:lnTo>
                    <a:pt x="11174" y="16230"/>
                  </a:lnTo>
                  <a:cubicBezTo>
                    <a:pt x="11011" y="16230"/>
                    <a:pt x="10926" y="16308"/>
                    <a:pt x="10763" y="16393"/>
                  </a:cubicBezTo>
                  <a:lnTo>
                    <a:pt x="10685" y="16393"/>
                  </a:lnTo>
                  <a:lnTo>
                    <a:pt x="10685" y="27234"/>
                  </a:lnTo>
                  <a:cubicBezTo>
                    <a:pt x="10685" y="27886"/>
                    <a:pt x="10196" y="28297"/>
                    <a:pt x="9622" y="28297"/>
                  </a:cubicBezTo>
                  <a:lnTo>
                    <a:pt x="9459" y="28297"/>
                  </a:lnTo>
                  <a:cubicBezTo>
                    <a:pt x="7502" y="27971"/>
                    <a:pt x="5630" y="27886"/>
                    <a:pt x="3836" y="27886"/>
                  </a:cubicBezTo>
                  <a:cubicBezTo>
                    <a:pt x="2447" y="27886"/>
                    <a:pt x="1142" y="27971"/>
                    <a:pt x="0" y="28049"/>
                  </a:cubicBezTo>
                  <a:lnTo>
                    <a:pt x="0" y="29354"/>
                  </a:lnTo>
                  <a:cubicBezTo>
                    <a:pt x="1468" y="29191"/>
                    <a:pt x="3184" y="29028"/>
                    <a:pt x="4977" y="29028"/>
                  </a:cubicBezTo>
                  <a:cubicBezTo>
                    <a:pt x="6608" y="29028"/>
                    <a:pt x="8480" y="29191"/>
                    <a:pt x="10359" y="29439"/>
                  </a:cubicBezTo>
                  <a:lnTo>
                    <a:pt x="10522" y="29439"/>
                  </a:lnTo>
                  <a:cubicBezTo>
                    <a:pt x="10848" y="29439"/>
                    <a:pt x="11089" y="29276"/>
                    <a:pt x="11337" y="29113"/>
                  </a:cubicBezTo>
                  <a:cubicBezTo>
                    <a:pt x="11500" y="28950"/>
                    <a:pt x="11579" y="28702"/>
                    <a:pt x="11579" y="28376"/>
                  </a:cubicBezTo>
                  <a:lnTo>
                    <a:pt x="11579" y="15819"/>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759;p41">
              <a:extLst>
                <a:ext uri="{FF2B5EF4-FFF2-40B4-BE49-F238E27FC236}">
                  <a16:creationId xmlns:a16="http://schemas.microsoft.com/office/drawing/2014/main" id="{E4254B34-CE0A-27F8-D87C-055F159464D5}"/>
                </a:ext>
              </a:extLst>
            </p:cNvPr>
            <p:cNvSpPr/>
            <p:nvPr/>
          </p:nvSpPr>
          <p:spPr>
            <a:xfrm>
              <a:off x="6981111" y="4875319"/>
              <a:ext cx="589211" cy="1562198"/>
            </a:xfrm>
            <a:custGeom>
              <a:avLst/>
              <a:gdLst/>
              <a:ahLst/>
              <a:cxnLst/>
              <a:rect l="l" t="t" r="r" b="b"/>
              <a:pathLst>
                <a:path w="10764" h="28539" extrusionOk="0">
                  <a:moveTo>
                    <a:pt x="9211" y="0"/>
                  </a:moveTo>
                  <a:lnTo>
                    <a:pt x="9211" y="13862"/>
                  </a:lnTo>
                  <a:lnTo>
                    <a:pt x="9458" y="13614"/>
                  </a:lnTo>
                  <a:cubicBezTo>
                    <a:pt x="9700" y="13451"/>
                    <a:pt x="10026" y="13372"/>
                    <a:pt x="10352" y="13372"/>
                  </a:cubicBezTo>
                  <a:cubicBezTo>
                    <a:pt x="10437" y="13372"/>
                    <a:pt x="10515" y="13372"/>
                    <a:pt x="10600" y="13451"/>
                  </a:cubicBezTo>
                  <a:lnTo>
                    <a:pt x="10763" y="13451"/>
                  </a:lnTo>
                  <a:lnTo>
                    <a:pt x="10763" y="1957"/>
                  </a:lnTo>
                  <a:cubicBezTo>
                    <a:pt x="10763" y="1872"/>
                    <a:pt x="10678" y="1872"/>
                    <a:pt x="10678" y="1794"/>
                  </a:cubicBezTo>
                  <a:cubicBezTo>
                    <a:pt x="10678" y="1631"/>
                    <a:pt x="10678" y="1468"/>
                    <a:pt x="10763" y="1305"/>
                  </a:cubicBezTo>
                  <a:lnTo>
                    <a:pt x="10763" y="242"/>
                  </a:lnTo>
                  <a:lnTo>
                    <a:pt x="9295" y="0"/>
                  </a:lnTo>
                  <a:close/>
                  <a:moveTo>
                    <a:pt x="9211" y="16386"/>
                  </a:moveTo>
                  <a:lnTo>
                    <a:pt x="9211" y="26660"/>
                  </a:lnTo>
                  <a:cubicBezTo>
                    <a:pt x="7012" y="26334"/>
                    <a:pt x="4892" y="26170"/>
                    <a:pt x="3014" y="26170"/>
                  </a:cubicBezTo>
                  <a:cubicBezTo>
                    <a:pt x="2198" y="26170"/>
                    <a:pt x="1383" y="26170"/>
                    <a:pt x="652" y="26255"/>
                  </a:cubicBezTo>
                  <a:lnTo>
                    <a:pt x="652" y="26581"/>
                  </a:lnTo>
                  <a:lnTo>
                    <a:pt x="652" y="27312"/>
                  </a:lnTo>
                  <a:lnTo>
                    <a:pt x="652" y="27397"/>
                  </a:lnTo>
                  <a:cubicBezTo>
                    <a:pt x="652" y="27475"/>
                    <a:pt x="568" y="27560"/>
                    <a:pt x="489" y="27560"/>
                  </a:cubicBezTo>
                  <a:cubicBezTo>
                    <a:pt x="405" y="27560"/>
                    <a:pt x="242" y="27475"/>
                    <a:pt x="242" y="27312"/>
                  </a:cubicBezTo>
                  <a:lnTo>
                    <a:pt x="242" y="26581"/>
                  </a:lnTo>
                  <a:lnTo>
                    <a:pt x="242" y="26255"/>
                  </a:lnTo>
                  <a:lnTo>
                    <a:pt x="0" y="26255"/>
                  </a:lnTo>
                  <a:lnTo>
                    <a:pt x="78" y="28290"/>
                  </a:lnTo>
                  <a:cubicBezTo>
                    <a:pt x="1220" y="28212"/>
                    <a:pt x="2525" y="28127"/>
                    <a:pt x="3914" y="28127"/>
                  </a:cubicBezTo>
                  <a:cubicBezTo>
                    <a:pt x="5708" y="28127"/>
                    <a:pt x="7580" y="28212"/>
                    <a:pt x="9537" y="28538"/>
                  </a:cubicBezTo>
                  <a:lnTo>
                    <a:pt x="9700" y="28538"/>
                  </a:lnTo>
                  <a:cubicBezTo>
                    <a:pt x="10274" y="28538"/>
                    <a:pt x="10763" y="28127"/>
                    <a:pt x="10763" y="27475"/>
                  </a:cubicBezTo>
                  <a:lnTo>
                    <a:pt x="10763" y="16634"/>
                  </a:lnTo>
                  <a:cubicBezTo>
                    <a:pt x="10678" y="16712"/>
                    <a:pt x="10600" y="16712"/>
                    <a:pt x="10515" y="16712"/>
                  </a:cubicBezTo>
                  <a:lnTo>
                    <a:pt x="9785" y="16712"/>
                  </a:lnTo>
                  <a:cubicBezTo>
                    <a:pt x="9537" y="16634"/>
                    <a:pt x="9374" y="16549"/>
                    <a:pt x="9211" y="16386"/>
                  </a:cubicBez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760;p41">
              <a:extLst>
                <a:ext uri="{FF2B5EF4-FFF2-40B4-BE49-F238E27FC236}">
                  <a16:creationId xmlns:a16="http://schemas.microsoft.com/office/drawing/2014/main" id="{BFA9DE78-0213-9915-56F9-660FCAE69141}"/>
                </a:ext>
              </a:extLst>
            </p:cNvPr>
            <p:cNvSpPr/>
            <p:nvPr/>
          </p:nvSpPr>
          <p:spPr>
            <a:xfrm>
              <a:off x="6981111" y="4875319"/>
              <a:ext cx="504201" cy="1459343"/>
            </a:xfrm>
            <a:custGeom>
              <a:avLst/>
              <a:gdLst/>
              <a:ahLst/>
              <a:cxnLst/>
              <a:rect l="l" t="t" r="r" b="b"/>
              <a:pathLst>
                <a:path w="9211" h="26660" extrusionOk="0">
                  <a:moveTo>
                    <a:pt x="9211" y="0"/>
                  </a:moveTo>
                  <a:cubicBezTo>
                    <a:pt x="8558" y="79"/>
                    <a:pt x="7906" y="163"/>
                    <a:pt x="7254" y="327"/>
                  </a:cubicBezTo>
                  <a:lnTo>
                    <a:pt x="7254" y="15819"/>
                  </a:lnTo>
                  <a:cubicBezTo>
                    <a:pt x="7339" y="15655"/>
                    <a:pt x="7502" y="15492"/>
                    <a:pt x="7743" y="15408"/>
                  </a:cubicBezTo>
                  <a:cubicBezTo>
                    <a:pt x="7828" y="15408"/>
                    <a:pt x="7906" y="15329"/>
                    <a:pt x="7991" y="15329"/>
                  </a:cubicBezTo>
                  <a:cubicBezTo>
                    <a:pt x="8154" y="15329"/>
                    <a:pt x="8232" y="15408"/>
                    <a:pt x="8317" y="15408"/>
                  </a:cubicBezTo>
                  <a:cubicBezTo>
                    <a:pt x="8558" y="15492"/>
                    <a:pt x="8721" y="15655"/>
                    <a:pt x="8806" y="15897"/>
                  </a:cubicBezTo>
                  <a:cubicBezTo>
                    <a:pt x="8721" y="15655"/>
                    <a:pt x="8643" y="15408"/>
                    <a:pt x="8643" y="15166"/>
                  </a:cubicBezTo>
                  <a:cubicBezTo>
                    <a:pt x="8643" y="15003"/>
                    <a:pt x="8721" y="14755"/>
                    <a:pt x="8721" y="14592"/>
                  </a:cubicBezTo>
                  <a:cubicBezTo>
                    <a:pt x="8806" y="14266"/>
                    <a:pt x="8969" y="14025"/>
                    <a:pt x="9211" y="13862"/>
                  </a:cubicBezTo>
                  <a:lnTo>
                    <a:pt x="9211" y="0"/>
                  </a:lnTo>
                  <a:close/>
                  <a:moveTo>
                    <a:pt x="326" y="24135"/>
                  </a:moveTo>
                  <a:lnTo>
                    <a:pt x="326" y="24540"/>
                  </a:lnTo>
                  <a:cubicBezTo>
                    <a:pt x="163" y="24951"/>
                    <a:pt x="78" y="25440"/>
                    <a:pt x="0" y="25929"/>
                  </a:cubicBezTo>
                  <a:lnTo>
                    <a:pt x="0" y="26255"/>
                  </a:lnTo>
                  <a:lnTo>
                    <a:pt x="242" y="26255"/>
                  </a:lnTo>
                  <a:cubicBezTo>
                    <a:pt x="242" y="25603"/>
                    <a:pt x="326" y="24866"/>
                    <a:pt x="489" y="24135"/>
                  </a:cubicBezTo>
                  <a:close/>
                  <a:moveTo>
                    <a:pt x="8806" y="15897"/>
                  </a:moveTo>
                  <a:cubicBezTo>
                    <a:pt x="8806" y="15982"/>
                    <a:pt x="8884" y="16060"/>
                    <a:pt x="8884" y="16145"/>
                  </a:cubicBezTo>
                  <a:cubicBezTo>
                    <a:pt x="8884" y="16308"/>
                    <a:pt x="8806" y="16386"/>
                    <a:pt x="8806" y="16549"/>
                  </a:cubicBezTo>
                  <a:cubicBezTo>
                    <a:pt x="8721" y="16712"/>
                    <a:pt x="8480" y="16875"/>
                    <a:pt x="8232" y="16960"/>
                  </a:cubicBezTo>
                  <a:cubicBezTo>
                    <a:pt x="8154" y="17038"/>
                    <a:pt x="8069" y="17038"/>
                    <a:pt x="7991" y="17038"/>
                  </a:cubicBezTo>
                  <a:cubicBezTo>
                    <a:pt x="7828" y="17038"/>
                    <a:pt x="7665" y="16960"/>
                    <a:pt x="7580" y="16960"/>
                  </a:cubicBezTo>
                  <a:cubicBezTo>
                    <a:pt x="7417" y="16875"/>
                    <a:pt x="7339" y="16797"/>
                    <a:pt x="7254" y="16634"/>
                  </a:cubicBezTo>
                  <a:lnTo>
                    <a:pt x="7254" y="24703"/>
                  </a:lnTo>
                  <a:cubicBezTo>
                    <a:pt x="4971" y="24298"/>
                    <a:pt x="2936" y="24135"/>
                    <a:pt x="1057" y="24135"/>
                  </a:cubicBezTo>
                  <a:lnTo>
                    <a:pt x="894" y="24135"/>
                  </a:lnTo>
                  <a:cubicBezTo>
                    <a:pt x="816" y="24866"/>
                    <a:pt x="652" y="25518"/>
                    <a:pt x="652" y="26255"/>
                  </a:cubicBezTo>
                  <a:cubicBezTo>
                    <a:pt x="1383" y="26170"/>
                    <a:pt x="2198" y="26170"/>
                    <a:pt x="3014" y="26170"/>
                  </a:cubicBezTo>
                  <a:cubicBezTo>
                    <a:pt x="4892" y="26170"/>
                    <a:pt x="7012" y="26334"/>
                    <a:pt x="9211" y="26660"/>
                  </a:cubicBezTo>
                  <a:lnTo>
                    <a:pt x="9211" y="16386"/>
                  </a:lnTo>
                  <a:cubicBezTo>
                    <a:pt x="9048" y="16308"/>
                    <a:pt x="8884" y="16060"/>
                    <a:pt x="8806" y="15897"/>
                  </a:cubicBez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761;p41">
              <a:extLst>
                <a:ext uri="{FF2B5EF4-FFF2-40B4-BE49-F238E27FC236}">
                  <a16:creationId xmlns:a16="http://schemas.microsoft.com/office/drawing/2014/main" id="{F83137BB-4F5D-CD34-9F49-09FA4EE3C040}"/>
                </a:ext>
              </a:extLst>
            </p:cNvPr>
            <p:cNvSpPr/>
            <p:nvPr/>
          </p:nvSpPr>
          <p:spPr>
            <a:xfrm>
              <a:off x="7021071" y="4973521"/>
              <a:ext cx="201112" cy="1080165"/>
            </a:xfrm>
            <a:custGeom>
              <a:avLst/>
              <a:gdLst/>
              <a:ahLst/>
              <a:cxnLst/>
              <a:rect l="l" t="t" r="r" b="b"/>
              <a:pathLst>
                <a:path w="3674" h="19733" extrusionOk="0">
                  <a:moveTo>
                    <a:pt x="3673" y="0"/>
                  </a:moveTo>
                  <a:lnTo>
                    <a:pt x="3099" y="326"/>
                  </a:lnTo>
                  <a:lnTo>
                    <a:pt x="3099" y="14514"/>
                  </a:lnTo>
                  <a:cubicBezTo>
                    <a:pt x="3184" y="14351"/>
                    <a:pt x="3262" y="14103"/>
                    <a:pt x="3425" y="13940"/>
                  </a:cubicBezTo>
                  <a:cubicBezTo>
                    <a:pt x="3510" y="13861"/>
                    <a:pt x="3588" y="13861"/>
                    <a:pt x="3673" y="13777"/>
                  </a:cubicBezTo>
                  <a:lnTo>
                    <a:pt x="3673" y="13698"/>
                  </a:lnTo>
                  <a:lnTo>
                    <a:pt x="3673" y="0"/>
                  </a:lnTo>
                  <a:close/>
                  <a:moveTo>
                    <a:pt x="3099" y="15734"/>
                  </a:moveTo>
                  <a:lnTo>
                    <a:pt x="3099" y="19080"/>
                  </a:lnTo>
                  <a:cubicBezTo>
                    <a:pt x="2121" y="18995"/>
                    <a:pt x="1227" y="18995"/>
                    <a:pt x="327" y="18995"/>
                  </a:cubicBezTo>
                  <a:lnTo>
                    <a:pt x="164" y="18995"/>
                  </a:lnTo>
                  <a:cubicBezTo>
                    <a:pt x="164" y="18995"/>
                    <a:pt x="86" y="19080"/>
                    <a:pt x="1" y="19080"/>
                  </a:cubicBezTo>
                  <a:cubicBezTo>
                    <a:pt x="1" y="19158"/>
                    <a:pt x="86" y="19243"/>
                    <a:pt x="86" y="19321"/>
                  </a:cubicBezTo>
                  <a:lnTo>
                    <a:pt x="86" y="19406"/>
                  </a:lnTo>
                  <a:cubicBezTo>
                    <a:pt x="86" y="19484"/>
                    <a:pt x="164" y="19484"/>
                    <a:pt x="164" y="19569"/>
                  </a:cubicBezTo>
                  <a:lnTo>
                    <a:pt x="327" y="19569"/>
                  </a:lnTo>
                  <a:cubicBezTo>
                    <a:pt x="1305" y="19569"/>
                    <a:pt x="2369" y="19569"/>
                    <a:pt x="3347" y="19647"/>
                  </a:cubicBezTo>
                  <a:lnTo>
                    <a:pt x="3673" y="19732"/>
                  </a:lnTo>
                  <a:lnTo>
                    <a:pt x="3673" y="16386"/>
                  </a:lnTo>
                  <a:lnTo>
                    <a:pt x="3588" y="16308"/>
                  </a:lnTo>
                  <a:cubicBezTo>
                    <a:pt x="3347" y="16145"/>
                    <a:pt x="3184" y="15981"/>
                    <a:pt x="3099" y="15734"/>
                  </a:cubicBez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762;p41">
              <a:extLst>
                <a:ext uri="{FF2B5EF4-FFF2-40B4-BE49-F238E27FC236}">
                  <a16:creationId xmlns:a16="http://schemas.microsoft.com/office/drawing/2014/main" id="{6CB8C879-F94A-3541-BA32-8CE48581D634}"/>
                </a:ext>
              </a:extLst>
            </p:cNvPr>
            <p:cNvSpPr/>
            <p:nvPr/>
          </p:nvSpPr>
          <p:spPr>
            <a:xfrm>
              <a:off x="6976458" y="6013291"/>
              <a:ext cx="13630" cy="26822"/>
            </a:xfrm>
            <a:custGeom>
              <a:avLst/>
              <a:gdLst/>
              <a:ahLst/>
              <a:cxnLst/>
              <a:rect l="l" t="t" r="r" b="b"/>
              <a:pathLst>
                <a:path w="249" h="490" extrusionOk="0">
                  <a:moveTo>
                    <a:pt x="0" y="0"/>
                  </a:moveTo>
                  <a:lnTo>
                    <a:pt x="0" y="489"/>
                  </a:lnTo>
                  <a:lnTo>
                    <a:pt x="248" y="0"/>
                  </a:lnTo>
                  <a:close/>
                </a:path>
              </a:pathLst>
            </a:custGeom>
            <a:solidFill>
              <a:srgbClr val="E9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763;p41">
              <a:extLst>
                <a:ext uri="{FF2B5EF4-FFF2-40B4-BE49-F238E27FC236}">
                  <a16:creationId xmlns:a16="http://schemas.microsoft.com/office/drawing/2014/main" id="{3FA8136D-267A-CCF3-A67B-6C1D8B0ACCD1}"/>
                </a:ext>
              </a:extLst>
            </p:cNvPr>
            <p:cNvSpPr/>
            <p:nvPr/>
          </p:nvSpPr>
          <p:spPr>
            <a:xfrm>
              <a:off x="5802788" y="4402208"/>
              <a:ext cx="214303" cy="214303"/>
            </a:xfrm>
            <a:custGeom>
              <a:avLst/>
              <a:gdLst/>
              <a:ahLst/>
              <a:cxnLst/>
              <a:rect l="l" t="t" r="r" b="b"/>
              <a:pathLst>
                <a:path w="3915" h="3915" extrusionOk="0">
                  <a:moveTo>
                    <a:pt x="1957" y="490"/>
                  </a:moveTo>
                  <a:lnTo>
                    <a:pt x="3340" y="1957"/>
                  </a:lnTo>
                  <a:lnTo>
                    <a:pt x="1957" y="3340"/>
                  </a:lnTo>
                  <a:lnTo>
                    <a:pt x="568" y="1957"/>
                  </a:lnTo>
                  <a:lnTo>
                    <a:pt x="1957" y="490"/>
                  </a:lnTo>
                  <a:close/>
                  <a:moveTo>
                    <a:pt x="1957" y="0"/>
                  </a:moveTo>
                  <a:lnTo>
                    <a:pt x="0" y="1957"/>
                  </a:lnTo>
                  <a:lnTo>
                    <a:pt x="1957" y="3914"/>
                  </a:lnTo>
                  <a:lnTo>
                    <a:pt x="3914" y="1957"/>
                  </a:lnTo>
                  <a:lnTo>
                    <a:pt x="1957" y="0"/>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764;p41">
              <a:extLst>
                <a:ext uri="{FF2B5EF4-FFF2-40B4-BE49-F238E27FC236}">
                  <a16:creationId xmlns:a16="http://schemas.microsoft.com/office/drawing/2014/main" id="{B869CB45-B31A-CAA5-AAC0-3EE38FA80FC6}"/>
                </a:ext>
              </a:extLst>
            </p:cNvPr>
            <p:cNvSpPr/>
            <p:nvPr/>
          </p:nvSpPr>
          <p:spPr>
            <a:xfrm>
              <a:off x="6405142" y="4263663"/>
              <a:ext cx="218956" cy="214303"/>
            </a:xfrm>
            <a:custGeom>
              <a:avLst/>
              <a:gdLst/>
              <a:ahLst/>
              <a:cxnLst/>
              <a:rect l="l" t="t" r="r" b="b"/>
              <a:pathLst>
                <a:path w="4000" h="3915" extrusionOk="0">
                  <a:moveTo>
                    <a:pt x="1958" y="575"/>
                  </a:moveTo>
                  <a:lnTo>
                    <a:pt x="3425" y="1957"/>
                  </a:lnTo>
                  <a:lnTo>
                    <a:pt x="1958" y="3425"/>
                  </a:lnTo>
                  <a:lnTo>
                    <a:pt x="575" y="1957"/>
                  </a:lnTo>
                  <a:lnTo>
                    <a:pt x="1958" y="575"/>
                  </a:lnTo>
                  <a:close/>
                  <a:moveTo>
                    <a:pt x="1958" y="1"/>
                  </a:moveTo>
                  <a:lnTo>
                    <a:pt x="1" y="1957"/>
                  </a:lnTo>
                  <a:lnTo>
                    <a:pt x="1958" y="3914"/>
                  </a:lnTo>
                  <a:lnTo>
                    <a:pt x="3999" y="1957"/>
                  </a:lnTo>
                  <a:lnTo>
                    <a:pt x="1958" y="1"/>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765;p41">
              <a:extLst>
                <a:ext uri="{FF2B5EF4-FFF2-40B4-BE49-F238E27FC236}">
                  <a16:creationId xmlns:a16="http://schemas.microsoft.com/office/drawing/2014/main" id="{5ADF0C08-14FA-F7BD-E042-1FC7DE61E8D0}"/>
                </a:ext>
              </a:extLst>
            </p:cNvPr>
            <p:cNvSpPr/>
            <p:nvPr/>
          </p:nvSpPr>
          <p:spPr>
            <a:xfrm>
              <a:off x="5396458" y="4187959"/>
              <a:ext cx="214303" cy="214303"/>
            </a:xfrm>
            <a:custGeom>
              <a:avLst/>
              <a:gdLst/>
              <a:ahLst/>
              <a:cxnLst/>
              <a:rect l="l" t="t" r="r" b="b"/>
              <a:pathLst>
                <a:path w="3915" h="3915" extrusionOk="0">
                  <a:moveTo>
                    <a:pt x="1957" y="568"/>
                  </a:moveTo>
                  <a:lnTo>
                    <a:pt x="3347" y="1958"/>
                  </a:lnTo>
                  <a:lnTo>
                    <a:pt x="1957" y="3340"/>
                  </a:lnTo>
                  <a:lnTo>
                    <a:pt x="574" y="1958"/>
                  </a:lnTo>
                  <a:lnTo>
                    <a:pt x="1957" y="568"/>
                  </a:lnTo>
                  <a:close/>
                  <a:moveTo>
                    <a:pt x="1957" y="1"/>
                  </a:moveTo>
                  <a:lnTo>
                    <a:pt x="0" y="1958"/>
                  </a:lnTo>
                  <a:lnTo>
                    <a:pt x="1957" y="3914"/>
                  </a:lnTo>
                  <a:lnTo>
                    <a:pt x="3914" y="1958"/>
                  </a:lnTo>
                  <a:lnTo>
                    <a:pt x="1957" y="1"/>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766;p41">
              <a:extLst>
                <a:ext uri="{FF2B5EF4-FFF2-40B4-BE49-F238E27FC236}">
                  <a16:creationId xmlns:a16="http://schemas.microsoft.com/office/drawing/2014/main" id="{7EADD236-3AC8-BC3F-3781-80EB81720907}"/>
                </a:ext>
              </a:extLst>
            </p:cNvPr>
            <p:cNvSpPr/>
            <p:nvPr/>
          </p:nvSpPr>
          <p:spPr>
            <a:xfrm>
              <a:off x="5503582" y="4187959"/>
              <a:ext cx="107179" cy="214303"/>
            </a:xfrm>
            <a:custGeom>
              <a:avLst/>
              <a:gdLst/>
              <a:ahLst/>
              <a:cxnLst/>
              <a:rect l="l" t="t" r="r" b="b"/>
              <a:pathLst>
                <a:path w="1958" h="3915" extrusionOk="0">
                  <a:moveTo>
                    <a:pt x="0" y="1"/>
                  </a:moveTo>
                  <a:lnTo>
                    <a:pt x="0" y="568"/>
                  </a:lnTo>
                  <a:lnTo>
                    <a:pt x="1390" y="1958"/>
                  </a:lnTo>
                  <a:lnTo>
                    <a:pt x="0" y="3340"/>
                  </a:lnTo>
                  <a:lnTo>
                    <a:pt x="0" y="3914"/>
                  </a:lnTo>
                  <a:lnTo>
                    <a:pt x="1957" y="1958"/>
                  </a:lnTo>
                  <a:lnTo>
                    <a:pt x="0" y="1"/>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767;p41">
              <a:extLst>
                <a:ext uri="{FF2B5EF4-FFF2-40B4-BE49-F238E27FC236}">
                  <a16:creationId xmlns:a16="http://schemas.microsoft.com/office/drawing/2014/main" id="{BDC63964-74F3-18A7-7D65-6932CDF2FD9A}"/>
                </a:ext>
              </a:extLst>
            </p:cNvPr>
            <p:cNvSpPr/>
            <p:nvPr/>
          </p:nvSpPr>
          <p:spPr>
            <a:xfrm>
              <a:off x="5686741" y="4473643"/>
              <a:ext cx="107179" cy="107125"/>
            </a:xfrm>
            <a:custGeom>
              <a:avLst/>
              <a:gdLst/>
              <a:ahLst/>
              <a:cxnLst/>
              <a:rect l="l" t="t" r="r" b="b"/>
              <a:pathLst>
                <a:path w="1958" h="1957" extrusionOk="0">
                  <a:moveTo>
                    <a:pt x="979" y="0"/>
                  </a:moveTo>
                  <a:lnTo>
                    <a:pt x="1" y="978"/>
                  </a:lnTo>
                  <a:lnTo>
                    <a:pt x="979" y="1957"/>
                  </a:lnTo>
                  <a:lnTo>
                    <a:pt x="1957" y="978"/>
                  </a:lnTo>
                  <a:lnTo>
                    <a:pt x="979" y="0"/>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768;p41">
              <a:extLst>
                <a:ext uri="{FF2B5EF4-FFF2-40B4-BE49-F238E27FC236}">
                  <a16:creationId xmlns:a16="http://schemas.microsoft.com/office/drawing/2014/main" id="{46A28E33-A1FB-6BC5-F979-A8F56585157F}"/>
                </a:ext>
              </a:extLst>
            </p:cNvPr>
            <p:cNvSpPr/>
            <p:nvPr/>
          </p:nvSpPr>
          <p:spPr>
            <a:xfrm>
              <a:off x="5740277" y="4473643"/>
              <a:ext cx="53644" cy="107125"/>
            </a:xfrm>
            <a:custGeom>
              <a:avLst/>
              <a:gdLst/>
              <a:ahLst/>
              <a:cxnLst/>
              <a:rect l="l" t="t" r="r" b="b"/>
              <a:pathLst>
                <a:path w="980" h="1957" extrusionOk="0">
                  <a:moveTo>
                    <a:pt x="1" y="0"/>
                  </a:moveTo>
                  <a:lnTo>
                    <a:pt x="1" y="1957"/>
                  </a:lnTo>
                  <a:lnTo>
                    <a:pt x="979" y="978"/>
                  </a:lnTo>
                  <a:lnTo>
                    <a:pt x="1" y="0"/>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769;p41">
              <a:extLst>
                <a:ext uri="{FF2B5EF4-FFF2-40B4-BE49-F238E27FC236}">
                  <a16:creationId xmlns:a16="http://schemas.microsoft.com/office/drawing/2014/main" id="{69321598-FA13-8458-A9FB-10E91BAE4693}"/>
                </a:ext>
              </a:extLst>
            </p:cNvPr>
            <p:cNvSpPr/>
            <p:nvPr/>
          </p:nvSpPr>
          <p:spPr>
            <a:xfrm>
              <a:off x="6133087" y="4638572"/>
              <a:ext cx="138216" cy="138599"/>
            </a:xfrm>
            <a:custGeom>
              <a:avLst/>
              <a:gdLst/>
              <a:ahLst/>
              <a:cxnLst/>
              <a:rect l="l" t="t" r="r" b="b"/>
              <a:pathLst>
                <a:path w="2525" h="2532" extrusionOk="0">
                  <a:moveTo>
                    <a:pt x="1220" y="575"/>
                  </a:moveTo>
                  <a:lnTo>
                    <a:pt x="1957" y="1227"/>
                  </a:lnTo>
                  <a:lnTo>
                    <a:pt x="1220" y="1958"/>
                  </a:lnTo>
                  <a:lnTo>
                    <a:pt x="568" y="1227"/>
                  </a:lnTo>
                  <a:lnTo>
                    <a:pt x="1220" y="575"/>
                  </a:lnTo>
                  <a:close/>
                  <a:moveTo>
                    <a:pt x="1220" y="1"/>
                  </a:moveTo>
                  <a:lnTo>
                    <a:pt x="0" y="1227"/>
                  </a:lnTo>
                  <a:lnTo>
                    <a:pt x="1220" y="2532"/>
                  </a:lnTo>
                  <a:lnTo>
                    <a:pt x="2525" y="1227"/>
                  </a:lnTo>
                  <a:lnTo>
                    <a:pt x="1220" y="1"/>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770;p41">
              <a:extLst>
                <a:ext uri="{FF2B5EF4-FFF2-40B4-BE49-F238E27FC236}">
                  <a16:creationId xmlns:a16="http://schemas.microsoft.com/office/drawing/2014/main" id="{C176A6F7-2379-717F-D1E8-6EB832F27736}"/>
                </a:ext>
              </a:extLst>
            </p:cNvPr>
            <p:cNvSpPr/>
            <p:nvPr/>
          </p:nvSpPr>
          <p:spPr>
            <a:xfrm>
              <a:off x="6199815" y="4638572"/>
              <a:ext cx="71489" cy="138599"/>
            </a:xfrm>
            <a:custGeom>
              <a:avLst/>
              <a:gdLst/>
              <a:ahLst/>
              <a:cxnLst/>
              <a:rect l="l" t="t" r="r" b="b"/>
              <a:pathLst>
                <a:path w="1306" h="2532" extrusionOk="0">
                  <a:moveTo>
                    <a:pt x="1" y="1"/>
                  </a:moveTo>
                  <a:lnTo>
                    <a:pt x="1" y="575"/>
                  </a:lnTo>
                  <a:lnTo>
                    <a:pt x="738" y="1227"/>
                  </a:lnTo>
                  <a:lnTo>
                    <a:pt x="1" y="1958"/>
                  </a:lnTo>
                  <a:lnTo>
                    <a:pt x="1" y="2532"/>
                  </a:lnTo>
                  <a:lnTo>
                    <a:pt x="1306" y="1227"/>
                  </a:lnTo>
                  <a:lnTo>
                    <a:pt x="1" y="1"/>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771;p41">
              <a:extLst>
                <a:ext uri="{FF2B5EF4-FFF2-40B4-BE49-F238E27FC236}">
                  <a16:creationId xmlns:a16="http://schemas.microsoft.com/office/drawing/2014/main" id="{534A0493-06CE-727A-CF5F-999EFB5F4846}"/>
                </a:ext>
              </a:extLst>
            </p:cNvPr>
            <p:cNvSpPr/>
            <p:nvPr/>
          </p:nvSpPr>
          <p:spPr>
            <a:xfrm>
              <a:off x="6606200" y="4509333"/>
              <a:ext cx="107125" cy="107179"/>
            </a:xfrm>
            <a:custGeom>
              <a:avLst/>
              <a:gdLst/>
              <a:ahLst/>
              <a:cxnLst/>
              <a:rect l="l" t="t" r="r" b="b"/>
              <a:pathLst>
                <a:path w="1957" h="1958" extrusionOk="0">
                  <a:moveTo>
                    <a:pt x="979" y="0"/>
                  </a:moveTo>
                  <a:lnTo>
                    <a:pt x="0" y="979"/>
                  </a:lnTo>
                  <a:lnTo>
                    <a:pt x="979" y="1957"/>
                  </a:lnTo>
                  <a:lnTo>
                    <a:pt x="1957" y="979"/>
                  </a:lnTo>
                  <a:lnTo>
                    <a:pt x="979" y="0"/>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772;p41">
              <a:extLst>
                <a:ext uri="{FF2B5EF4-FFF2-40B4-BE49-F238E27FC236}">
                  <a16:creationId xmlns:a16="http://schemas.microsoft.com/office/drawing/2014/main" id="{A1245C06-E56E-2D2F-E2BA-689BE823C037}"/>
                </a:ext>
              </a:extLst>
            </p:cNvPr>
            <p:cNvSpPr/>
            <p:nvPr/>
          </p:nvSpPr>
          <p:spPr>
            <a:xfrm>
              <a:off x="6659735" y="4509333"/>
              <a:ext cx="53590" cy="107179"/>
            </a:xfrm>
            <a:custGeom>
              <a:avLst/>
              <a:gdLst/>
              <a:ahLst/>
              <a:cxnLst/>
              <a:rect l="l" t="t" r="r" b="b"/>
              <a:pathLst>
                <a:path w="979" h="1958" extrusionOk="0">
                  <a:moveTo>
                    <a:pt x="1" y="0"/>
                  </a:moveTo>
                  <a:lnTo>
                    <a:pt x="1" y="1957"/>
                  </a:lnTo>
                  <a:lnTo>
                    <a:pt x="979" y="979"/>
                  </a:lnTo>
                  <a:lnTo>
                    <a:pt x="1" y="0"/>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773;p41">
              <a:extLst>
                <a:ext uri="{FF2B5EF4-FFF2-40B4-BE49-F238E27FC236}">
                  <a16:creationId xmlns:a16="http://schemas.microsoft.com/office/drawing/2014/main" id="{A1990C89-660B-DF83-5C95-CF9176850C87}"/>
                </a:ext>
              </a:extLst>
            </p:cNvPr>
            <p:cNvSpPr/>
            <p:nvPr/>
          </p:nvSpPr>
          <p:spPr>
            <a:xfrm>
              <a:off x="7186383" y="4486834"/>
              <a:ext cx="111504" cy="107179"/>
            </a:xfrm>
            <a:custGeom>
              <a:avLst/>
              <a:gdLst/>
              <a:ahLst/>
              <a:cxnLst/>
              <a:rect l="l" t="t" r="r" b="b"/>
              <a:pathLst>
                <a:path w="2037" h="1958" extrusionOk="0">
                  <a:moveTo>
                    <a:pt x="979" y="0"/>
                  </a:moveTo>
                  <a:lnTo>
                    <a:pt x="1" y="979"/>
                  </a:lnTo>
                  <a:lnTo>
                    <a:pt x="979" y="1957"/>
                  </a:lnTo>
                  <a:lnTo>
                    <a:pt x="2036" y="979"/>
                  </a:lnTo>
                  <a:lnTo>
                    <a:pt x="979" y="0"/>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774;p41">
              <a:extLst>
                <a:ext uri="{FF2B5EF4-FFF2-40B4-BE49-F238E27FC236}">
                  <a16:creationId xmlns:a16="http://schemas.microsoft.com/office/drawing/2014/main" id="{6BE00622-3E6E-CD85-F843-9BFE9737F272}"/>
                </a:ext>
              </a:extLst>
            </p:cNvPr>
            <p:cNvSpPr/>
            <p:nvPr/>
          </p:nvSpPr>
          <p:spPr>
            <a:xfrm>
              <a:off x="7239973" y="4486834"/>
              <a:ext cx="57914" cy="107179"/>
            </a:xfrm>
            <a:custGeom>
              <a:avLst/>
              <a:gdLst/>
              <a:ahLst/>
              <a:cxnLst/>
              <a:rect l="l" t="t" r="r" b="b"/>
              <a:pathLst>
                <a:path w="1058" h="1958" extrusionOk="0">
                  <a:moveTo>
                    <a:pt x="0" y="0"/>
                  </a:moveTo>
                  <a:lnTo>
                    <a:pt x="0" y="1957"/>
                  </a:lnTo>
                  <a:lnTo>
                    <a:pt x="1057" y="979"/>
                  </a:lnTo>
                  <a:lnTo>
                    <a:pt x="0" y="0"/>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775;p41">
              <a:extLst>
                <a:ext uri="{FF2B5EF4-FFF2-40B4-BE49-F238E27FC236}">
                  <a16:creationId xmlns:a16="http://schemas.microsoft.com/office/drawing/2014/main" id="{A711F487-529C-C72D-15C5-988A36A05F00}"/>
                </a:ext>
              </a:extLst>
            </p:cNvPr>
            <p:cNvSpPr/>
            <p:nvPr/>
          </p:nvSpPr>
          <p:spPr>
            <a:xfrm>
              <a:off x="6405142" y="4375441"/>
              <a:ext cx="107179" cy="111449"/>
            </a:xfrm>
            <a:custGeom>
              <a:avLst/>
              <a:gdLst/>
              <a:ahLst/>
              <a:cxnLst/>
              <a:rect l="l" t="t" r="r" b="b"/>
              <a:pathLst>
                <a:path w="1958" h="2036" extrusionOk="0">
                  <a:moveTo>
                    <a:pt x="979" y="0"/>
                  </a:moveTo>
                  <a:lnTo>
                    <a:pt x="1" y="979"/>
                  </a:lnTo>
                  <a:lnTo>
                    <a:pt x="979" y="2035"/>
                  </a:lnTo>
                  <a:lnTo>
                    <a:pt x="1958" y="979"/>
                  </a:lnTo>
                  <a:lnTo>
                    <a:pt x="979" y="0"/>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776;p41">
              <a:extLst>
                <a:ext uri="{FF2B5EF4-FFF2-40B4-BE49-F238E27FC236}">
                  <a16:creationId xmlns:a16="http://schemas.microsoft.com/office/drawing/2014/main" id="{F0E62175-3C77-7637-DDCE-2BAD8B0A3CC4}"/>
                </a:ext>
              </a:extLst>
            </p:cNvPr>
            <p:cNvSpPr/>
            <p:nvPr/>
          </p:nvSpPr>
          <p:spPr>
            <a:xfrm>
              <a:off x="6458732" y="4375441"/>
              <a:ext cx="53590" cy="111449"/>
            </a:xfrm>
            <a:custGeom>
              <a:avLst/>
              <a:gdLst/>
              <a:ahLst/>
              <a:cxnLst/>
              <a:rect l="l" t="t" r="r" b="b"/>
              <a:pathLst>
                <a:path w="979" h="2036" extrusionOk="0">
                  <a:moveTo>
                    <a:pt x="0" y="0"/>
                  </a:moveTo>
                  <a:lnTo>
                    <a:pt x="0" y="2035"/>
                  </a:lnTo>
                  <a:lnTo>
                    <a:pt x="979" y="979"/>
                  </a:lnTo>
                  <a:lnTo>
                    <a:pt x="0" y="0"/>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777;p41">
              <a:extLst>
                <a:ext uri="{FF2B5EF4-FFF2-40B4-BE49-F238E27FC236}">
                  <a16:creationId xmlns:a16="http://schemas.microsoft.com/office/drawing/2014/main" id="{CF829771-213C-0D10-21DA-D98330B4378B}"/>
                </a:ext>
              </a:extLst>
            </p:cNvPr>
            <p:cNvSpPr/>
            <p:nvPr/>
          </p:nvSpPr>
          <p:spPr>
            <a:xfrm>
              <a:off x="5160092" y="4509333"/>
              <a:ext cx="107179" cy="107179"/>
            </a:xfrm>
            <a:custGeom>
              <a:avLst/>
              <a:gdLst/>
              <a:ahLst/>
              <a:cxnLst/>
              <a:rect l="l" t="t" r="r" b="b"/>
              <a:pathLst>
                <a:path w="1958" h="1958" extrusionOk="0">
                  <a:moveTo>
                    <a:pt x="979" y="0"/>
                  </a:moveTo>
                  <a:lnTo>
                    <a:pt x="0" y="979"/>
                  </a:lnTo>
                  <a:lnTo>
                    <a:pt x="979" y="1957"/>
                  </a:lnTo>
                  <a:lnTo>
                    <a:pt x="1957" y="979"/>
                  </a:lnTo>
                  <a:lnTo>
                    <a:pt x="979" y="0"/>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778;p41">
              <a:extLst>
                <a:ext uri="{FF2B5EF4-FFF2-40B4-BE49-F238E27FC236}">
                  <a16:creationId xmlns:a16="http://schemas.microsoft.com/office/drawing/2014/main" id="{57836359-578D-CFF1-399F-7BA249270128}"/>
                </a:ext>
              </a:extLst>
            </p:cNvPr>
            <p:cNvSpPr/>
            <p:nvPr/>
          </p:nvSpPr>
          <p:spPr>
            <a:xfrm>
              <a:off x="5213627" y="4509333"/>
              <a:ext cx="53644" cy="107179"/>
            </a:xfrm>
            <a:custGeom>
              <a:avLst/>
              <a:gdLst/>
              <a:ahLst/>
              <a:cxnLst/>
              <a:rect l="l" t="t" r="r" b="b"/>
              <a:pathLst>
                <a:path w="980" h="1958" extrusionOk="0">
                  <a:moveTo>
                    <a:pt x="1" y="0"/>
                  </a:moveTo>
                  <a:lnTo>
                    <a:pt x="1" y="1957"/>
                  </a:lnTo>
                  <a:lnTo>
                    <a:pt x="979" y="979"/>
                  </a:lnTo>
                  <a:lnTo>
                    <a:pt x="1" y="0"/>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779;p41">
              <a:extLst>
                <a:ext uri="{FF2B5EF4-FFF2-40B4-BE49-F238E27FC236}">
                  <a16:creationId xmlns:a16="http://schemas.microsoft.com/office/drawing/2014/main" id="{1CBFF1D3-25E3-EB9E-870B-B3B7BF3FA881}"/>
                </a:ext>
              </a:extLst>
            </p:cNvPr>
            <p:cNvSpPr/>
            <p:nvPr/>
          </p:nvSpPr>
          <p:spPr>
            <a:xfrm>
              <a:off x="6048077" y="4129771"/>
              <a:ext cx="107179" cy="111831"/>
            </a:xfrm>
            <a:custGeom>
              <a:avLst/>
              <a:gdLst/>
              <a:ahLst/>
              <a:cxnLst/>
              <a:rect l="l" t="t" r="r" b="b"/>
              <a:pathLst>
                <a:path w="1958" h="2043" extrusionOk="0">
                  <a:moveTo>
                    <a:pt x="979" y="0"/>
                  </a:moveTo>
                  <a:lnTo>
                    <a:pt x="1" y="1064"/>
                  </a:lnTo>
                  <a:lnTo>
                    <a:pt x="979" y="2042"/>
                  </a:lnTo>
                  <a:lnTo>
                    <a:pt x="1958" y="1064"/>
                  </a:lnTo>
                  <a:lnTo>
                    <a:pt x="979" y="0"/>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780;p41">
              <a:extLst>
                <a:ext uri="{FF2B5EF4-FFF2-40B4-BE49-F238E27FC236}">
                  <a16:creationId xmlns:a16="http://schemas.microsoft.com/office/drawing/2014/main" id="{CCA89F52-D54F-679A-1E24-7C5210CCF879}"/>
                </a:ext>
              </a:extLst>
            </p:cNvPr>
            <p:cNvSpPr/>
            <p:nvPr/>
          </p:nvSpPr>
          <p:spPr>
            <a:xfrm>
              <a:off x="6101666" y="4129771"/>
              <a:ext cx="53590" cy="111831"/>
            </a:xfrm>
            <a:custGeom>
              <a:avLst/>
              <a:gdLst/>
              <a:ahLst/>
              <a:cxnLst/>
              <a:rect l="l" t="t" r="r" b="b"/>
              <a:pathLst>
                <a:path w="979" h="2043" extrusionOk="0">
                  <a:moveTo>
                    <a:pt x="0" y="0"/>
                  </a:moveTo>
                  <a:lnTo>
                    <a:pt x="0" y="2042"/>
                  </a:lnTo>
                  <a:lnTo>
                    <a:pt x="979" y="1064"/>
                  </a:lnTo>
                  <a:lnTo>
                    <a:pt x="0" y="0"/>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781;p41">
              <a:extLst>
                <a:ext uri="{FF2B5EF4-FFF2-40B4-BE49-F238E27FC236}">
                  <a16:creationId xmlns:a16="http://schemas.microsoft.com/office/drawing/2014/main" id="{7B036A2F-72F4-9D44-6133-568627299986}"/>
                </a:ext>
              </a:extLst>
            </p:cNvPr>
            <p:cNvSpPr/>
            <p:nvPr/>
          </p:nvSpPr>
          <p:spPr>
            <a:xfrm>
              <a:off x="5396458" y="4187959"/>
              <a:ext cx="107179" cy="107179"/>
            </a:xfrm>
            <a:custGeom>
              <a:avLst/>
              <a:gdLst/>
              <a:ahLst/>
              <a:cxnLst/>
              <a:rect l="l" t="t" r="r" b="b"/>
              <a:pathLst>
                <a:path w="1958" h="1958" extrusionOk="0">
                  <a:moveTo>
                    <a:pt x="979" y="1"/>
                  </a:moveTo>
                  <a:lnTo>
                    <a:pt x="0" y="979"/>
                  </a:lnTo>
                  <a:lnTo>
                    <a:pt x="979" y="1958"/>
                  </a:lnTo>
                  <a:lnTo>
                    <a:pt x="1957" y="979"/>
                  </a:lnTo>
                  <a:lnTo>
                    <a:pt x="979" y="1"/>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782;p41">
              <a:extLst>
                <a:ext uri="{FF2B5EF4-FFF2-40B4-BE49-F238E27FC236}">
                  <a16:creationId xmlns:a16="http://schemas.microsoft.com/office/drawing/2014/main" id="{63BFC126-859E-1585-9A81-21870492F7FD}"/>
                </a:ext>
              </a:extLst>
            </p:cNvPr>
            <p:cNvSpPr/>
            <p:nvPr/>
          </p:nvSpPr>
          <p:spPr>
            <a:xfrm>
              <a:off x="5449993" y="4187959"/>
              <a:ext cx="53644" cy="107179"/>
            </a:xfrm>
            <a:custGeom>
              <a:avLst/>
              <a:gdLst/>
              <a:ahLst/>
              <a:cxnLst/>
              <a:rect l="l" t="t" r="r" b="b"/>
              <a:pathLst>
                <a:path w="980" h="1958" extrusionOk="0">
                  <a:moveTo>
                    <a:pt x="1" y="1"/>
                  </a:moveTo>
                  <a:lnTo>
                    <a:pt x="1" y="1958"/>
                  </a:lnTo>
                  <a:lnTo>
                    <a:pt x="979" y="979"/>
                  </a:lnTo>
                  <a:lnTo>
                    <a:pt x="738" y="731"/>
                  </a:lnTo>
                  <a:lnTo>
                    <a:pt x="490" y="490"/>
                  </a:lnTo>
                  <a:lnTo>
                    <a:pt x="1" y="1"/>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783;p41">
              <a:extLst>
                <a:ext uri="{FF2B5EF4-FFF2-40B4-BE49-F238E27FC236}">
                  <a16:creationId xmlns:a16="http://schemas.microsoft.com/office/drawing/2014/main" id="{1D75DF21-134E-68CB-7B8A-D88825E3E593}"/>
                </a:ext>
              </a:extLst>
            </p:cNvPr>
            <p:cNvSpPr/>
            <p:nvPr/>
          </p:nvSpPr>
          <p:spPr>
            <a:xfrm>
              <a:off x="6931846" y="4187959"/>
              <a:ext cx="218901" cy="214303"/>
            </a:xfrm>
            <a:custGeom>
              <a:avLst/>
              <a:gdLst/>
              <a:ahLst/>
              <a:cxnLst/>
              <a:rect l="l" t="t" r="r" b="b"/>
              <a:pathLst>
                <a:path w="3999" h="3915" extrusionOk="0">
                  <a:moveTo>
                    <a:pt x="2042" y="490"/>
                  </a:moveTo>
                  <a:lnTo>
                    <a:pt x="3425" y="1958"/>
                  </a:lnTo>
                  <a:lnTo>
                    <a:pt x="2042" y="3340"/>
                  </a:lnTo>
                  <a:lnTo>
                    <a:pt x="574" y="1958"/>
                  </a:lnTo>
                  <a:lnTo>
                    <a:pt x="2042" y="490"/>
                  </a:lnTo>
                  <a:close/>
                  <a:moveTo>
                    <a:pt x="2042" y="1"/>
                  </a:moveTo>
                  <a:lnTo>
                    <a:pt x="0" y="1958"/>
                  </a:lnTo>
                  <a:lnTo>
                    <a:pt x="2042" y="3914"/>
                  </a:lnTo>
                  <a:lnTo>
                    <a:pt x="3999" y="1958"/>
                  </a:lnTo>
                  <a:lnTo>
                    <a:pt x="2042" y="1"/>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784;p41">
              <a:extLst>
                <a:ext uri="{FF2B5EF4-FFF2-40B4-BE49-F238E27FC236}">
                  <a16:creationId xmlns:a16="http://schemas.microsoft.com/office/drawing/2014/main" id="{80E7D821-6AC7-758E-1BF4-897C0521476E}"/>
                </a:ext>
              </a:extLst>
            </p:cNvPr>
            <p:cNvSpPr/>
            <p:nvPr/>
          </p:nvSpPr>
          <p:spPr>
            <a:xfrm>
              <a:off x="7043568" y="4187959"/>
              <a:ext cx="107179" cy="214303"/>
            </a:xfrm>
            <a:custGeom>
              <a:avLst/>
              <a:gdLst/>
              <a:ahLst/>
              <a:cxnLst/>
              <a:rect l="l" t="t" r="r" b="b"/>
              <a:pathLst>
                <a:path w="1958" h="3915" extrusionOk="0">
                  <a:moveTo>
                    <a:pt x="1" y="1"/>
                  </a:moveTo>
                  <a:lnTo>
                    <a:pt x="1" y="490"/>
                  </a:lnTo>
                  <a:lnTo>
                    <a:pt x="1384" y="1958"/>
                  </a:lnTo>
                  <a:lnTo>
                    <a:pt x="1142" y="2199"/>
                  </a:lnTo>
                  <a:lnTo>
                    <a:pt x="1384" y="2525"/>
                  </a:lnTo>
                  <a:lnTo>
                    <a:pt x="1958" y="1958"/>
                  </a:lnTo>
                  <a:lnTo>
                    <a:pt x="1" y="1"/>
                  </a:lnTo>
                  <a:close/>
                  <a:moveTo>
                    <a:pt x="164" y="3177"/>
                  </a:moveTo>
                  <a:lnTo>
                    <a:pt x="1" y="3340"/>
                  </a:lnTo>
                  <a:lnTo>
                    <a:pt x="1" y="3914"/>
                  </a:lnTo>
                  <a:lnTo>
                    <a:pt x="405" y="3504"/>
                  </a:lnTo>
                  <a:lnTo>
                    <a:pt x="164" y="3177"/>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785;p41">
              <a:extLst>
                <a:ext uri="{FF2B5EF4-FFF2-40B4-BE49-F238E27FC236}">
                  <a16:creationId xmlns:a16="http://schemas.microsoft.com/office/drawing/2014/main" id="{65181E3C-A2A5-5D8D-CD1B-6C879A6F3DAF}"/>
                </a:ext>
              </a:extLst>
            </p:cNvPr>
            <p:cNvSpPr/>
            <p:nvPr/>
          </p:nvSpPr>
          <p:spPr>
            <a:xfrm>
              <a:off x="7034645" y="4295083"/>
              <a:ext cx="111449" cy="107179"/>
            </a:xfrm>
            <a:custGeom>
              <a:avLst/>
              <a:gdLst/>
              <a:ahLst/>
              <a:cxnLst/>
              <a:rect l="l" t="t" r="r" b="b"/>
              <a:pathLst>
                <a:path w="2036" h="1958" extrusionOk="0">
                  <a:moveTo>
                    <a:pt x="1057" y="1"/>
                  </a:moveTo>
                  <a:lnTo>
                    <a:pt x="1" y="979"/>
                  </a:lnTo>
                  <a:lnTo>
                    <a:pt x="1057" y="1957"/>
                  </a:lnTo>
                  <a:lnTo>
                    <a:pt x="2036" y="979"/>
                  </a:lnTo>
                  <a:lnTo>
                    <a:pt x="1057" y="1"/>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786;p41">
              <a:extLst>
                <a:ext uri="{FF2B5EF4-FFF2-40B4-BE49-F238E27FC236}">
                  <a16:creationId xmlns:a16="http://schemas.microsoft.com/office/drawing/2014/main" id="{60076C0C-2BD8-599D-9113-06F4E1486B48}"/>
                </a:ext>
              </a:extLst>
            </p:cNvPr>
            <p:cNvSpPr/>
            <p:nvPr/>
          </p:nvSpPr>
          <p:spPr>
            <a:xfrm>
              <a:off x="7092505" y="4295083"/>
              <a:ext cx="53590" cy="107179"/>
            </a:xfrm>
            <a:custGeom>
              <a:avLst/>
              <a:gdLst/>
              <a:ahLst/>
              <a:cxnLst/>
              <a:rect l="l" t="t" r="r" b="b"/>
              <a:pathLst>
                <a:path w="979" h="1958" extrusionOk="0">
                  <a:moveTo>
                    <a:pt x="0" y="1"/>
                  </a:moveTo>
                  <a:lnTo>
                    <a:pt x="0" y="1957"/>
                  </a:lnTo>
                  <a:lnTo>
                    <a:pt x="979" y="979"/>
                  </a:lnTo>
                  <a:lnTo>
                    <a:pt x="490" y="568"/>
                  </a:lnTo>
                  <a:lnTo>
                    <a:pt x="248" y="242"/>
                  </a:lnTo>
                  <a:lnTo>
                    <a:pt x="0" y="1"/>
                  </a:lnTo>
                  <a:close/>
                </a:path>
              </a:pathLst>
            </a:custGeom>
            <a:solidFill>
              <a:srgbClr val="D6A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787;p41">
              <a:extLst>
                <a:ext uri="{FF2B5EF4-FFF2-40B4-BE49-F238E27FC236}">
                  <a16:creationId xmlns:a16="http://schemas.microsoft.com/office/drawing/2014/main" id="{141224DD-4659-7735-ADC9-BA37DCFCE8D3}"/>
                </a:ext>
              </a:extLst>
            </p:cNvPr>
            <p:cNvSpPr/>
            <p:nvPr/>
          </p:nvSpPr>
          <p:spPr>
            <a:xfrm>
              <a:off x="6949690" y="6053634"/>
              <a:ext cx="71434" cy="360292"/>
            </a:xfrm>
            <a:custGeom>
              <a:avLst/>
              <a:gdLst/>
              <a:ahLst/>
              <a:cxnLst/>
              <a:rect l="l" t="t" r="r" b="b"/>
              <a:pathLst>
                <a:path w="1305" h="6582" extrusionOk="0">
                  <a:moveTo>
                    <a:pt x="1063" y="0"/>
                  </a:moveTo>
                  <a:cubicBezTo>
                    <a:pt x="979" y="0"/>
                    <a:pt x="816" y="78"/>
                    <a:pt x="816" y="241"/>
                  </a:cubicBezTo>
                  <a:lnTo>
                    <a:pt x="816" y="405"/>
                  </a:lnTo>
                  <a:cubicBezTo>
                    <a:pt x="737" y="1709"/>
                    <a:pt x="326" y="2935"/>
                    <a:pt x="163" y="4155"/>
                  </a:cubicBezTo>
                  <a:cubicBezTo>
                    <a:pt x="0" y="4892"/>
                    <a:pt x="0" y="5708"/>
                    <a:pt x="85" y="6438"/>
                  </a:cubicBezTo>
                  <a:cubicBezTo>
                    <a:pt x="116" y="6536"/>
                    <a:pt x="198" y="6582"/>
                    <a:pt x="282" y="6582"/>
                  </a:cubicBezTo>
                  <a:cubicBezTo>
                    <a:pt x="410" y="6582"/>
                    <a:pt x="541" y="6473"/>
                    <a:pt x="489" y="6275"/>
                  </a:cubicBezTo>
                  <a:cubicBezTo>
                    <a:pt x="326" y="5219"/>
                    <a:pt x="652" y="4077"/>
                    <a:pt x="900" y="3014"/>
                  </a:cubicBezTo>
                  <a:cubicBezTo>
                    <a:pt x="979" y="2525"/>
                    <a:pt x="1063" y="2035"/>
                    <a:pt x="1142" y="1631"/>
                  </a:cubicBezTo>
                  <a:cubicBezTo>
                    <a:pt x="1226" y="1142"/>
                    <a:pt x="1226" y="652"/>
                    <a:pt x="1305" y="241"/>
                  </a:cubicBezTo>
                  <a:cubicBezTo>
                    <a:pt x="1305" y="163"/>
                    <a:pt x="1226" y="78"/>
                    <a:pt x="1226" y="78"/>
                  </a:cubicBezTo>
                  <a:cubicBezTo>
                    <a:pt x="1142" y="0"/>
                    <a:pt x="1142" y="0"/>
                    <a:pt x="1063" y="0"/>
                  </a:cubicBezTo>
                  <a:close/>
                </a:path>
              </a:pathLst>
            </a:custGeom>
            <a:solidFill>
              <a:srgbClr val="F2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788;p41">
              <a:extLst>
                <a:ext uri="{FF2B5EF4-FFF2-40B4-BE49-F238E27FC236}">
                  <a16:creationId xmlns:a16="http://schemas.microsoft.com/office/drawing/2014/main" id="{3E37A62C-D430-87A8-C5DF-451E217F9395}"/>
                </a:ext>
              </a:extLst>
            </p:cNvPr>
            <p:cNvSpPr/>
            <p:nvPr/>
          </p:nvSpPr>
          <p:spPr>
            <a:xfrm>
              <a:off x="6796584" y="6023253"/>
              <a:ext cx="230999" cy="363577"/>
            </a:xfrm>
            <a:custGeom>
              <a:avLst/>
              <a:gdLst/>
              <a:ahLst/>
              <a:cxnLst/>
              <a:rect l="l" t="t" r="r" b="b"/>
              <a:pathLst>
                <a:path w="4220" h="6642" extrusionOk="0">
                  <a:moveTo>
                    <a:pt x="3873" y="0"/>
                  </a:moveTo>
                  <a:cubicBezTo>
                    <a:pt x="3807" y="0"/>
                    <a:pt x="3743" y="20"/>
                    <a:pt x="3697" y="66"/>
                  </a:cubicBezTo>
                  <a:cubicBezTo>
                    <a:pt x="2960" y="1044"/>
                    <a:pt x="2556" y="2186"/>
                    <a:pt x="2145" y="3243"/>
                  </a:cubicBezTo>
                  <a:cubicBezTo>
                    <a:pt x="1740" y="4384"/>
                    <a:pt x="1088" y="5447"/>
                    <a:pt x="188" y="6263"/>
                  </a:cubicBezTo>
                  <a:cubicBezTo>
                    <a:pt x="1" y="6450"/>
                    <a:pt x="155" y="6641"/>
                    <a:pt x="347" y="6641"/>
                  </a:cubicBezTo>
                  <a:cubicBezTo>
                    <a:pt x="402" y="6641"/>
                    <a:pt x="460" y="6625"/>
                    <a:pt x="514" y="6589"/>
                  </a:cubicBezTo>
                  <a:cubicBezTo>
                    <a:pt x="1330" y="5774"/>
                    <a:pt x="1982" y="4873"/>
                    <a:pt x="2393" y="3817"/>
                  </a:cubicBezTo>
                  <a:cubicBezTo>
                    <a:pt x="2882" y="2590"/>
                    <a:pt x="3286" y="1371"/>
                    <a:pt x="4102" y="307"/>
                  </a:cubicBezTo>
                  <a:cubicBezTo>
                    <a:pt x="4219" y="133"/>
                    <a:pt x="4042" y="0"/>
                    <a:pt x="3873" y="0"/>
                  </a:cubicBez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789;p41">
              <a:extLst>
                <a:ext uri="{FF2B5EF4-FFF2-40B4-BE49-F238E27FC236}">
                  <a16:creationId xmlns:a16="http://schemas.microsoft.com/office/drawing/2014/main" id="{EDF116EE-678B-F630-03D8-93FD14F200CD}"/>
                </a:ext>
              </a:extLst>
            </p:cNvPr>
            <p:cNvSpPr/>
            <p:nvPr/>
          </p:nvSpPr>
          <p:spPr>
            <a:xfrm>
              <a:off x="6985381" y="6008967"/>
              <a:ext cx="71489" cy="373265"/>
            </a:xfrm>
            <a:custGeom>
              <a:avLst/>
              <a:gdLst/>
              <a:ahLst/>
              <a:cxnLst/>
              <a:rect l="l" t="t" r="r" b="b"/>
              <a:pathLst>
                <a:path w="1306" h="6819" extrusionOk="0">
                  <a:moveTo>
                    <a:pt x="411" y="1"/>
                  </a:moveTo>
                  <a:cubicBezTo>
                    <a:pt x="327" y="79"/>
                    <a:pt x="248" y="79"/>
                    <a:pt x="248" y="242"/>
                  </a:cubicBezTo>
                  <a:lnTo>
                    <a:pt x="248" y="327"/>
                  </a:lnTo>
                  <a:lnTo>
                    <a:pt x="248" y="405"/>
                  </a:lnTo>
                  <a:lnTo>
                    <a:pt x="327" y="405"/>
                  </a:lnTo>
                  <a:lnTo>
                    <a:pt x="327" y="568"/>
                  </a:lnTo>
                  <a:cubicBezTo>
                    <a:pt x="327" y="653"/>
                    <a:pt x="411" y="731"/>
                    <a:pt x="411" y="816"/>
                  </a:cubicBezTo>
                  <a:lnTo>
                    <a:pt x="411" y="894"/>
                  </a:lnTo>
                  <a:lnTo>
                    <a:pt x="411" y="1057"/>
                  </a:lnTo>
                  <a:cubicBezTo>
                    <a:pt x="490" y="1547"/>
                    <a:pt x="490" y="1958"/>
                    <a:pt x="490" y="2447"/>
                  </a:cubicBezTo>
                  <a:cubicBezTo>
                    <a:pt x="411" y="3830"/>
                    <a:pt x="0" y="5219"/>
                    <a:pt x="164" y="6602"/>
                  </a:cubicBezTo>
                  <a:cubicBezTo>
                    <a:pt x="164" y="6734"/>
                    <a:pt x="303" y="6818"/>
                    <a:pt x="421" y="6818"/>
                  </a:cubicBezTo>
                  <a:cubicBezTo>
                    <a:pt x="524" y="6818"/>
                    <a:pt x="611" y="6754"/>
                    <a:pt x="574" y="6602"/>
                  </a:cubicBezTo>
                  <a:cubicBezTo>
                    <a:pt x="327" y="4567"/>
                    <a:pt x="1305" y="2525"/>
                    <a:pt x="738" y="490"/>
                  </a:cubicBezTo>
                  <a:lnTo>
                    <a:pt x="738" y="405"/>
                  </a:lnTo>
                  <a:cubicBezTo>
                    <a:pt x="738" y="327"/>
                    <a:pt x="653" y="242"/>
                    <a:pt x="653" y="164"/>
                  </a:cubicBezTo>
                  <a:cubicBezTo>
                    <a:pt x="653" y="79"/>
                    <a:pt x="574" y="79"/>
                    <a:pt x="574" y="79"/>
                  </a:cubicBezTo>
                  <a:cubicBezTo>
                    <a:pt x="490" y="1"/>
                    <a:pt x="411" y="1"/>
                    <a:pt x="411" y="1"/>
                  </a:cubicBezTo>
                  <a:close/>
                </a:path>
              </a:pathLst>
            </a:custGeom>
            <a:solidFill>
              <a:srgbClr val="FE9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790;p41">
              <a:extLst>
                <a:ext uri="{FF2B5EF4-FFF2-40B4-BE49-F238E27FC236}">
                  <a16:creationId xmlns:a16="http://schemas.microsoft.com/office/drawing/2014/main" id="{06668404-AF63-0BA5-8765-73BD96C52D28}"/>
                </a:ext>
              </a:extLst>
            </p:cNvPr>
            <p:cNvSpPr/>
            <p:nvPr/>
          </p:nvSpPr>
          <p:spPr>
            <a:xfrm>
              <a:off x="6866213" y="6022214"/>
              <a:ext cx="159565" cy="407204"/>
            </a:xfrm>
            <a:custGeom>
              <a:avLst/>
              <a:gdLst/>
              <a:ahLst/>
              <a:cxnLst/>
              <a:rect l="l" t="t" r="r" b="b"/>
              <a:pathLst>
                <a:path w="2915" h="7439" extrusionOk="0">
                  <a:moveTo>
                    <a:pt x="2667" y="0"/>
                  </a:moveTo>
                  <a:cubicBezTo>
                    <a:pt x="2588" y="85"/>
                    <a:pt x="2588" y="85"/>
                    <a:pt x="2504" y="85"/>
                  </a:cubicBezTo>
                  <a:lnTo>
                    <a:pt x="2504" y="163"/>
                  </a:lnTo>
                  <a:cubicBezTo>
                    <a:pt x="2425" y="248"/>
                    <a:pt x="2425" y="248"/>
                    <a:pt x="2425" y="326"/>
                  </a:cubicBezTo>
                  <a:cubicBezTo>
                    <a:pt x="2262" y="574"/>
                    <a:pt x="2177" y="815"/>
                    <a:pt x="2099" y="1063"/>
                  </a:cubicBezTo>
                  <a:lnTo>
                    <a:pt x="2014" y="1063"/>
                  </a:lnTo>
                  <a:cubicBezTo>
                    <a:pt x="1936" y="1390"/>
                    <a:pt x="1851" y="1794"/>
                    <a:pt x="1773" y="2120"/>
                  </a:cubicBezTo>
                  <a:lnTo>
                    <a:pt x="1773" y="2205"/>
                  </a:lnTo>
                  <a:cubicBezTo>
                    <a:pt x="1773" y="2368"/>
                    <a:pt x="1773" y="2531"/>
                    <a:pt x="1688" y="2694"/>
                  </a:cubicBezTo>
                  <a:cubicBezTo>
                    <a:pt x="1610" y="3346"/>
                    <a:pt x="1447" y="3999"/>
                    <a:pt x="1284" y="4651"/>
                  </a:cubicBezTo>
                  <a:lnTo>
                    <a:pt x="795" y="5871"/>
                  </a:lnTo>
                  <a:cubicBezTo>
                    <a:pt x="710" y="6034"/>
                    <a:pt x="632" y="6282"/>
                    <a:pt x="468" y="6445"/>
                  </a:cubicBezTo>
                  <a:lnTo>
                    <a:pt x="221" y="6934"/>
                  </a:lnTo>
                  <a:lnTo>
                    <a:pt x="142" y="7012"/>
                  </a:lnTo>
                  <a:cubicBezTo>
                    <a:pt x="1" y="7228"/>
                    <a:pt x="164" y="7438"/>
                    <a:pt x="317" y="7438"/>
                  </a:cubicBezTo>
                  <a:cubicBezTo>
                    <a:pt x="340" y="7438"/>
                    <a:pt x="362" y="7433"/>
                    <a:pt x="384" y="7423"/>
                  </a:cubicBezTo>
                  <a:lnTo>
                    <a:pt x="468" y="7338"/>
                  </a:lnTo>
                  <a:cubicBezTo>
                    <a:pt x="958" y="6771"/>
                    <a:pt x="1284" y="5956"/>
                    <a:pt x="1525" y="5218"/>
                  </a:cubicBezTo>
                  <a:cubicBezTo>
                    <a:pt x="1610" y="5055"/>
                    <a:pt x="1610" y="4892"/>
                    <a:pt x="1688" y="4729"/>
                  </a:cubicBezTo>
                  <a:cubicBezTo>
                    <a:pt x="1936" y="4077"/>
                    <a:pt x="2014" y="3425"/>
                    <a:pt x="2177" y="2772"/>
                  </a:cubicBezTo>
                  <a:cubicBezTo>
                    <a:pt x="2262" y="2120"/>
                    <a:pt x="2341" y="1468"/>
                    <a:pt x="2588" y="815"/>
                  </a:cubicBezTo>
                  <a:lnTo>
                    <a:pt x="2751" y="652"/>
                  </a:lnTo>
                  <a:cubicBezTo>
                    <a:pt x="2751" y="489"/>
                    <a:pt x="2830" y="411"/>
                    <a:pt x="2915" y="326"/>
                  </a:cubicBezTo>
                  <a:lnTo>
                    <a:pt x="2915" y="248"/>
                  </a:lnTo>
                  <a:lnTo>
                    <a:pt x="2915" y="163"/>
                  </a:lnTo>
                  <a:cubicBezTo>
                    <a:pt x="2830" y="85"/>
                    <a:pt x="2751" y="0"/>
                    <a:pt x="26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791;p41">
              <a:extLst>
                <a:ext uri="{FF2B5EF4-FFF2-40B4-BE49-F238E27FC236}">
                  <a16:creationId xmlns:a16="http://schemas.microsoft.com/office/drawing/2014/main" id="{1BF22B56-61A9-773E-6063-799C66345316}"/>
                </a:ext>
              </a:extLst>
            </p:cNvPr>
            <p:cNvSpPr/>
            <p:nvPr/>
          </p:nvSpPr>
          <p:spPr>
            <a:xfrm>
              <a:off x="6817603" y="6000811"/>
              <a:ext cx="201713" cy="319458"/>
            </a:xfrm>
            <a:custGeom>
              <a:avLst/>
              <a:gdLst/>
              <a:ahLst/>
              <a:cxnLst/>
              <a:rect l="l" t="t" r="r" b="b"/>
              <a:pathLst>
                <a:path w="3685" h="5836" extrusionOk="0">
                  <a:moveTo>
                    <a:pt x="3429" y="0"/>
                  </a:moveTo>
                  <a:cubicBezTo>
                    <a:pt x="3329" y="0"/>
                    <a:pt x="3219" y="46"/>
                    <a:pt x="3150" y="150"/>
                  </a:cubicBezTo>
                  <a:cubicBezTo>
                    <a:pt x="2335" y="2107"/>
                    <a:pt x="619" y="3490"/>
                    <a:pt x="52" y="5531"/>
                  </a:cubicBezTo>
                  <a:cubicBezTo>
                    <a:pt x="1" y="5729"/>
                    <a:pt x="131" y="5835"/>
                    <a:pt x="259" y="5835"/>
                  </a:cubicBezTo>
                  <a:cubicBezTo>
                    <a:pt x="343" y="5835"/>
                    <a:pt x="425" y="5790"/>
                    <a:pt x="456" y="5694"/>
                  </a:cubicBezTo>
                  <a:cubicBezTo>
                    <a:pt x="1030" y="3574"/>
                    <a:pt x="2824" y="2185"/>
                    <a:pt x="3639" y="228"/>
                  </a:cubicBezTo>
                  <a:cubicBezTo>
                    <a:pt x="3685" y="88"/>
                    <a:pt x="3568" y="0"/>
                    <a:pt x="3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792;p41">
              <a:extLst>
                <a:ext uri="{FF2B5EF4-FFF2-40B4-BE49-F238E27FC236}">
                  <a16:creationId xmlns:a16="http://schemas.microsoft.com/office/drawing/2014/main" id="{0450E374-2870-9891-15E9-D4F3FEDD0931}"/>
                </a:ext>
              </a:extLst>
            </p:cNvPr>
            <p:cNvSpPr/>
            <p:nvPr/>
          </p:nvSpPr>
          <p:spPr>
            <a:xfrm>
              <a:off x="6998956" y="5705492"/>
              <a:ext cx="93604" cy="98257"/>
            </a:xfrm>
            <a:custGeom>
              <a:avLst/>
              <a:gdLst/>
              <a:ahLst/>
              <a:cxnLst/>
              <a:rect l="l" t="t" r="r" b="b"/>
              <a:pathLst>
                <a:path w="1710" h="1795" extrusionOk="0">
                  <a:moveTo>
                    <a:pt x="816" y="0"/>
                  </a:moveTo>
                  <a:cubicBezTo>
                    <a:pt x="326" y="0"/>
                    <a:pt x="0" y="405"/>
                    <a:pt x="0" y="894"/>
                  </a:cubicBezTo>
                  <a:cubicBezTo>
                    <a:pt x="0" y="1383"/>
                    <a:pt x="326" y="1794"/>
                    <a:pt x="816" y="1794"/>
                  </a:cubicBezTo>
                  <a:cubicBezTo>
                    <a:pt x="1057" y="1794"/>
                    <a:pt x="1220" y="1709"/>
                    <a:pt x="1383" y="1546"/>
                  </a:cubicBezTo>
                  <a:cubicBezTo>
                    <a:pt x="1546" y="1468"/>
                    <a:pt x="1631" y="1383"/>
                    <a:pt x="1709" y="1220"/>
                  </a:cubicBezTo>
                  <a:lnTo>
                    <a:pt x="1709" y="894"/>
                  </a:lnTo>
                  <a:cubicBezTo>
                    <a:pt x="1709" y="405"/>
                    <a:pt x="1305" y="0"/>
                    <a:pt x="816" y="0"/>
                  </a:cubicBez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793;p41">
              <a:extLst>
                <a:ext uri="{FF2B5EF4-FFF2-40B4-BE49-F238E27FC236}">
                  <a16:creationId xmlns:a16="http://schemas.microsoft.com/office/drawing/2014/main" id="{B4EA449A-F0A8-6CBD-1D7B-CE6E96590EE7}"/>
                </a:ext>
              </a:extLst>
            </p:cNvPr>
            <p:cNvSpPr/>
            <p:nvPr/>
          </p:nvSpPr>
          <p:spPr>
            <a:xfrm>
              <a:off x="7083584" y="5754374"/>
              <a:ext cx="102855" cy="102910"/>
            </a:xfrm>
            <a:custGeom>
              <a:avLst/>
              <a:gdLst/>
              <a:ahLst/>
              <a:cxnLst/>
              <a:rect l="l" t="t" r="r" b="b"/>
              <a:pathLst>
                <a:path w="1879" h="1880" extrusionOk="0">
                  <a:moveTo>
                    <a:pt x="900" y="1"/>
                  </a:moveTo>
                  <a:cubicBezTo>
                    <a:pt x="411" y="1"/>
                    <a:pt x="0" y="412"/>
                    <a:pt x="0" y="901"/>
                  </a:cubicBezTo>
                  <a:cubicBezTo>
                    <a:pt x="0" y="1390"/>
                    <a:pt x="411" y="1880"/>
                    <a:pt x="900" y="1880"/>
                  </a:cubicBezTo>
                  <a:cubicBezTo>
                    <a:pt x="1390" y="1880"/>
                    <a:pt x="1879" y="1390"/>
                    <a:pt x="1879" y="901"/>
                  </a:cubicBezTo>
                  <a:cubicBezTo>
                    <a:pt x="1879" y="412"/>
                    <a:pt x="1390" y="1"/>
                    <a:pt x="900" y="1"/>
                  </a:cubicBezTo>
                  <a:close/>
                </a:path>
              </a:pathLst>
            </a:custGeom>
            <a:solidFill>
              <a:srgbClr val="0E81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794;p41">
              <a:extLst>
                <a:ext uri="{FF2B5EF4-FFF2-40B4-BE49-F238E27FC236}">
                  <a16:creationId xmlns:a16="http://schemas.microsoft.com/office/drawing/2014/main" id="{A7485850-83B9-3FC5-E2BD-04BE60B3692C}"/>
                </a:ext>
              </a:extLst>
            </p:cNvPr>
            <p:cNvSpPr/>
            <p:nvPr/>
          </p:nvSpPr>
          <p:spPr>
            <a:xfrm>
              <a:off x="6972188" y="5857230"/>
              <a:ext cx="102526" cy="102526"/>
            </a:xfrm>
            <a:custGeom>
              <a:avLst/>
              <a:gdLst/>
              <a:ahLst/>
              <a:cxnLst/>
              <a:rect l="l" t="t" r="r" b="b"/>
              <a:pathLst>
                <a:path w="1873" h="1873" extrusionOk="0">
                  <a:moveTo>
                    <a:pt x="979" y="1"/>
                  </a:moveTo>
                  <a:cubicBezTo>
                    <a:pt x="405" y="1"/>
                    <a:pt x="0" y="490"/>
                    <a:pt x="0" y="979"/>
                  </a:cubicBezTo>
                  <a:cubicBezTo>
                    <a:pt x="0" y="1383"/>
                    <a:pt x="326" y="1794"/>
                    <a:pt x="731" y="1873"/>
                  </a:cubicBezTo>
                  <a:lnTo>
                    <a:pt x="979" y="1873"/>
                  </a:lnTo>
                  <a:cubicBezTo>
                    <a:pt x="1468" y="1873"/>
                    <a:pt x="1872" y="1468"/>
                    <a:pt x="1872" y="979"/>
                  </a:cubicBezTo>
                  <a:cubicBezTo>
                    <a:pt x="1872" y="568"/>
                    <a:pt x="1709" y="327"/>
                    <a:pt x="1383" y="164"/>
                  </a:cubicBezTo>
                  <a:cubicBezTo>
                    <a:pt x="1305" y="79"/>
                    <a:pt x="1142" y="1"/>
                    <a:pt x="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795;p41">
              <a:extLst>
                <a:ext uri="{FF2B5EF4-FFF2-40B4-BE49-F238E27FC236}">
                  <a16:creationId xmlns:a16="http://schemas.microsoft.com/office/drawing/2014/main" id="{6B843083-8CC3-1B01-6922-68580920D4B1}"/>
                </a:ext>
              </a:extLst>
            </p:cNvPr>
            <p:cNvSpPr/>
            <p:nvPr/>
          </p:nvSpPr>
          <p:spPr>
            <a:xfrm>
              <a:off x="7025724" y="5803695"/>
              <a:ext cx="62567" cy="62512"/>
            </a:xfrm>
            <a:custGeom>
              <a:avLst/>
              <a:gdLst/>
              <a:ahLst/>
              <a:cxnLst/>
              <a:rect l="l" t="t" r="r" b="b"/>
              <a:pathLst>
                <a:path w="1143" h="1142" extrusionOk="0">
                  <a:moveTo>
                    <a:pt x="568" y="0"/>
                  </a:moveTo>
                  <a:cubicBezTo>
                    <a:pt x="242" y="0"/>
                    <a:pt x="1" y="241"/>
                    <a:pt x="1" y="568"/>
                  </a:cubicBezTo>
                  <a:cubicBezTo>
                    <a:pt x="1" y="815"/>
                    <a:pt x="164" y="1057"/>
                    <a:pt x="405" y="1057"/>
                  </a:cubicBezTo>
                  <a:cubicBezTo>
                    <a:pt x="490" y="1142"/>
                    <a:pt x="490" y="1142"/>
                    <a:pt x="568" y="1142"/>
                  </a:cubicBezTo>
                  <a:cubicBezTo>
                    <a:pt x="894" y="1142"/>
                    <a:pt x="1142" y="815"/>
                    <a:pt x="1142" y="568"/>
                  </a:cubicBezTo>
                  <a:cubicBezTo>
                    <a:pt x="1142" y="326"/>
                    <a:pt x="979" y="78"/>
                    <a:pt x="731" y="0"/>
                  </a:cubicBez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796;p41">
              <a:extLst>
                <a:ext uri="{FF2B5EF4-FFF2-40B4-BE49-F238E27FC236}">
                  <a16:creationId xmlns:a16="http://schemas.microsoft.com/office/drawing/2014/main" id="{DE5A883E-CED7-05D8-3EDF-EE67CA5DB3DC}"/>
                </a:ext>
              </a:extLst>
            </p:cNvPr>
            <p:cNvSpPr/>
            <p:nvPr/>
          </p:nvSpPr>
          <p:spPr>
            <a:xfrm>
              <a:off x="6976458" y="5959701"/>
              <a:ext cx="62512" cy="62567"/>
            </a:xfrm>
            <a:custGeom>
              <a:avLst/>
              <a:gdLst/>
              <a:ahLst/>
              <a:cxnLst/>
              <a:rect l="l" t="t" r="r" b="b"/>
              <a:pathLst>
                <a:path w="1142" h="1143" extrusionOk="0">
                  <a:moveTo>
                    <a:pt x="574" y="1"/>
                  </a:moveTo>
                  <a:cubicBezTo>
                    <a:pt x="248" y="1"/>
                    <a:pt x="0" y="248"/>
                    <a:pt x="0" y="575"/>
                  </a:cubicBezTo>
                  <a:cubicBezTo>
                    <a:pt x="0" y="738"/>
                    <a:pt x="85" y="901"/>
                    <a:pt x="248" y="979"/>
                  </a:cubicBezTo>
                  <a:cubicBezTo>
                    <a:pt x="248" y="1064"/>
                    <a:pt x="327" y="1064"/>
                    <a:pt x="411" y="1142"/>
                  </a:cubicBezTo>
                  <a:lnTo>
                    <a:pt x="653" y="1142"/>
                  </a:lnTo>
                  <a:cubicBezTo>
                    <a:pt x="737" y="1142"/>
                    <a:pt x="737" y="1142"/>
                    <a:pt x="816" y="1064"/>
                  </a:cubicBezTo>
                  <a:cubicBezTo>
                    <a:pt x="979" y="979"/>
                    <a:pt x="1142" y="816"/>
                    <a:pt x="1142" y="575"/>
                  </a:cubicBezTo>
                  <a:cubicBezTo>
                    <a:pt x="1142" y="327"/>
                    <a:pt x="979" y="164"/>
                    <a:pt x="816" y="85"/>
                  </a:cubicBezTo>
                  <a:cubicBezTo>
                    <a:pt x="737" y="1"/>
                    <a:pt x="737" y="1"/>
                    <a:pt x="653" y="1"/>
                  </a:cubicBez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797;p41">
              <a:extLst>
                <a:ext uri="{FF2B5EF4-FFF2-40B4-BE49-F238E27FC236}">
                  <a16:creationId xmlns:a16="http://schemas.microsoft.com/office/drawing/2014/main" id="{304D88A1-4B70-8383-F2D5-89D1C4F35FA7}"/>
                </a:ext>
              </a:extLst>
            </p:cNvPr>
            <p:cNvSpPr/>
            <p:nvPr/>
          </p:nvSpPr>
          <p:spPr>
            <a:xfrm>
              <a:off x="6896100" y="5526933"/>
              <a:ext cx="178613" cy="193009"/>
            </a:xfrm>
            <a:custGeom>
              <a:avLst/>
              <a:gdLst/>
              <a:ahLst/>
              <a:cxnLst/>
              <a:rect l="l" t="t" r="r" b="b"/>
              <a:pathLst>
                <a:path w="3263" h="3526" extrusionOk="0">
                  <a:moveTo>
                    <a:pt x="1716" y="1"/>
                  </a:moveTo>
                  <a:cubicBezTo>
                    <a:pt x="1227" y="1"/>
                    <a:pt x="816" y="164"/>
                    <a:pt x="490" y="490"/>
                  </a:cubicBezTo>
                  <a:cubicBezTo>
                    <a:pt x="327" y="653"/>
                    <a:pt x="249" y="816"/>
                    <a:pt x="86" y="1057"/>
                  </a:cubicBezTo>
                  <a:cubicBezTo>
                    <a:pt x="1" y="1305"/>
                    <a:pt x="1" y="1547"/>
                    <a:pt x="1" y="1795"/>
                  </a:cubicBezTo>
                  <a:cubicBezTo>
                    <a:pt x="1" y="2036"/>
                    <a:pt x="86" y="2284"/>
                    <a:pt x="164" y="2525"/>
                  </a:cubicBezTo>
                  <a:cubicBezTo>
                    <a:pt x="249" y="2773"/>
                    <a:pt x="412" y="2936"/>
                    <a:pt x="575" y="3099"/>
                  </a:cubicBezTo>
                  <a:cubicBezTo>
                    <a:pt x="843" y="3368"/>
                    <a:pt x="1165" y="3526"/>
                    <a:pt x="1544" y="3526"/>
                  </a:cubicBezTo>
                  <a:cubicBezTo>
                    <a:pt x="1625" y="3526"/>
                    <a:pt x="1708" y="3519"/>
                    <a:pt x="1795" y="3504"/>
                  </a:cubicBezTo>
                  <a:cubicBezTo>
                    <a:pt x="2205" y="3425"/>
                    <a:pt x="2610" y="3177"/>
                    <a:pt x="2858" y="2851"/>
                  </a:cubicBezTo>
                  <a:cubicBezTo>
                    <a:pt x="3021" y="2688"/>
                    <a:pt x="3099" y="2525"/>
                    <a:pt x="3184" y="2362"/>
                  </a:cubicBezTo>
                  <a:cubicBezTo>
                    <a:pt x="3262" y="2121"/>
                    <a:pt x="3262" y="1958"/>
                    <a:pt x="3262" y="1710"/>
                  </a:cubicBezTo>
                  <a:cubicBezTo>
                    <a:pt x="3262" y="1547"/>
                    <a:pt x="3262" y="1305"/>
                    <a:pt x="3184" y="1142"/>
                  </a:cubicBezTo>
                  <a:cubicBezTo>
                    <a:pt x="3099" y="979"/>
                    <a:pt x="3021" y="731"/>
                    <a:pt x="2858" y="568"/>
                  </a:cubicBezTo>
                  <a:cubicBezTo>
                    <a:pt x="2532" y="327"/>
                    <a:pt x="2205" y="79"/>
                    <a:pt x="1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798;p41">
              <a:extLst>
                <a:ext uri="{FF2B5EF4-FFF2-40B4-BE49-F238E27FC236}">
                  <a16:creationId xmlns:a16="http://schemas.microsoft.com/office/drawing/2014/main" id="{02A304DC-1FD9-7876-CD69-819EA2BA2444}"/>
                </a:ext>
              </a:extLst>
            </p:cNvPr>
            <p:cNvSpPr/>
            <p:nvPr/>
          </p:nvSpPr>
          <p:spPr>
            <a:xfrm>
              <a:off x="6949690" y="5433056"/>
              <a:ext cx="93932" cy="95630"/>
            </a:xfrm>
            <a:custGeom>
              <a:avLst/>
              <a:gdLst/>
              <a:ahLst/>
              <a:cxnLst/>
              <a:rect l="l" t="t" r="r" b="b"/>
              <a:pathLst>
                <a:path w="1716" h="1747" extrusionOk="0">
                  <a:moveTo>
                    <a:pt x="979" y="0"/>
                  </a:moveTo>
                  <a:cubicBezTo>
                    <a:pt x="737" y="0"/>
                    <a:pt x="489" y="0"/>
                    <a:pt x="326" y="163"/>
                  </a:cubicBezTo>
                  <a:cubicBezTo>
                    <a:pt x="163" y="326"/>
                    <a:pt x="85" y="489"/>
                    <a:pt x="0" y="737"/>
                  </a:cubicBezTo>
                  <a:cubicBezTo>
                    <a:pt x="0" y="979"/>
                    <a:pt x="85" y="1227"/>
                    <a:pt x="163" y="1390"/>
                  </a:cubicBezTo>
                  <a:cubicBezTo>
                    <a:pt x="326" y="1631"/>
                    <a:pt x="489" y="1716"/>
                    <a:pt x="737" y="1716"/>
                  </a:cubicBezTo>
                  <a:cubicBezTo>
                    <a:pt x="802" y="1737"/>
                    <a:pt x="860" y="1746"/>
                    <a:pt x="915" y="1746"/>
                  </a:cubicBezTo>
                  <a:cubicBezTo>
                    <a:pt x="1065" y="1746"/>
                    <a:pt x="1185" y="1672"/>
                    <a:pt x="1305" y="1553"/>
                  </a:cubicBezTo>
                  <a:cubicBezTo>
                    <a:pt x="1468" y="1390"/>
                    <a:pt x="1631" y="1227"/>
                    <a:pt x="1631" y="979"/>
                  </a:cubicBezTo>
                  <a:cubicBezTo>
                    <a:pt x="1716" y="737"/>
                    <a:pt x="1631" y="574"/>
                    <a:pt x="1468" y="326"/>
                  </a:cubicBezTo>
                  <a:cubicBezTo>
                    <a:pt x="1390" y="163"/>
                    <a:pt x="1226" y="85"/>
                    <a:pt x="979" y="0"/>
                  </a:cubicBez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799;p41">
              <a:extLst>
                <a:ext uri="{FF2B5EF4-FFF2-40B4-BE49-F238E27FC236}">
                  <a16:creationId xmlns:a16="http://schemas.microsoft.com/office/drawing/2014/main" id="{4BE50376-C355-4DF5-B264-3E86EC0281AF}"/>
                </a:ext>
              </a:extLst>
            </p:cNvPr>
            <p:cNvSpPr/>
            <p:nvPr/>
          </p:nvSpPr>
          <p:spPr>
            <a:xfrm>
              <a:off x="6927521" y="5245574"/>
              <a:ext cx="187536" cy="189287"/>
            </a:xfrm>
            <a:custGeom>
              <a:avLst/>
              <a:gdLst/>
              <a:ahLst/>
              <a:cxnLst/>
              <a:rect l="l" t="t" r="r" b="b"/>
              <a:pathLst>
                <a:path w="3426" h="3458" extrusionOk="0">
                  <a:moveTo>
                    <a:pt x="1631" y="1"/>
                  </a:moveTo>
                  <a:cubicBezTo>
                    <a:pt x="1468" y="1"/>
                    <a:pt x="1384" y="1"/>
                    <a:pt x="1305" y="85"/>
                  </a:cubicBezTo>
                  <a:cubicBezTo>
                    <a:pt x="1142" y="85"/>
                    <a:pt x="1057" y="164"/>
                    <a:pt x="979" y="249"/>
                  </a:cubicBezTo>
                  <a:cubicBezTo>
                    <a:pt x="816" y="327"/>
                    <a:pt x="568" y="490"/>
                    <a:pt x="490" y="653"/>
                  </a:cubicBezTo>
                  <a:cubicBezTo>
                    <a:pt x="327" y="816"/>
                    <a:pt x="164" y="1064"/>
                    <a:pt x="164" y="1305"/>
                  </a:cubicBezTo>
                  <a:cubicBezTo>
                    <a:pt x="1" y="1794"/>
                    <a:pt x="79" y="2284"/>
                    <a:pt x="327" y="2695"/>
                  </a:cubicBezTo>
                  <a:cubicBezTo>
                    <a:pt x="568" y="3099"/>
                    <a:pt x="894" y="3347"/>
                    <a:pt x="1384" y="3425"/>
                  </a:cubicBezTo>
                  <a:cubicBezTo>
                    <a:pt x="1487" y="3447"/>
                    <a:pt x="1596" y="3457"/>
                    <a:pt x="1706" y="3457"/>
                  </a:cubicBezTo>
                  <a:cubicBezTo>
                    <a:pt x="2031" y="3457"/>
                    <a:pt x="2366" y="3364"/>
                    <a:pt x="2610" y="3184"/>
                  </a:cubicBezTo>
                  <a:cubicBezTo>
                    <a:pt x="2936" y="2936"/>
                    <a:pt x="3262" y="2610"/>
                    <a:pt x="3340" y="2121"/>
                  </a:cubicBezTo>
                  <a:cubicBezTo>
                    <a:pt x="3425" y="1958"/>
                    <a:pt x="3425" y="1716"/>
                    <a:pt x="3425" y="1468"/>
                  </a:cubicBezTo>
                  <a:cubicBezTo>
                    <a:pt x="3340" y="1305"/>
                    <a:pt x="3340" y="1064"/>
                    <a:pt x="3177" y="901"/>
                  </a:cubicBezTo>
                  <a:cubicBezTo>
                    <a:pt x="3177" y="816"/>
                    <a:pt x="3099" y="738"/>
                    <a:pt x="3014" y="653"/>
                  </a:cubicBezTo>
                  <a:lnTo>
                    <a:pt x="2773" y="412"/>
                  </a:lnTo>
                  <a:cubicBezTo>
                    <a:pt x="2688" y="249"/>
                    <a:pt x="2447" y="164"/>
                    <a:pt x="2284" y="85"/>
                  </a:cubicBezTo>
                  <a:cubicBezTo>
                    <a:pt x="2036" y="1"/>
                    <a:pt x="1795" y="1"/>
                    <a:pt x="1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800;p41">
              <a:extLst>
                <a:ext uri="{FF2B5EF4-FFF2-40B4-BE49-F238E27FC236}">
                  <a16:creationId xmlns:a16="http://schemas.microsoft.com/office/drawing/2014/main" id="{9E43F3EE-0977-33FE-850E-0A281F515CB0}"/>
                </a:ext>
              </a:extLst>
            </p:cNvPr>
            <p:cNvSpPr/>
            <p:nvPr/>
          </p:nvSpPr>
          <p:spPr>
            <a:xfrm>
              <a:off x="7021071" y="5157499"/>
              <a:ext cx="93987" cy="94535"/>
            </a:xfrm>
            <a:custGeom>
              <a:avLst/>
              <a:gdLst/>
              <a:ahLst/>
              <a:cxnLst/>
              <a:rect l="l" t="t" r="r" b="b"/>
              <a:pathLst>
                <a:path w="1717" h="1727" extrusionOk="0">
                  <a:moveTo>
                    <a:pt x="930" y="0"/>
                  </a:moveTo>
                  <a:cubicBezTo>
                    <a:pt x="818" y="0"/>
                    <a:pt x="695" y="21"/>
                    <a:pt x="575" y="64"/>
                  </a:cubicBezTo>
                  <a:cubicBezTo>
                    <a:pt x="412" y="142"/>
                    <a:pt x="249" y="305"/>
                    <a:pt x="86" y="553"/>
                  </a:cubicBezTo>
                  <a:cubicBezTo>
                    <a:pt x="1" y="794"/>
                    <a:pt x="1" y="1042"/>
                    <a:pt x="86" y="1205"/>
                  </a:cubicBezTo>
                  <a:cubicBezTo>
                    <a:pt x="164" y="1447"/>
                    <a:pt x="327" y="1610"/>
                    <a:pt x="575" y="1694"/>
                  </a:cubicBezTo>
                  <a:cubicBezTo>
                    <a:pt x="622" y="1717"/>
                    <a:pt x="676" y="1727"/>
                    <a:pt x="733" y="1727"/>
                  </a:cubicBezTo>
                  <a:cubicBezTo>
                    <a:pt x="871" y="1727"/>
                    <a:pt x="1027" y="1670"/>
                    <a:pt x="1142" y="1610"/>
                  </a:cubicBezTo>
                  <a:cubicBezTo>
                    <a:pt x="1390" y="1531"/>
                    <a:pt x="1553" y="1447"/>
                    <a:pt x="1631" y="1205"/>
                  </a:cubicBezTo>
                  <a:cubicBezTo>
                    <a:pt x="1716" y="1042"/>
                    <a:pt x="1716" y="794"/>
                    <a:pt x="1631" y="631"/>
                  </a:cubicBezTo>
                  <a:cubicBezTo>
                    <a:pt x="1553" y="390"/>
                    <a:pt x="1468" y="227"/>
                    <a:pt x="1227" y="64"/>
                  </a:cubicBezTo>
                  <a:cubicBezTo>
                    <a:pt x="1146" y="21"/>
                    <a:pt x="1043" y="0"/>
                    <a:pt x="930" y="0"/>
                  </a:cubicBez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801;p41">
              <a:extLst>
                <a:ext uri="{FF2B5EF4-FFF2-40B4-BE49-F238E27FC236}">
                  <a16:creationId xmlns:a16="http://schemas.microsoft.com/office/drawing/2014/main" id="{0F3835CB-2E5F-6474-F82D-725E5DA65EA4}"/>
                </a:ext>
              </a:extLst>
            </p:cNvPr>
            <p:cNvSpPr/>
            <p:nvPr/>
          </p:nvSpPr>
          <p:spPr>
            <a:xfrm>
              <a:off x="7047838" y="4986713"/>
              <a:ext cx="187536" cy="187536"/>
            </a:xfrm>
            <a:custGeom>
              <a:avLst/>
              <a:gdLst/>
              <a:ahLst/>
              <a:cxnLst/>
              <a:rect l="l" t="t" r="r" b="b"/>
              <a:pathLst>
                <a:path w="3426" h="3426" extrusionOk="0">
                  <a:moveTo>
                    <a:pt x="1880" y="1"/>
                  </a:moveTo>
                  <a:cubicBezTo>
                    <a:pt x="1632" y="85"/>
                    <a:pt x="1390" y="85"/>
                    <a:pt x="1142" y="248"/>
                  </a:cubicBezTo>
                  <a:cubicBezTo>
                    <a:pt x="901" y="327"/>
                    <a:pt x="653" y="490"/>
                    <a:pt x="490" y="738"/>
                  </a:cubicBezTo>
                  <a:cubicBezTo>
                    <a:pt x="412" y="816"/>
                    <a:pt x="327" y="901"/>
                    <a:pt x="249" y="1064"/>
                  </a:cubicBezTo>
                  <a:cubicBezTo>
                    <a:pt x="164" y="1142"/>
                    <a:pt x="164" y="1305"/>
                    <a:pt x="86" y="1390"/>
                  </a:cubicBezTo>
                  <a:cubicBezTo>
                    <a:pt x="1" y="1631"/>
                    <a:pt x="1" y="1879"/>
                    <a:pt x="86" y="2121"/>
                  </a:cubicBezTo>
                  <a:lnTo>
                    <a:pt x="86" y="2447"/>
                  </a:lnTo>
                  <a:cubicBezTo>
                    <a:pt x="164" y="2610"/>
                    <a:pt x="249" y="2695"/>
                    <a:pt x="249" y="2773"/>
                  </a:cubicBezTo>
                  <a:cubicBezTo>
                    <a:pt x="412" y="2936"/>
                    <a:pt x="575" y="3099"/>
                    <a:pt x="738" y="3184"/>
                  </a:cubicBezTo>
                  <a:cubicBezTo>
                    <a:pt x="979" y="3347"/>
                    <a:pt x="1142" y="3425"/>
                    <a:pt x="1390" y="3425"/>
                  </a:cubicBezTo>
                  <a:lnTo>
                    <a:pt x="2043" y="3425"/>
                  </a:lnTo>
                  <a:cubicBezTo>
                    <a:pt x="2206" y="3347"/>
                    <a:pt x="2369" y="3347"/>
                    <a:pt x="2610" y="3184"/>
                  </a:cubicBezTo>
                  <a:cubicBezTo>
                    <a:pt x="2695" y="3184"/>
                    <a:pt x="2773" y="3099"/>
                    <a:pt x="2773" y="3099"/>
                  </a:cubicBezTo>
                  <a:lnTo>
                    <a:pt x="3021" y="2858"/>
                  </a:lnTo>
                  <a:cubicBezTo>
                    <a:pt x="3184" y="2695"/>
                    <a:pt x="3262" y="2531"/>
                    <a:pt x="3262" y="2368"/>
                  </a:cubicBezTo>
                  <a:cubicBezTo>
                    <a:pt x="3347" y="2205"/>
                    <a:pt x="3426" y="1957"/>
                    <a:pt x="3426" y="1794"/>
                  </a:cubicBezTo>
                  <a:cubicBezTo>
                    <a:pt x="3426" y="1390"/>
                    <a:pt x="3262" y="979"/>
                    <a:pt x="3021" y="575"/>
                  </a:cubicBezTo>
                  <a:cubicBezTo>
                    <a:pt x="2695" y="248"/>
                    <a:pt x="2284" y="1"/>
                    <a:pt x="1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802;p41">
              <a:extLst>
                <a:ext uri="{FF2B5EF4-FFF2-40B4-BE49-F238E27FC236}">
                  <a16:creationId xmlns:a16="http://schemas.microsoft.com/office/drawing/2014/main" id="{F0956AA4-E4FA-14EE-B4FB-EE85A0EAAEB0}"/>
                </a:ext>
              </a:extLst>
            </p:cNvPr>
            <p:cNvSpPr/>
            <p:nvPr/>
          </p:nvSpPr>
          <p:spPr>
            <a:xfrm>
              <a:off x="7204284" y="4944783"/>
              <a:ext cx="93604" cy="91249"/>
            </a:xfrm>
            <a:custGeom>
              <a:avLst/>
              <a:gdLst/>
              <a:ahLst/>
              <a:cxnLst/>
              <a:rect l="l" t="t" r="r" b="b"/>
              <a:pathLst>
                <a:path w="1710" h="1667" extrusionOk="0">
                  <a:moveTo>
                    <a:pt x="923" y="1"/>
                  </a:moveTo>
                  <a:cubicBezTo>
                    <a:pt x="751" y="1"/>
                    <a:pt x="579" y="59"/>
                    <a:pt x="404" y="114"/>
                  </a:cubicBezTo>
                  <a:cubicBezTo>
                    <a:pt x="326" y="199"/>
                    <a:pt x="241" y="277"/>
                    <a:pt x="163" y="440"/>
                  </a:cubicBezTo>
                  <a:cubicBezTo>
                    <a:pt x="78" y="525"/>
                    <a:pt x="0" y="603"/>
                    <a:pt x="0" y="688"/>
                  </a:cubicBezTo>
                  <a:lnTo>
                    <a:pt x="0" y="1014"/>
                  </a:lnTo>
                  <a:cubicBezTo>
                    <a:pt x="0" y="1177"/>
                    <a:pt x="78" y="1256"/>
                    <a:pt x="163" y="1341"/>
                  </a:cubicBezTo>
                  <a:lnTo>
                    <a:pt x="404" y="1582"/>
                  </a:lnTo>
                  <a:cubicBezTo>
                    <a:pt x="489" y="1582"/>
                    <a:pt x="568" y="1667"/>
                    <a:pt x="731" y="1667"/>
                  </a:cubicBezTo>
                  <a:lnTo>
                    <a:pt x="978" y="1667"/>
                  </a:lnTo>
                  <a:cubicBezTo>
                    <a:pt x="1142" y="1667"/>
                    <a:pt x="1220" y="1582"/>
                    <a:pt x="1305" y="1504"/>
                  </a:cubicBezTo>
                  <a:cubicBezTo>
                    <a:pt x="1468" y="1419"/>
                    <a:pt x="1631" y="1256"/>
                    <a:pt x="1709" y="1014"/>
                  </a:cubicBezTo>
                  <a:lnTo>
                    <a:pt x="1709" y="767"/>
                  </a:lnTo>
                  <a:cubicBezTo>
                    <a:pt x="1709" y="603"/>
                    <a:pt x="1709" y="525"/>
                    <a:pt x="1631" y="440"/>
                  </a:cubicBezTo>
                  <a:cubicBezTo>
                    <a:pt x="1546" y="277"/>
                    <a:pt x="1468" y="199"/>
                    <a:pt x="1383" y="199"/>
                  </a:cubicBezTo>
                  <a:cubicBezTo>
                    <a:pt x="1305" y="114"/>
                    <a:pt x="1220" y="36"/>
                    <a:pt x="1142" y="36"/>
                  </a:cubicBezTo>
                  <a:cubicBezTo>
                    <a:pt x="1068" y="11"/>
                    <a:pt x="996" y="1"/>
                    <a:pt x="923" y="1"/>
                  </a:cubicBez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803;p41">
              <a:extLst>
                <a:ext uri="{FF2B5EF4-FFF2-40B4-BE49-F238E27FC236}">
                  <a16:creationId xmlns:a16="http://schemas.microsoft.com/office/drawing/2014/main" id="{36DEBF0E-8863-1A60-2D5A-EB82ED801859}"/>
                </a:ext>
              </a:extLst>
            </p:cNvPr>
            <p:cNvSpPr/>
            <p:nvPr/>
          </p:nvSpPr>
          <p:spPr>
            <a:xfrm>
              <a:off x="7284587" y="4843899"/>
              <a:ext cx="191806" cy="183212"/>
            </a:xfrm>
            <a:custGeom>
              <a:avLst/>
              <a:gdLst/>
              <a:ahLst/>
              <a:cxnLst/>
              <a:rect l="l" t="t" r="r" b="b"/>
              <a:pathLst>
                <a:path w="3504" h="3347" extrusionOk="0">
                  <a:moveTo>
                    <a:pt x="1795" y="0"/>
                  </a:moveTo>
                  <a:cubicBezTo>
                    <a:pt x="1710" y="0"/>
                    <a:pt x="1547" y="0"/>
                    <a:pt x="1384" y="85"/>
                  </a:cubicBezTo>
                  <a:cubicBezTo>
                    <a:pt x="1220" y="85"/>
                    <a:pt x="1142" y="163"/>
                    <a:pt x="979" y="163"/>
                  </a:cubicBezTo>
                  <a:cubicBezTo>
                    <a:pt x="894" y="248"/>
                    <a:pt x="731" y="327"/>
                    <a:pt x="653" y="411"/>
                  </a:cubicBezTo>
                  <a:cubicBezTo>
                    <a:pt x="568" y="490"/>
                    <a:pt x="405" y="574"/>
                    <a:pt x="405" y="653"/>
                  </a:cubicBezTo>
                  <a:cubicBezTo>
                    <a:pt x="327" y="737"/>
                    <a:pt x="242" y="901"/>
                    <a:pt x="164" y="979"/>
                  </a:cubicBezTo>
                  <a:cubicBezTo>
                    <a:pt x="79" y="1142"/>
                    <a:pt x="1" y="1390"/>
                    <a:pt x="1" y="1631"/>
                  </a:cubicBezTo>
                  <a:cubicBezTo>
                    <a:pt x="1" y="1879"/>
                    <a:pt x="79" y="2042"/>
                    <a:pt x="164" y="2283"/>
                  </a:cubicBezTo>
                  <a:cubicBezTo>
                    <a:pt x="242" y="2446"/>
                    <a:pt x="405" y="2610"/>
                    <a:pt x="568" y="2773"/>
                  </a:cubicBezTo>
                  <a:cubicBezTo>
                    <a:pt x="731" y="2936"/>
                    <a:pt x="894" y="3020"/>
                    <a:pt x="1057" y="3099"/>
                  </a:cubicBezTo>
                  <a:cubicBezTo>
                    <a:pt x="1142" y="3184"/>
                    <a:pt x="1220" y="3184"/>
                    <a:pt x="1384" y="3262"/>
                  </a:cubicBezTo>
                  <a:lnTo>
                    <a:pt x="1631" y="3262"/>
                  </a:lnTo>
                  <a:cubicBezTo>
                    <a:pt x="1671" y="3304"/>
                    <a:pt x="1711" y="3304"/>
                    <a:pt x="1752" y="3304"/>
                  </a:cubicBezTo>
                  <a:cubicBezTo>
                    <a:pt x="1793" y="3304"/>
                    <a:pt x="1834" y="3304"/>
                    <a:pt x="1873" y="3347"/>
                  </a:cubicBezTo>
                  <a:cubicBezTo>
                    <a:pt x="1958" y="3262"/>
                    <a:pt x="2121" y="3262"/>
                    <a:pt x="2199" y="3262"/>
                  </a:cubicBezTo>
                  <a:cubicBezTo>
                    <a:pt x="2284" y="3262"/>
                    <a:pt x="2362" y="3184"/>
                    <a:pt x="2447" y="3184"/>
                  </a:cubicBezTo>
                  <a:lnTo>
                    <a:pt x="2525" y="3099"/>
                  </a:lnTo>
                  <a:cubicBezTo>
                    <a:pt x="2610" y="3099"/>
                    <a:pt x="2610" y="3099"/>
                    <a:pt x="2688" y="3020"/>
                  </a:cubicBezTo>
                  <a:cubicBezTo>
                    <a:pt x="2773" y="3020"/>
                    <a:pt x="2851" y="2936"/>
                    <a:pt x="2851" y="2857"/>
                  </a:cubicBezTo>
                  <a:lnTo>
                    <a:pt x="3099" y="2610"/>
                  </a:lnTo>
                  <a:cubicBezTo>
                    <a:pt x="3177" y="2531"/>
                    <a:pt x="3177" y="2446"/>
                    <a:pt x="3262" y="2368"/>
                  </a:cubicBezTo>
                  <a:cubicBezTo>
                    <a:pt x="3262" y="2283"/>
                    <a:pt x="3340" y="2205"/>
                    <a:pt x="3425" y="2120"/>
                  </a:cubicBezTo>
                  <a:cubicBezTo>
                    <a:pt x="3425" y="1879"/>
                    <a:pt x="3504" y="1716"/>
                    <a:pt x="3504" y="1468"/>
                  </a:cubicBezTo>
                  <a:cubicBezTo>
                    <a:pt x="3504" y="1227"/>
                    <a:pt x="3504" y="979"/>
                    <a:pt x="3340" y="816"/>
                  </a:cubicBezTo>
                  <a:cubicBezTo>
                    <a:pt x="3340" y="737"/>
                    <a:pt x="3262" y="653"/>
                    <a:pt x="3177" y="490"/>
                  </a:cubicBezTo>
                  <a:cubicBezTo>
                    <a:pt x="3099" y="411"/>
                    <a:pt x="3014" y="411"/>
                    <a:pt x="2936" y="327"/>
                  </a:cubicBezTo>
                  <a:cubicBezTo>
                    <a:pt x="2851" y="248"/>
                    <a:pt x="2688" y="163"/>
                    <a:pt x="2610" y="85"/>
                  </a:cubicBezTo>
                  <a:cubicBezTo>
                    <a:pt x="2447" y="85"/>
                    <a:pt x="2362" y="85"/>
                    <a:pt x="21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804;p41">
              <a:extLst>
                <a:ext uri="{FF2B5EF4-FFF2-40B4-BE49-F238E27FC236}">
                  <a16:creationId xmlns:a16="http://schemas.microsoft.com/office/drawing/2014/main" id="{0B675732-387A-8DD2-2152-88E9BBE3FC51}"/>
                </a:ext>
              </a:extLst>
            </p:cNvPr>
            <p:cNvSpPr/>
            <p:nvPr/>
          </p:nvSpPr>
          <p:spPr>
            <a:xfrm>
              <a:off x="7476339" y="4882434"/>
              <a:ext cx="98257" cy="91141"/>
            </a:xfrm>
            <a:custGeom>
              <a:avLst/>
              <a:gdLst/>
              <a:ahLst/>
              <a:cxnLst/>
              <a:rect l="l" t="t" r="r" b="b"/>
              <a:pathLst>
                <a:path w="1795" h="1665" extrusionOk="0">
                  <a:moveTo>
                    <a:pt x="784" y="0"/>
                  </a:moveTo>
                  <a:cubicBezTo>
                    <a:pt x="610" y="0"/>
                    <a:pt x="446" y="77"/>
                    <a:pt x="327" y="197"/>
                  </a:cubicBezTo>
                  <a:cubicBezTo>
                    <a:pt x="164" y="275"/>
                    <a:pt x="164" y="360"/>
                    <a:pt x="85" y="438"/>
                  </a:cubicBezTo>
                  <a:cubicBezTo>
                    <a:pt x="1" y="523"/>
                    <a:pt x="1" y="601"/>
                    <a:pt x="1" y="764"/>
                  </a:cubicBezTo>
                  <a:cubicBezTo>
                    <a:pt x="1" y="1012"/>
                    <a:pt x="85" y="1175"/>
                    <a:pt x="248" y="1338"/>
                  </a:cubicBezTo>
                  <a:cubicBezTo>
                    <a:pt x="411" y="1501"/>
                    <a:pt x="575" y="1579"/>
                    <a:pt x="738" y="1664"/>
                  </a:cubicBezTo>
                  <a:cubicBezTo>
                    <a:pt x="979" y="1664"/>
                    <a:pt x="1142" y="1579"/>
                    <a:pt x="1305" y="1501"/>
                  </a:cubicBezTo>
                  <a:cubicBezTo>
                    <a:pt x="1553" y="1416"/>
                    <a:pt x="1631" y="1175"/>
                    <a:pt x="1716" y="1012"/>
                  </a:cubicBezTo>
                  <a:cubicBezTo>
                    <a:pt x="1794" y="764"/>
                    <a:pt x="1716" y="523"/>
                    <a:pt x="1631" y="360"/>
                  </a:cubicBezTo>
                  <a:cubicBezTo>
                    <a:pt x="1468" y="197"/>
                    <a:pt x="1227" y="33"/>
                    <a:pt x="979" y="33"/>
                  </a:cubicBezTo>
                  <a:cubicBezTo>
                    <a:pt x="914" y="11"/>
                    <a:pt x="848" y="0"/>
                    <a:pt x="784" y="0"/>
                  </a:cubicBez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805;p41">
              <a:extLst>
                <a:ext uri="{FF2B5EF4-FFF2-40B4-BE49-F238E27FC236}">
                  <a16:creationId xmlns:a16="http://schemas.microsoft.com/office/drawing/2014/main" id="{9FEE9951-F8BF-0033-E197-7524ABC4954C}"/>
                </a:ext>
              </a:extLst>
            </p:cNvPr>
            <p:cNvSpPr/>
            <p:nvPr/>
          </p:nvSpPr>
          <p:spPr>
            <a:xfrm>
              <a:off x="7565619" y="4879917"/>
              <a:ext cx="192134" cy="182883"/>
            </a:xfrm>
            <a:custGeom>
              <a:avLst/>
              <a:gdLst/>
              <a:ahLst/>
              <a:cxnLst/>
              <a:rect l="l" t="t" r="r" b="b"/>
              <a:pathLst>
                <a:path w="3510" h="3341" extrusionOk="0">
                  <a:moveTo>
                    <a:pt x="1469" y="0"/>
                  </a:moveTo>
                  <a:cubicBezTo>
                    <a:pt x="1299" y="0"/>
                    <a:pt x="1135" y="27"/>
                    <a:pt x="979" y="79"/>
                  </a:cubicBezTo>
                  <a:cubicBezTo>
                    <a:pt x="900" y="158"/>
                    <a:pt x="737" y="158"/>
                    <a:pt x="653" y="243"/>
                  </a:cubicBezTo>
                  <a:lnTo>
                    <a:pt x="411" y="484"/>
                  </a:lnTo>
                  <a:cubicBezTo>
                    <a:pt x="248" y="647"/>
                    <a:pt x="163" y="810"/>
                    <a:pt x="85" y="1058"/>
                  </a:cubicBezTo>
                  <a:cubicBezTo>
                    <a:pt x="0" y="1221"/>
                    <a:pt x="0" y="1462"/>
                    <a:pt x="0" y="1710"/>
                  </a:cubicBezTo>
                  <a:cubicBezTo>
                    <a:pt x="85" y="1788"/>
                    <a:pt x="85" y="1873"/>
                    <a:pt x="85" y="2036"/>
                  </a:cubicBezTo>
                  <a:cubicBezTo>
                    <a:pt x="85" y="2115"/>
                    <a:pt x="163" y="2199"/>
                    <a:pt x="163" y="2278"/>
                  </a:cubicBezTo>
                  <a:cubicBezTo>
                    <a:pt x="163" y="2362"/>
                    <a:pt x="248" y="2441"/>
                    <a:pt x="248" y="2526"/>
                  </a:cubicBezTo>
                  <a:cubicBezTo>
                    <a:pt x="326" y="2604"/>
                    <a:pt x="326" y="2689"/>
                    <a:pt x="411" y="2767"/>
                  </a:cubicBezTo>
                  <a:cubicBezTo>
                    <a:pt x="489" y="2852"/>
                    <a:pt x="489" y="2930"/>
                    <a:pt x="574" y="3015"/>
                  </a:cubicBezTo>
                  <a:cubicBezTo>
                    <a:pt x="653" y="3015"/>
                    <a:pt x="737" y="3093"/>
                    <a:pt x="737" y="3178"/>
                  </a:cubicBezTo>
                  <a:cubicBezTo>
                    <a:pt x="816" y="3178"/>
                    <a:pt x="900" y="3256"/>
                    <a:pt x="979" y="3256"/>
                  </a:cubicBezTo>
                  <a:cubicBezTo>
                    <a:pt x="1063" y="3256"/>
                    <a:pt x="1142" y="3341"/>
                    <a:pt x="1227" y="3341"/>
                  </a:cubicBezTo>
                  <a:lnTo>
                    <a:pt x="2120" y="3341"/>
                  </a:lnTo>
                  <a:cubicBezTo>
                    <a:pt x="2205" y="3256"/>
                    <a:pt x="2283" y="3256"/>
                    <a:pt x="2368" y="3256"/>
                  </a:cubicBezTo>
                  <a:cubicBezTo>
                    <a:pt x="2609" y="3178"/>
                    <a:pt x="2772" y="3015"/>
                    <a:pt x="3020" y="2930"/>
                  </a:cubicBezTo>
                  <a:cubicBezTo>
                    <a:pt x="3183" y="2767"/>
                    <a:pt x="3262" y="2604"/>
                    <a:pt x="3347" y="2362"/>
                  </a:cubicBezTo>
                  <a:cubicBezTo>
                    <a:pt x="3425" y="2278"/>
                    <a:pt x="3425" y="2199"/>
                    <a:pt x="3425" y="2036"/>
                  </a:cubicBezTo>
                  <a:cubicBezTo>
                    <a:pt x="3510" y="1952"/>
                    <a:pt x="3510" y="1788"/>
                    <a:pt x="3425" y="1710"/>
                  </a:cubicBezTo>
                  <a:cubicBezTo>
                    <a:pt x="3425" y="1547"/>
                    <a:pt x="3425" y="1462"/>
                    <a:pt x="3347" y="1299"/>
                  </a:cubicBezTo>
                  <a:cubicBezTo>
                    <a:pt x="3347" y="1299"/>
                    <a:pt x="3347" y="1221"/>
                    <a:pt x="3262" y="1136"/>
                  </a:cubicBezTo>
                  <a:cubicBezTo>
                    <a:pt x="3262" y="1058"/>
                    <a:pt x="3262" y="1058"/>
                    <a:pt x="3183" y="973"/>
                  </a:cubicBezTo>
                  <a:cubicBezTo>
                    <a:pt x="3099" y="895"/>
                    <a:pt x="3020" y="732"/>
                    <a:pt x="2936" y="647"/>
                  </a:cubicBezTo>
                  <a:cubicBezTo>
                    <a:pt x="2857" y="569"/>
                    <a:pt x="2772" y="484"/>
                    <a:pt x="2694" y="484"/>
                  </a:cubicBezTo>
                  <a:cubicBezTo>
                    <a:pt x="2694" y="406"/>
                    <a:pt x="2609" y="406"/>
                    <a:pt x="2609" y="406"/>
                  </a:cubicBezTo>
                  <a:cubicBezTo>
                    <a:pt x="2223" y="126"/>
                    <a:pt x="1833" y="0"/>
                    <a:pt x="14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806;p41">
              <a:extLst>
                <a:ext uri="{FF2B5EF4-FFF2-40B4-BE49-F238E27FC236}">
                  <a16:creationId xmlns:a16="http://schemas.microsoft.com/office/drawing/2014/main" id="{B43315FB-8142-39C0-2E2E-A795E9BB4BAB}"/>
                </a:ext>
              </a:extLst>
            </p:cNvPr>
            <p:cNvSpPr/>
            <p:nvPr/>
          </p:nvSpPr>
          <p:spPr>
            <a:xfrm>
              <a:off x="7708434" y="5028151"/>
              <a:ext cx="93932" cy="96012"/>
            </a:xfrm>
            <a:custGeom>
              <a:avLst/>
              <a:gdLst/>
              <a:ahLst/>
              <a:cxnLst/>
              <a:rect l="l" t="t" r="r" b="b"/>
              <a:pathLst>
                <a:path w="1716" h="1754" extrusionOk="0">
                  <a:moveTo>
                    <a:pt x="818" y="0"/>
                  </a:moveTo>
                  <a:cubicBezTo>
                    <a:pt x="757" y="0"/>
                    <a:pt x="695" y="20"/>
                    <a:pt x="653" y="59"/>
                  </a:cubicBezTo>
                  <a:cubicBezTo>
                    <a:pt x="574" y="59"/>
                    <a:pt x="490" y="144"/>
                    <a:pt x="411" y="222"/>
                  </a:cubicBezTo>
                  <a:cubicBezTo>
                    <a:pt x="248" y="307"/>
                    <a:pt x="248" y="385"/>
                    <a:pt x="163" y="470"/>
                  </a:cubicBezTo>
                  <a:cubicBezTo>
                    <a:pt x="85" y="548"/>
                    <a:pt x="85" y="633"/>
                    <a:pt x="85" y="711"/>
                  </a:cubicBezTo>
                  <a:cubicBezTo>
                    <a:pt x="0" y="959"/>
                    <a:pt x="85" y="1122"/>
                    <a:pt x="163" y="1285"/>
                  </a:cubicBezTo>
                  <a:cubicBezTo>
                    <a:pt x="163" y="1364"/>
                    <a:pt x="248" y="1448"/>
                    <a:pt x="327" y="1527"/>
                  </a:cubicBezTo>
                  <a:cubicBezTo>
                    <a:pt x="411" y="1611"/>
                    <a:pt x="490" y="1611"/>
                    <a:pt x="574" y="1690"/>
                  </a:cubicBezTo>
                  <a:cubicBezTo>
                    <a:pt x="695" y="1732"/>
                    <a:pt x="796" y="1753"/>
                    <a:pt x="898" y="1753"/>
                  </a:cubicBezTo>
                  <a:cubicBezTo>
                    <a:pt x="1000" y="1753"/>
                    <a:pt x="1103" y="1732"/>
                    <a:pt x="1227" y="1690"/>
                  </a:cubicBezTo>
                  <a:cubicBezTo>
                    <a:pt x="1468" y="1611"/>
                    <a:pt x="1631" y="1448"/>
                    <a:pt x="1716" y="1200"/>
                  </a:cubicBezTo>
                  <a:lnTo>
                    <a:pt x="1716" y="874"/>
                  </a:lnTo>
                  <a:cubicBezTo>
                    <a:pt x="1716" y="711"/>
                    <a:pt x="1631" y="633"/>
                    <a:pt x="1553" y="470"/>
                  </a:cubicBezTo>
                  <a:cubicBezTo>
                    <a:pt x="1468" y="222"/>
                    <a:pt x="1227" y="59"/>
                    <a:pt x="979" y="59"/>
                  </a:cubicBezTo>
                  <a:cubicBezTo>
                    <a:pt x="940" y="20"/>
                    <a:pt x="879" y="0"/>
                    <a:pt x="818" y="0"/>
                  </a:cubicBezTo>
                  <a:close/>
                </a:path>
              </a:pathLst>
            </a:custGeom>
            <a:solidFill>
              <a:srgbClr val="0E81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807;p41">
              <a:extLst>
                <a:ext uri="{FF2B5EF4-FFF2-40B4-BE49-F238E27FC236}">
                  <a16:creationId xmlns:a16="http://schemas.microsoft.com/office/drawing/2014/main" id="{730C31CD-D8A2-3D53-6D4C-E59BF0D35264}"/>
                </a:ext>
              </a:extLst>
            </p:cNvPr>
            <p:cNvSpPr/>
            <p:nvPr/>
          </p:nvSpPr>
          <p:spPr>
            <a:xfrm>
              <a:off x="7704165" y="5116335"/>
              <a:ext cx="187481" cy="193721"/>
            </a:xfrm>
            <a:custGeom>
              <a:avLst/>
              <a:gdLst/>
              <a:ahLst/>
              <a:cxnLst/>
              <a:rect l="l" t="t" r="r" b="b"/>
              <a:pathLst>
                <a:path w="3425" h="3539" extrusionOk="0">
                  <a:moveTo>
                    <a:pt x="1957" y="0"/>
                  </a:moveTo>
                  <a:cubicBezTo>
                    <a:pt x="1709" y="0"/>
                    <a:pt x="1546" y="0"/>
                    <a:pt x="1305" y="79"/>
                  </a:cubicBezTo>
                  <a:cubicBezTo>
                    <a:pt x="1057" y="163"/>
                    <a:pt x="894" y="242"/>
                    <a:pt x="731" y="405"/>
                  </a:cubicBezTo>
                  <a:cubicBezTo>
                    <a:pt x="568" y="568"/>
                    <a:pt x="489" y="731"/>
                    <a:pt x="326" y="894"/>
                  </a:cubicBezTo>
                  <a:cubicBezTo>
                    <a:pt x="78" y="1220"/>
                    <a:pt x="0" y="1546"/>
                    <a:pt x="0" y="1957"/>
                  </a:cubicBezTo>
                  <a:cubicBezTo>
                    <a:pt x="78" y="2283"/>
                    <a:pt x="241" y="2610"/>
                    <a:pt x="489" y="2936"/>
                  </a:cubicBezTo>
                  <a:cubicBezTo>
                    <a:pt x="652" y="3099"/>
                    <a:pt x="816" y="3177"/>
                    <a:pt x="1057" y="3340"/>
                  </a:cubicBezTo>
                  <a:cubicBezTo>
                    <a:pt x="1220" y="3425"/>
                    <a:pt x="1383" y="3503"/>
                    <a:pt x="1631" y="3503"/>
                  </a:cubicBezTo>
                  <a:cubicBezTo>
                    <a:pt x="1702" y="3528"/>
                    <a:pt x="1774" y="3538"/>
                    <a:pt x="1844" y="3538"/>
                  </a:cubicBezTo>
                  <a:cubicBezTo>
                    <a:pt x="2011" y="3538"/>
                    <a:pt x="2168" y="3480"/>
                    <a:pt x="2283" y="3425"/>
                  </a:cubicBezTo>
                  <a:cubicBezTo>
                    <a:pt x="2525" y="3340"/>
                    <a:pt x="2688" y="3262"/>
                    <a:pt x="2851" y="3099"/>
                  </a:cubicBezTo>
                  <a:cubicBezTo>
                    <a:pt x="3177" y="2773"/>
                    <a:pt x="3425" y="2199"/>
                    <a:pt x="3340" y="1631"/>
                  </a:cubicBezTo>
                  <a:cubicBezTo>
                    <a:pt x="3262" y="1057"/>
                    <a:pt x="3014" y="568"/>
                    <a:pt x="2609" y="242"/>
                  </a:cubicBezTo>
                  <a:cubicBezTo>
                    <a:pt x="2446" y="79"/>
                    <a:pt x="2198" y="0"/>
                    <a:pt x="1957" y="0"/>
                  </a:cubicBezTo>
                  <a:close/>
                </a:path>
              </a:pathLst>
            </a:custGeom>
            <a:solidFill>
              <a:srgbClr val="F2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808;p41">
              <a:extLst>
                <a:ext uri="{FF2B5EF4-FFF2-40B4-BE49-F238E27FC236}">
                  <a16:creationId xmlns:a16="http://schemas.microsoft.com/office/drawing/2014/main" id="{950FB1E1-F811-0A2F-0BD7-385FA094AEE0}"/>
                </a:ext>
              </a:extLst>
            </p:cNvPr>
            <p:cNvSpPr/>
            <p:nvPr/>
          </p:nvSpPr>
          <p:spPr>
            <a:xfrm>
              <a:off x="7739854" y="5308087"/>
              <a:ext cx="93604" cy="95683"/>
            </a:xfrm>
            <a:custGeom>
              <a:avLst/>
              <a:gdLst/>
              <a:ahLst/>
              <a:cxnLst/>
              <a:rect l="l" t="t" r="r" b="b"/>
              <a:pathLst>
                <a:path w="1710" h="1748" extrusionOk="0">
                  <a:moveTo>
                    <a:pt x="979" y="0"/>
                  </a:moveTo>
                  <a:cubicBezTo>
                    <a:pt x="731" y="0"/>
                    <a:pt x="568" y="85"/>
                    <a:pt x="405" y="163"/>
                  </a:cubicBezTo>
                  <a:cubicBezTo>
                    <a:pt x="242" y="326"/>
                    <a:pt x="79" y="489"/>
                    <a:pt x="79" y="737"/>
                  </a:cubicBezTo>
                  <a:cubicBezTo>
                    <a:pt x="0" y="900"/>
                    <a:pt x="0" y="1142"/>
                    <a:pt x="164" y="1305"/>
                  </a:cubicBezTo>
                  <a:cubicBezTo>
                    <a:pt x="242" y="1468"/>
                    <a:pt x="405" y="1631"/>
                    <a:pt x="653" y="1716"/>
                  </a:cubicBezTo>
                  <a:cubicBezTo>
                    <a:pt x="700" y="1738"/>
                    <a:pt x="754" y="1748"/>
                    <a:pt x="813" y="1748"/>
                  </a:cubicBezTo>
                  <a:cubicBezTo>
                    <a:pt x="957" y="1748"/>
                    <a:pt x="1129" y="1691"/>
                    <a:pt x="1305" y="1631"/>
                  </a:cubicBezTo>
                  <a:cubicBezTo>
                    <a:pt x="1468" y="1553"/>
                    <a:pt x="1631" y="1305"/>
                    <a:pt x="1631" y="1063"/>
                  </a:cubicBezTo>
                  <a:cubicBezTo>
                    <a:pt x="1709" y="816"/>
                    <a:pt x="1631" y="574"/>
                    <a:pt x="1546" y="326"/>
                  </a:cubicBezTo>
                  <a:cubicBezTo>
                    <a:pt x="1383" y="163"/>
                    <a:pt x="1220" y="85"/>
                    <a:pt x="979" y="0"/>
                  </a:cubicBezTo>
                  <a:close/>
                </a:path>
              </a:pathLst>
            </a:custGeom>
            <a:solidFill>
              <a:srgbClr val="0E81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809;p41">
              <a:extLst>
                <a:ext uri="{FF2B5EF4-FFF2-40B4-BE49-F238E27FC236}">
                  <a16:creationId xmlns:a16="http://schemas.microsoft.com/office/drawing/2014/main" id="{F6297563-9A1E-CDEF-535F-AAFCB9E3B0DD}"/>
                </a:ext>
              </a:extLst>
            </p:cNvPr>
            <p:cNvSpPr/>
            <p:nvPr/>
          </p:nvSpPr>
          <p:spPr>
            <a:xfrm>
              <a:off x="7645922" y="5397311"/>
              <a:ext cx="187536" cy="191039"/>
            </a:xfrm>
            <a:custGeom>
              <a:avLst/>
              <a:gdLst/>
              <a:ahLst/>
              <a:cxnLst/>
              <a:rect l="l" t="t" r="r" b="b"/>
              <a:pathLst>
                <a:path w="3426" h="3490" extrusionOk="0">
                  <a:moveTo>
                    <a:pt x="1716" y="1"/>
                  </a:moveTo>
                  <a:cubicBezTo>
                    <a:pt x="1469" y="1"/>
                    <a:pt x="1305" y="86"/>
                    <a:pt x="1064" y="164"/>
                  </a:cubicBezTo>
                  <a:cubicBezTo>
                    <a:pt x="738" y="327"/>
                    <a:pt x="412" y="575"/>
                    <a:pt x="164" y="901"/>
                  </a:cubicBezTo>
                  <a:cubicBezTo>
                    <a:pt x="1" y="1306"/>
                    <a:pt x="1" y="1716"/>
                    <a:pt x="86" y="2043"/>
                  </a:cubicBezTo>
                  <a:cubicBezTo>
                    <a:pt x="86" y="2284"/>
                    <a:pt x="164" y="2447"/>
                    <a:pt x="327" y="2695"/>
                  </a:cubicBezTo>
                  <a:cubicBezTo>
                    <a:pt x="412" y="2858"/>
                    <a:pt x="575" y="3021"/>
                    <a:pt x="738" y="3184"/>
                  </a:cubicBezTo>
                  <a:cubicBezTo>
                    <a:pt x="901" y="3262"/>
                    <a:pt x="1142" y="3425"/>
                    <a:pt x="1305" y="3425"/>
                  </a:cubicBezTo>
                  <a:cubicBezTo>
                    <a:pt x="1429" y="3468"/>
                    <a:pt x="1552" y="3489"/>
                    <a:pt x="1663" y="3489"/>
                  </a:cubicBezTo>
                  <a:cubicBezTo>
                    <a:pt x="1775" y="3489"/>
                    <a:pt x="1876" y="3468"/>
                    <a:pt x="1958" y="3425"/>
                  </a:cubicBezTo>
                  <a:cubicBezTo>
                    <a:pt x="2447" y="3262"/>
                    <a:pt x="2858" y="2936"/>
                    <a:pt x="3099" y="2447"/>
                  </a:cubicBezTo>
                  <a:cubicBezTo>
                    <a:pt x="3425" y="1958"/>
                    <a:pt x="3425" y="1390"/>
                    <a:pt x="3262" y="979"/>
                  </a:cubicBezTo>
                  <a:cubicBezTo>
                    <a:pt x="3184" y="738"/>
                    <a:pt x="3099" y="575"/>
                    <a:pt x="2936" y="412"/>
                  </a:cubicBezTo>
                  <a:cubicBezTo>
                    <a:pt x="2773" y="249"/>
                    <a:pt x="2532" y="164"/>
                    <a:pt x="2369" y="86"/>
                  </a:cubicBezTo>
                  <a:cubicBezTo>
                    <a:pt x="2121" y="1"/>
                    <a:pt x="1880" y="1"/>
                    <a:pt x="1716" y="1"/>
                  </a:cubicBezTo>
                  <a:close/>
                </a:path>
              </a:pathLst>
            </a:custGeom>
            <a:solidFill>
              <a:srgbClr val="F2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810;p41">
              <a:extLst>
                <a:ext uri="{FF2B5EF4-FFF2-40B4-BE49-F238E27FC236}">
                  <a16:creationId xmlns:a16="http://schemas.microsoft.com/office/drawing/2014/main" id="{CD3A2854-F67E-E799-0F51-BCD3127B3DD9}"/>
                </a:ext>
              </a:extLst>
            </p:cNvPr>
            <p:cNvSpPr/>
            <p:nvPr/>
          </p:nvSpPr>
          <p:spPr>
            <a:xfrm>
              <a:off x="7610232" y="5560817"/>
              <a:ext cx="93987" cy="92290"/>
            </a:xfrm>
            <a:custGeom>
              <a:avLst/>
              <a:gdLst/>
              <a:ahLst/>
              <a:cxnLst/>
              <a:rect l="l" t="t" r="r" b="b"/>
              <a:pathLst>
                <a:path w="1717" h="1686" extrusionOk="0">
                  <a:moveTo>
                    <a:pt x="933" y="1"/>
                  </a:moveTo>
                  <a:cubicBezTo>
                    <a:pt x="868" y="1"/>
                    <a:pt x="803" y="11"/>
                    <a:pt x="738" y="34"/>
                  </a:cubicBezTo>
                  <a:cubicBezTo>
                    <a:pt x="653" y="34"/>
                    <a:pt x="575" y="34"/>
                    <a:pt x="490" y="112"/>
                  </a:cubicBezTo>
                  <a:cubicBezTo>
                    <a:pt x="412" y="112"/>
                    <a:pt x="327" y="197"/>
                    <a:pt x="248" y="275"/>
                  </a:cubicBezTo>
                  <a:cubicBezTo>
                    <a:pt x="85" y="438"/>
                    <a:pt x="1" y="686"/>
                    <a:pt x="1" y="849"/>
                  </a:cubicBezTo>
                  <a:cubicBezTo>
                    <a:pt x="1" y="1091"/>
                    <a:pt x="85" y="1254"/>
                    <a:pt x="248" y="1417"/>
                  </a:cubicBezTo>
                  <a:cubicBezTo>
                    <a:pt x="313" y="1551"/>
                    <a:pt x="492" y="1685"/>
                    <a:pt x="687" y="1685"/>
                  </a:cubicBezTo>
                  <a:cubicBezTo>
                    <a:pt x="730" y="1685"/>
                    <a:pt x="773" y="1679"/>
                    <a:pt x="816" y="1665"/>
                  </a:cubicBezTo>
                  <a:cubicBezTo>
                    <a:pt x="1064" y="1665"/>
                    <a:pt x="1227" y="1580"/>
                    <a:pt x="1468" y="1417"/>
                  </a:cubicBezTo>
                  <a:cubicBezTo>
                    <a:pt x="1553" y="1339"/>
                    <a:pt x="1553" y="1176"/>
                    <a:pt x="1631" y="1091"/>
                  </a:cubicBezTo>
                  <a:cubicBezTo>
                    <a:pt x="1631" y="928"/>
                    <a:pt x="1716" y="849"/>
                    <a:pt x="1716" y="765"/>
                  </a:cubicBezTo>
                  <a:cubicBezTo>
                    <a:pt x="1631" y="523"/>
                    <a:pt x="1553" y="275"/>
                    <a:pt x="1390" y="197"/>
                  </a:cubicBezTo>
                  <a:cubicBezTo>
                    <a:pt x="1271" y="78"/>
                    <a:pt x="1107" y="1"/>
                    <a:pt x="933" y="1"/>
                  </a:cubicBezTo>
                  <a:close/>
                </a:path>
              </a:pathLst>
            </a:custGeom>
            <a:solidFill>
              <a:srgbClr val="0E81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811;p41">
              <a:extLst>
                <a:ext uri="{FF2B5EF4-FFF2-40B4-BE49-F238E27FC236}">
                  <a16:creationId xmlns:a16="http://schemas.microsoft.com/office/drawing/2014/main" id="{02FCB515-5610-E5F7-F317-8E8898317632}"/>
                </a:ext>
              </a:extLst>
            </p:cNvPr>
            <p:cNvSpPr/>
            <p:nvPr/>
          </p:nvSpPr>
          <p:spPr>
            <a:xfrm>
              <a:off x="7454224" y="5609918"/>
              <a:ext cx="191751" cy="183704"/>
            </a:xfrm>
            <a:custGeom>
              <a:avLst/>
              <a:gdLst/>
              <a:ahLst/>
              <a:cxnLst/>
              <a:rect l="l" t="t" r="r" b="b"/>
              <a:pathLst>
                <a:path w="3503" h="3356" extrusionOk="0">
                  <a:moveTo>
                    <a:pt x="1631" y="0"/>
                  </a:moveTo>
                  <a:cubicBezTo>
                    <a:pt x="1336" y="0"/>
                    <a:pt x="1055" y="74"/>
                    <a:pt x="815" y="194"/>
                  </a:cubicBezTo>
                  <a:cubicBezTo>
                    <a:pt x="405" y="442"/>
                    <a:pt x="241" y="768"/>
                    <a:pt x="78" y="1172"/>
                  </a:cubicBezTo>
                  <a:cubicBezTo>
                    <a:pt x="0" y="1583"/>
                    <a:pt x="0" y="1988"/>
                    <a:pt x="163" y="2477"/>
                  </a:cubicBezTo>
                  <a:cubicBezTo>
                    <a:pt x="326" y="2888"/>
                    <a:pt x="731" y="3129"/>
                    <a:pt x="1142" y="3292"/>
                  </a:cubicBezTo>
                  <a:cubicBezTo>
                    <a:pt x="1262" y="3335"/>
                    <a:pt x="1385" y="3356"/>
                    <a:pt x="1507" y="3356"/>
                  </a:cubicBezTo>
                  <a:cubicBezTo>
                    <a:pt x="1629" y="3356"/>
                    <a:pt x="1751" y="3335"/>
                    <a:pt x="1872" y="3292"/>
                  </a:cubicBezTo>
                  <a:cubicBezTo>
                    <a:pt x="1957" y="3292"/>
                    <a:pt x="2120" y="3214"/>
                    <a:pt x="2198" y="3214"/>
                  </a:cubicBezTo>
                  <a:cubicBezTo>
                    <a:pt x="2361" y="3129"/>
                    <a:pt x="2446" y="3051"/>
                    <a:pt x="2609" y="3051"/>
                  </a:cubicBezTo>
                  <a:cubicBezTo>
                    <a:pt x="3014" y="2725"/>
                    <a:pt x="3340" y="2235"/>
                    <a:pt x="3425" y="1825"/>
                  </a:cubicBezTo>
                  <a:cubicBezTo>
                    <a:pt x="3503" y="1335"/>
                    <a:pt x="3340" y="931"/>
                    <a:pt x="3098" y="520"/>
                  </a:cubicBezTo>
                  <a:cubicBezTo>
                    <a:pt x="2772" y="194"/>
                    <a:pt x="2361" y="31"/>
                    <a:pt x="1957" y="31"/>
                  </a:cubicBezTo>
                  <a:cubicBezTo>
                    <a:pt x="1848" y="10"/>
                    <a:pt x="1739" y="0"/>
                    <a:pt x="1631" y="0"/>
                  </a:cubicBezTo>
                  <a:close/>
                </a:path>
              </a:pathLst>
            </a:custGeom>
            <a:solidFill>
              <a:srgbClr val="F2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812;p41">
              <a:extLst>
                <a:ext uri="{FF2B5EF4-FFF2-40B4-BE49-F238E27FC236}">
                  <a16:creationId xmlns:a16="http://schemas.microsoft.com/office/drawing/2014/main" id="{627916F9-7043-7150-63AB-37CFB8982C73}"/>
                </a:ext>
              </a:extLst>
            </p:cNvPr>
            <p:cNvSpPr/>
            <p:nvPr/>
          </p:nvSpPr>
          <p:spPr>
            <a:xfrm>
              <a:off x="7369214" y="5715455"/>
              <a:ext cx="98257" cy="91468"/>
            </a:xfrm>
            <a:custGeom>
              <a:avLst/>
              <a:gdLst/>
              <a:ahLst/>
              <a:cxnLst/>
              <a:rect l="l" t="t" r="r" b="b"/>
              <a:pathLst>
                <a:path w="1795" h="1671" extrusionOk="0">
                  <a:moveTo>
                    <a:pt x="940" y="1"/>
                  </a:moveTo>
                  <a:cubicBezTo>
                    <a:pt x="837" y="1"/>
                    <a:pt x="734" y="20"/>
                    <a:pt x="653" y="60"/>
                  </a:cubicBezTo>
                  <a:cubicBezTo>
                    <a:pt x="412" y="144"/>
                    <a:pt x="249" y="307"/>
                    <a:pt x="164" y="471"/>
                  </a:cubicBezTo>
                  <a:cubicBezTo>
                    <a:pt x="85" y="634"/>
                    <a:pt x="1" y="875"/>
                    <a:pt x="85" y="1123"/>
                  </a:cubicBezTo>
                  <a:cubicBezTo>
                    <a:pt x="164" y="1364"/>
                    <a:pt x="249" y="1527"/>
                    <a:pt x="490" y="1612"/>
                  </a:cubicBezTo>
                  <a:cubicBezTo>
                    <a:pt x="571" y="1651"/>
                    <a:pt x="674" y="1671"/>
                    <a:pt x="787" y="1671"/>
                  </a:cubicBezTo>
                  <a:cubicBezTo>
                    <a:pt x="899" y="1671"/>
                    <a:pt x="1021" y="1651"/>
                    <a:pt x="1142" y="1612"/>
                  </a:cubicBezTo>
                  <a:cubicBezTo>
                    <a:pt x="1390" y="1527"/>
                    <a:pt x="1631" y="1364"/>
                    <a:pt x="1716" y="1201"/>
                  </a:cubicBezTo>
                  <a:cubicBezTo>
                    <a:pt x="1794" y="960"/>
                    <a:pt x="1794" y="712"/>
                    <a:pt x="1716" y="549"/>
                  </a:cubicBezTo>
                  <a:cubicBezTo>
                    <a:pt x="1631" y="307"/>
                    <a:pt x="1468" y="144"/>
                    <a:pt x="1227" y="60"/>
                  </a:cubicBezTo>
                  <a:cubicBezTo>
                    <a:pt x="1145" y="20"/>
                    <a:pt x="1043" y="1"/>
                    <a:pt x="940" y="1"/>
                  </a:cubicBezTo>
                  <a:close/>
                </a:path>
              </a:pathLst>
            </a:custGeom>
            <a:solidFill>
              <a:srgbClr val="0E81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813;p41">
              <a:extLst>
                <a:ext uri="{FF2B5EF4-FFF2-40B4-BE49-F238E27FC236}">
                  <a16:creationId xmlns:a16="http://schemas.microsoft.com/office/drawing/2014/main" id="{20E7FBDA-5693-31CD-77C5-40E9900DB1A7}"/>
                </a:ext>
              </a:extLst>
            </p:cNvPr>
            <p:cNvSpPr/>
            <p:nvPr/>
          </p:nvSpPr>
          <p:spPr>
            <a:xfrm>
              <a:off x="7181786" y="5704234"/>
              <a:ext cx="196404" cy="183047"/>
            </a:xfrm>
            <a:custGeom>
              <a:avLst/>
              <a:gdLst/>
              <a:ahLst/>
              <a:cxnLst/>
              <a:rect l="l" t="t" r="r" b="b"/>
              <a:pathLst>
                <a:path w="3588" h="3344" extrusionOk="0">
                  <a:moveTo>
                    <a:pt x="1782" y="0"/>
                  </a:moveTo>
                  <a:cubicBezTo>
                    <a:pt x="1706" y="0"/>
                    <a:pt x="1629" y="7"/>
                    <a:pt x="1553" y="23"/>
                  </a:cubicBezTo>
                  <a:cubicBezTo>
                    <a:pt x="1305" y="23"/>
                    <a:pt x="1142" y="102"/>
                    <a:pt x="979" y="265"/>
                  </a:cubicBezTo>
                  <a:cubicBezTo>
                    <a:pt x="900" y="265"/>
                    <a:pt x="815" y="349"/>
                    <a:pt x="737" y="428"/>
                  </a:cubicBezTo>
                  <a:cubicBezTo>
                    <a:pt x="652" y="512"/>
                    <a:pt x="574" y="512"/>
                    <a:pt x="489" y="591"/>
                  </a:cubicBezTo>
                  <a:cubicBezTo>
                    <a:pt x="248" y="917"/>
                    <a:pt x="0" y="1328"/>
                    <a:pt x="85" y="1817"/>
                  </a:cubicBezTo>
                  <a:cubicBezTo>
                    <a:pt x="85" y="2306"/>
                    <a:pt x="248" y="2711"/>
                    <a:pt x="652" y="2959"/>
                  </a:cubicBezTo>
                  <a:cubicBezTo>
                    <a:pt x="737" y="3037"/>
                    <a:pt x="815" y="3122"/>
                    <a:pt x="900" y="3122"/>
                  </a:cubicBezTo>
                  <a:cubicBezTo>
                    <a:pt x="1063" y="3200"/>
                    <a:pt x="1142" y="3200"/>
                    <a:pt x="1305" y="3285"/>
                  </a:cubicBezTo>
                  <a:cubicBezTo>
                    <a:pt x="1386" y="3324"/>
                    <a:pt x="1509" y="3343"/>
                    <a:pt x="1641" y="3343"/>
                  </a:cubicBezTo>
                  <a:cubicBezTo>
                    <a:pt x="1774" y="3343"/>
                    <a:pt x="1918" y="3324"/>
                    <a:pt x="2042" y="3285"/>
                  </a:cubicBezTo>
                  <a:cubicBezTo>
                    <a:pt x="2531" y="3200"/>
                    <a:pt x="3020" y="2959"/>
                    <a:pt x="3262" y="2548"/>
                  </a:cubicBezTo>
                  <a:cubicBezTo>
                    <a:pt x="3509" y="2221"/>
                    <a:pt x="3588" y="1732"/>
                    <a:pt x="3509" y="1328"/>
                  </a:cubicBezTo>
                  <a:cubicBezTo>
                    <a:pt x="3346" y="839"/>
                    <a:pt x="3098" y="512"/>
                    <a:pt x="2694" y="265"/>
                  </a:cubicBezTo>
                  <a:cubicBezTo>
                    <a:pt x="2430" y="132"/>
                    <a:pt x="2109" y="0"/>
                    <a:pt x="1782" y="0"/>
                  </a:cubicBezTo>
                  <a:close/>
                </a:path>
              </a:pathLst>
            </a:custGeom>
            <a:solidFill>
              <a:srgbClr val="F2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814;p41">
              <a:extLst>
                <a:ext uri="{FF2B5EF4-FFF2-40B4-BE49-F238E27FC236}">
                  <a16:creationId xmlns:a16="http://schemas.microsoft.com/office/drawing/2014/main" id="{EE561EE2-94BE-B575-2541-44CA4AAB44E5}"/>
                </a:ext>
              </a:extLst>
            </p:cNvPr>
            <p:cNvSpPr/>
            <p:nvPr/>
          </p:nvSpPr>
          <p:spPr>
            <a:xfrm>
              <a:off x="7074661" y="5772275"/>
              <a:ext cx="17900" cy="17900"/>
            </a:xfrm>
            <a:custGeom>
              <a:avLst/>
              <a:gdLst/>
              <a:ahLst/>
              <a:cxnLst/>
              <a:rect l="l" t="t" r="r" b="b"/>
              <a:pathLst>
                <a:path w="327" h="327" extrusionOk="0">
                  <a:moveTo>
                    <a:pt x="326" y="0"/>
                  </a:moveTo>
                  <a:lnTo>
                    <a:pt x="0" y="326"/>
                  </a:lnTo>
                  <a:cubicBezTo>
                    <a:pt x="163" y="248"/>
                    <a:pt x="248" y="163"/>
                    <a:pt x="326" y="0"/>
                  </a:cubicBezTo>
                  <a:close/>
                </a:path>
              </a:pathLst>
            </a:custGeom>
            <a:solidFill>
              <a:srgbClr val="0A5B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815;p41">
              <a:extLst>
                <a:ext uri="{FF2B5EF4-FFF2-40B4-BE49-F238E27FC236}">
                  <a16:creationId xmlns:a16="http://schemas.microsoft.com/office/drawing/2014/main" id="{4802A94A-3362-88D5-39D3-4043B293B055}"/>
                </a:ext>
              </a:extLst>
            </p:cNvPr>
            <p:cNvSpPr/>
            <p:nvPr/>
          </p:nvSpPr>
          <p:spPr>
            <a:xfrm>
              <a:off x="7083584" y="5754374"/>
              <a:ext cx="102855" cy="102910"/>
            </a:xfrm>
            <a:custGeom>
              <a:avLst/>
              <a:gdLst/>
              <a:ahLst/>
              <a:cxnLst/>
              <a:rect l="l" t="t" r="r" b="b"/>
              <a:pathLst>
                <a:path w="1879" h="1880" extrusionOk="0">
                  <a:moveTo>
                    <a:pt x="900" y="1"/>
                  </a:moveTo>
                  <a:cubicBezTo>
                    <a:pt x="411" y="1"/>
                    <a:pt x="0" y="412"/>
                    <a:pt x="0" y="901"/>
                  </a:cubicBezTo>
                  <a:cubicBezTo>
                    <a:pt x="0" y="1390"/>
                    <a:pt x="411" y="1880"/>
                    <a:pt x="900" y="1880"/>
                  </a:cubicBezTo>
                  <a:cubicBezTo>
                    <a:pt x="1390" y="1880"/>
                    <a:pt x="1879" y="1390"/>
                    <a:pt x="1879" y="901"/>
                  </a:cubicBezTo>
                  <a:cubicBezTo>
                    <a:pt x="1794" y="327"/>
                    <a:pt x="1390" y="1"/>
                    <a:pt x="900" y="1"/>
                  </a:cubicBez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816;p41">
              <a:extLst>
                <a:ext uri="{FF2B5EF4-FFF2-40B4-BE49-F238E27FC236}">
                  <a16:creationId xmlns:a16="http://schemas.microsoft.com/office/drawing/2014/main" id="{83645C06-9F06-CB64-CBAC-B6823CDFC008}"/>
                </a:ext>
              </a:extLst>
            </p:cNvPr>
            <p:cNvSpPr/>
            <p:nvPr/>
          </p:nvSpPr>
          <p:spPr>
            <a:xfrm>
              <a:off x="7186383" y="5705492"/>
              <a:ext cx="191806" cy="182828"/>
            </a:xfrm>
            <a:custGeom>
              <a:avLst/>
              <a:gdLst/>
              <a:ahLst/>
              <a:cxnLst/>
              <a:rect l="l" t="t" r="r" b="b"/>
              <a:pathLst>
                <a:path w="3504" h="3340" extrusionOk="0">
                  <a:moveTo>
                    <a:pt x="1469" y="0"/>
                  </a:moveTo>
                  <a:cubicBezTo>
                    <a:pt x="1221" y="0"/>
                    <a:pt x="1058" y="79"/>
                    <a:pt x="895" y="242"/>
                  </a:cubicBezTo>
                  <a:cubicBezTo>
                    <a:pt x="816" y="242"/>
                    <a:pt x="731" y="326"/>
                    <a:pt x="653" y="326"/>
                  </a:cubicBezTo>
                  <a:lnTo>
                    <a:pt x="653" y="405"/>
                  </a:lnTo>
                  <a:cubicBezTo>
                    <a:pt x="568" y="489"/>
                    <a:pt x="490" y="489"/>
                    <a:pt x="405" y="568"/>
                  </a:cubicBezTo>
                  <a:cubicBezTo>
                    <a:pt x="242" y="731"/>
                    <a:pt x="164" y="979"/>
                    <a:pt x="79" y="1142"/>
                  </a:cubicBezTo>
                  <a:cubicBezTo>
                    <a:pt x="1" y="1305"/>
                    <a:pt x="1" y="1546"/>
                    <a:pt x="1" y="1709"/>
                  </a:cubicBezTo>
                  <a:lnTo>
                    <a:pt x="1" y="1794"/>
                  </a:lnTo>
                  <a:cubicBezTo>
                    <a:pt x="1" y="2283"/>
                    <a:pt x="164" y="2688"/>
                    <a:pt x="568" y="2936"/>
                  </a:cubicBezTo>
                  <a:cubicBezTo>
                    <a:pt x="653" y="3014"/>
                    <a:pt x="731" y="3099"/>
                    <a:pt x="816" y="3099"/>
                  </a:cubicBezTo>
                  <a:cubicBezTo>
                    <a:pt x="979" y="3177"/>
                    <a:pt x="1058" y="3177"/>
                    <a:pt x="1221" y="3262"/>
                  </a:cubicBezTo>
                  <a:cubicBezTo>
                    <a:pt x="1305" y="3262"/>
                    <a:pt x="1469" y="3340"/>
                    <a:pt x="1632" y="3340"/>
                  </a:cubicBezTo>
                  <a:cubicBezTo>
                    <a:pt x="1710" y="3340"/>
                    <a:pt x="1873" y="3340"/>
                    <a:pt x="1958" y="3262"/>
                  </a:cubicBezTo>
                  <a:cubicBezTo>
                    <a:pt x="2447" y="3177"/>
                    <a:pt x="2936" y="2936"/>
                    <a:pt x="3178" y="2525"/>
                  </a:cubicBezTo>
                  <a:cubicBezTo>
                    <a:pt x="3341" y="2283"/>
                    <a:pt x="3504" y="2035"/>
                    <a:pt x="3504" y="1709"/>
                  </a:cubicBezTo>
                  <a:cubicBezTo>
                    <a:pt x="3504" y="1546"/>
                    <a:pt x="3425" y="1468"/>
                    <a:pt x="3425" y="1305"/>
                  </a:cubicBezTo>
                  <a:cubicBezTo>
                    <a:pt x="3262" y="816"/>
                    <a:pt x="3014" y="489"/>
                    <a:pt x="2610" y="242"/>
                  </a:cubicBezTo>
                  <a:cubicBezTo>
                    <a:pt x="2362" y="79"/>
                    <a:pt x="2036" y="0"/>
                    <a:pt x="17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817;p41">
              <a:extLst>
                <a:ext uri="{FF2B5EF4-FFF2-40B4-BE49-F238E27FC236}">
                  <a16:creationId xmlns:a16="http://schemas.microsoft.com/office/drawing/2014/main" id="{614909DC-F8FC-AC2E-556D-FF0979AD69D8}"/>
                </a:ext>
              </a:extLst>
            </p:cNvPr>
            <p:cNvSpPr/>
            <p:nvPr/>
          </p:nvSpPr>
          <p:spPr>
            <a:xfrm>
              <a:off x="7369214" y="5714415"/>
              <a:ext cx="98257" cy="93604"/>
            </a:xfrm>
            <a:custGeom>
              <a:avLst/>
              <a:gdLst/>
              <a:ahLst/>
              <a:cxnLst/>
              <a:rect l="l" t="t" r="r" b="b"/>
              <a:pathLst>
                <a:path w="1795" h="1710" extrusionOk="0">
                  <a:moveTo>
                    <a:pt x="901" y="0"/>
                  </a:moveTo>
                  <a:cubicBezTo>
                    <a:pt x="816" y="0"/>
                    <a:pt x="738" y="79"/>
                    <a:pt x="653" y="79"/>
                  </a:cubicBezTo>
                  <a:cubicBezTo>
                    <a:pt x="412" y="163"/>
                    <a:pt x="249" y="326"/>
                    <a:pt x="164" y="490"/>
                  </a:cubicBezTo>
                  <a:cubicBezTo>
                    <a:pt x="85" y="653"/>
                    <a:pt x="1" y="731"/>
                    <a:pt x="1" y="894"/>
                  </a:cubicBezTo>
                  <a:cubicBezTo>
                    <a:pt x="1" y="979"/>
                    <a:pt x="85" y="1057"/>
                    <a:pt x="85" y="1142"/>
                  </a:cubicBezTo>
                  <a:cubicBezTo>
                    <a:pt x="164" y="1383"/>
                    <a:pt x="249" y="1546"/>
                    <a:pt x="490" y="1631"/>
                  </a:cubicBezTo>
                  <a:cubicBezTo>
                    <a:pt x="575" y="1631"/>
                    <a:pt x="738" y="1709"/>
                    <a:pt x="901" y="1709"/>
                  </a:cubicBezTo>
                  <a:cubicBezTo>
                    <a:pt x="979" y="1709"/>
                    <a:pt x="1064" y="1709"/>
                    <a:pt x="1142" y="1631"/>
                  </a:cubicBezTo>
                  <a:cubicBezTo>
                    <a:pt x="1390" y="1546"/>
                    <a:pt x="1631" y="1383"/>
                    <a:pt x="1716" y="1220"/>
                  </a:cubicBezTo>
                  <a:cubicBezTo>
                    <a:pt x="1716" y="1057"/>
                    <a:pt x="1794" y="979"/>
                    <a:pt x="1794" y="816"/>
                  </a:cubicBezTo>
                  <a:cubicBezTo>
                    <a:pt x="1794" y="731"/>
                    <a:pt x="1716" y="653"/>
                    <a:pt x="1716" y="568"/>
                  </a:cubicBezTo>
                  <a:cubicBezTo>
                    <a:pt x="1631" y="326"/>
                    <a:pt x="1468" y="163"/>
                    <a:pt x="1227" y="79"/>
                  </a:cubicBezTo>
                  <a:cubicBezTo>
                    <a:pt x="1142" y="79"/>
                    <a:pt x="1064" y="0"/>
                    <a:pt x="901" y="0"/>
                  </a:cubicBez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818;p41">
              <a:extLst>
                <a:ext uri="{FF2B5EF4-FFF2-40B4-BE49-F238E27FC236}">
                  <a16:creationId xmlns:a16="http://schemas.microsoft.com/office/drawing/2014/main" id="{90582AAC-822C-3A17-19EA-F701AA6A50A5}"/>
                </a:ext>
              </a:extLst>
            </p:cNvPr>
            <p:cNvSpPr/>
            <p:nvPr/>
          </p:nvSpPr>
          <p:spPr>
            <a:xfrm>
              <a:off x="7373867" y="5776873"/>
              <a:ext cx="55" cy="55"/>
            </a:xfrm>
            <a:custGeom>
              <a:avLst/>
              <a:gdLst/>
              <a:ahLst/>
              <a:cxnLst/>
              <a:rect l="l" t="t" r="r" b="b"/>
              <a:pathLst>
                <a:path w="1" h="1" extrusionOk="0">
                  <a:moveTo>
                    <a:pt x="0" y="1"/>
                  </a:moveTo>
                  <a:lnTo>
                    <a:pt x="0" y="1"/>
                  </a:lnTo>
                  <a:close/>
                </a:path>
              </a:pathLst>
            </a:custGeom>
            <a:solidFill>
              <a:srgbClr val="E98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819;p41">
              <a:extLst>
                <a:ext uri="{FF2B5EF4-FFF2-40B4-BE49-F238E27FC236}">
                  <a16:creationId xmlns:a16="http://schemas.microsoft.com/office/drawing/2014/main" id="{779178DE-DA05-5285-870C-4132697FD6C0}"/>
                </a:ext>
              </a:extLst>
            </p:cNvPr>
            <p:cNvSpPr/>
            <p:nvPr/>
          </p:nvSpPr>
          <p:spPr>
            <a:xfrm>
              <a:off x="7454224" y="5607290"/>
              <a:ext cx="187481" cy="182883"/>
            </a:xfrm>
            <a:custGeom>
              <a:avLst/>
              <a:gdLst/>
              <a:ahLst/>
              <a:cxnLst/>
              <a:rect l="l" t="t" r="r" b="b"/>
              <a:pathLst>
                <a:path w="3425" h="3341" extrusionOk="0">
                  <a:moveTo>
                    <a:pt x="1709" y="0"/>
                  </a:moveTo>
                  <a:cubicBezTo>
                    <a:pt x="1383" y="0"/>
                    <a:pt x="1057" y="79"/>
                    <a:pt x="815" y="242"/>
                  </a:cubicBezTo>
                  <a:lnTo>
                    <a:pt x="568" y="490"/>
                  </a:lnTo>
                  <a:cubicBezTo>
                    <a:pt x="326" y="653"/>
                    <a:pt x="163" y="894"/>
                    <a:pt x="78" y="1220"/>
                  </a:cubicBezTo>
                  <a:cubicBezTo>
                    <a:pt x="78" y="1383"/>
                    <a:pt x="0" y="1631"/>
                    <a:pt x="0" y="1794"/>
                  </a:cubicBezTo>
                  <a:cubicBezTo>
                    <a:pt x="0" y="2036"/>
                    <a:pt x="78" y="2283"/>
                    <a:pt x="163" y="2525"/>
                  </a:cubicBezTo>
                  <a:cubicBezTo>
                    <a:pt x="326" y="2936"/>
                    <a:pt x="731" y="3177"/>
                    <a:pt x="1142" y="3340"/>
                  </a:cubicBezTo>
                  <a:lnTo>
                    <a:pt x="1872" y="3340"/>
                  </a:lnTo>
                  <a:cubicBezTo>
                    <a:pt x="1957" y="3340"/>
                    <a:pt x="2120" y="3262"/>
                    <a:pt x="2198" y="3262"/>
                  </a:cubicBezTo>
                  <a:cubicBezTo>
                    <a:pt x="2361" y="3177"/>
                    <a:pt x="2446" y="3099"/>
                    <a:pt x="2609" y="3099"/>
                  </a:cubicBezTo>
                  <a:cubicBezTo>
                    <a:pt x="3014" y="2773"/>
                    <a:pt x="3340" y="2283"/>
                    <a:pt x="3425" y="1873"/>
                  </a:cubicBezTo>
                  <a:lnTo>
                    <a:pt x="3425" y="1546"/>
                  </a:lnTo>
                  <a:cubicBezTo>
                    <a:pt x="3425" y="1220"/>
                    <a:pt x="3340" y="894"/>
                    <a:pt x="3098" y="568"/>
                  </a:cubicBezTo>
                  <a:cubicBezTo>
                    <a:pt x="2772" y="242"/>
                    <a:pt x="2361" y="79"/>
                    <a:pt x="1957" y="79"/>
                  </a:cubicBezTo>
                  <a:cubicBezTo>
                    <a:pt x="1872" y="0"/>
                    <a:pt x="1794" y="0"/>
                    <a:pt x="17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820;p41">
              <a:extLst>
                <a:ext uri="{FF2B5EF4-FFF2-40B4-BE49-F238E27FC236}">
                  <a16:creationId xmlns:a16="http://schemas.microsoft.com/office/drawing/2014/main" id="{A8A607BA-CF32-71EF-AA48-8F40576C4E67}"/>
                </a:ext>
              </a:extLst>
            </p:cNvPr>
            <p:cNvSpPr/>
            <p:nvPr/>
          </p:nvSpPr>
          <p:spPr>
            <a:xfrm>
              <a:off x="7610232" y="5562678"/>
              <a:ext cx="93987" cy="89279"/>
            </a:xfrm>
            <a:custGeom>
              <a:avLst/>
              <a:gdLst/>
              <a:ahLst/>
              <a:cxnLst/>
              <a:rect l="l" t="t" r="r" b="b"/>
              <a:pathLst>
                <a:path w="1717" h="1631" extrusionOk="0">
                  <a:moveTo>
                    <a:pt x="738" y="0"/>
                  </a:moveTo>
                  <a:cubicBezTo>
                    <a:pt x="653" y="0"/>
                    <a:pt x="575" y="0"/>
                    <a:pt x="490" y="78"/>
                  </a:cubicBezTo>
                  <a:cubicBezTo>
                    <a:pt x="412" y="78"/>
                    <a:pt x="327" y="163"/>
                    <a:pt x="248" y="241"/>
                  </a:cubicBezTo>
                  <a:cubicBezTo>
                    <a:pt x="164" y="241"/>
                    <a:pt x="164" y="326"/>
                    <a:pt x="164" y="326"/>
                  </a:cubicBezTo>
                  <a:cubicBezTo>
                    <a:pt x="85" y="489"/>
                    <a:pt x="1" y="652"/>
                    <a:pt x="1" y="815"/>
                  </a:cubicBezTo>
                  <a:cubicBezTo>
                    <a:pt x="1" y="1057"/>
                    <a:pt x="85" y="1220"/>
                    <a:pt x="248" y="1383"/>
                  </a:cubicBezTo>
                  <a:cubicBezTo>
                    <a:pt x="327" y="1546"/>
                    <a:pt x="575" y="1631"/>
                    <a:pt x="816" y="1631"/>
                  </a:cubicBezTo>
                  <a:cubicBezTo>
                    <a:pt x="1064" y="1631"/>
                    <a:pt x="1227" y="1546"/>
                    <a:pt x="1468" y="1383"/>
                  </a:cubicBezTo>
                  <a:cubicBezTo>
                    <a:pt x="1553" y="1305"/>
                    <a:pt x="1553" y="1142"/>
                    <a:pt x="1631" y="1057"/>
                  </a:cubicBezTo>
                  <a:cubicBezTo>
                    <a:pt x="1631" y="979"/>
                    <a:pt x="1716" y="815"/>
                    <a:pt x="1716" y="731"/>
                  </a:cubicBezTo>
                  <a:cubicBezTo>
                    <a:pt x="1631" y="489"/>
                    <a:pt x="1553" y="241"/>
                    <a:pt x="1390" y="163"/>
                  </a:cubicBezTo>
                  <a:cubicBezTo>
                    <a:pt x="1227" y="0"/>
                    <a:pt x="1064" y="0"/>
                    <a:pt x="901" y="0"/>
                  </a:cubicBez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821;p41">
              <a:extLst>
                <a:ext uri="{FF2B5EF4-FFF2-40B4-BE49-F238E27FC236}">
                  <a16:creationId xmlns:a16="http://schemas.microsoft.com/office/drawing/2014/main" id="{9C4A5E71-EB1B-1802-2D61-825A09D35601}"/>
                </a:ext>
              </a:extLst>
            </p:cNvPr>
            <p:cNvSpPr/>
            <p:nvPr/>
          </p:nvSpPr>
          <p:spPr>
            <a:xfrm>
              <a:off x="7713087" y="5027056"/>
              <a:ext cx="89279" cy="98257"/>
            </a:xfrm>
            <a:custGeom>
              <a:avLst/>
              <a:gdLst/>
              <a:ahLst/>
              <a:cxnLst/>
              <a:rect l="l" t="t" r="r" b="b"/>
              <a:pathLst>
                <a:path w="1631" h="1795" extrusionOk="0">
                  <a:moveTo>
                    <a:pt x="731" y="1"/>
                  </a:moveTo>
                  <a:cubicBezTo>
                    <a:pt x="653" y="1"/>
                    <a:pt x="653" y="79"/>
                    <a:pt x="568" y="79"/>
                  </a:cubicBezTo>
                  <a:cubicBezTo>
                    <a:pt x="489" y="79"/>
                    <a:pt x="405" y="164"/>
                    <a:pt x="326" y="242"/>
                  </a:cubicBezTo>
                  <a:cubicBezTo>
                    <a:pt x="163" y="327"/>
                    <a:pt x="163" y="405"/>
                    <a:pt x="78" y="490"/>
                  </a:cubicBezTo>
                  <a:cubicBezTo>
                    <a:pt x="0" y="568"/>
                    <a:pt x="0" y="653"/>
                    <a:pt x="0" y="731"/>
                  </a:cubicBezTo>
                  <a:lnTo>
                    <a:pt x="0" y="979"/>
                  </a:lnTo>
                  <a:cubicBezTo>
                    <a:pt x="0" y="1057"/>
                    <a:pt x="0" y="1220"/>
                    <a:pt x="78" y="1305"/>
                  </a:cubicBezTo>
                  <a:cubicBezTo>
                    <a:pt x="78" y="1384"/>
                    <a:pt x="163" y="1468"/>
                    <a:pt x="242" y="1547"/>
                  </a:cubicBezTo>
                  <a:cubicBezTo>
                    <a:pt x="326" y="1631"/>
                    <a:pt x="405" y="1631"/>
                    <a:pt x="489" y="1710"/>
                  </a:cubicBezTo>
                  <a:cubicBezTo>
                    <a:pt x="653" y="1710"/>
                    <a:pt x="731" y="1794"/>
                    <a:pt x="894" y="1794"/>
                  </a:cubicBezTo>
                  <a:cubicBezTo>
                    <a:pt x="979" y="1794"/>
                    <a:pt x="1057" y="1710"/>
                    <a:pt x="1142" y="1710"/>
                  </a:cubicBezTo>
                  <a:cubicBezTo>
                    <a:pt x="1383" y="1631"/>
                    <a:pt x="1546" y="1468"/>
                    <a:pt x="1631" y="1220"/>
                  </a:cubicBezTo>
                  <a:lnTo>
                    <a:pt x="1631" y="979"/>
                  </a:lnTo>
                  <a:lnTo>
                    <a:pt x="1631" y="894"/>
                  </a:lnTo>
                  <a:cubicBezTo>
                    <a:pt x="1631" y="731"/>
                    <a:pt x="1546" y="653"/>
                    <a:pt x="1468" y="490"/>
                  </a:cubicBezTo>
                  <a:cubicBezTo>
                    <a:pt x="1383" y="242"/>
                    <a:pt x="1142" y="79"/>
                    <a:pt x="894" y="79"/>
                  </a:cubicBezTo>
                  <a:cubicBezTo>
                    <a:pt x="894" y="79"/>
                    <a:pt x="816" y="1"/>
                    <a:pt x="731" y="1"/>
                  </a:cubicBez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822;p41">
              <a:extLst>
                <a:ext uri="{FF2B5EF4-FFF2-40B4-BE49-F238E27FC236}">
                  <a16:creationId xmlns:a16="http://schemas.microsoft.com/office/drawing/2014/main" id="{E06CF3D0-F235-29DB-52A0-DF880F772194}"/>
                </a:ext>
              </a:extLst>
            </p:cNvPr>
            <p:cNvSpPr/>
            <p:nvPr/>
          </p:nvSpPr>
          <p:spPr>
            <a:xfrm>
              <a:off x="7645922" y="5397311"/>
              <a:ext cx="183266" cy="187536"/>
            </a:xfrm>
            <a:custGeom>
              <a:avLst/>
              <a:gdLst/>
              <a:ahLst/>
              <a:cxnLst/>
              <a:rect l="l" t="t" r="r" b="b"/>
              <a:pathLst>
                <a:path w="3348" h="3426" extrusionOk="0">
                  <a:moveTo>
                    <a:pt x="1716" y="1"/>
                  </a:moveTo>
                  <a:cubicBezTo>
                    <a:pt x="1469" y="1"/>
                    <a:pt x="1305" y="86"/>
                    <a:pt x="1064" y="164"/>
                  </a:cubicBezTo>
                  <a:cubicBezTo>
                    <a:pt x="738" y="327"/>
                    <a:pt x="412" y="575"/>
                    <a:pt x="164" y="901"/>
                  </a:cubicBezTo>
                  <a:cubicBezTo>
                    <a:pt x="86" y="1142"/>
                    <a:pt x="1" y="1390"/>
                    <a:pt x="1" y="1632"/>
                  </a:cubicBezTo>
                  <a:cubicBezTo>
                    <a:pt x="1" y="1795"/>
                    <a:pt x="86" y="1958"/>
                    <a:pt x="86" y="2043"/>
                  </a:cubicBezTo>
                  <a:cubicBezTo>
                    <a:pt x="86" y="2284"/>
                    <a:pt x="164" y="2447"/>
                    <a:pt x="327" y="2695"/>
                  </a:cubicBezTo>
                  <a:cubicBezTo>
                    <a:pt x="412" y="2858"/>
                    <a:pt x="575" y="3021"/>
                    <a:pt x="738" y="3184"/>
                  </a:cubicBezTo>
                  <a:cubicBezTo>
                    <a:pt x="901" y="3262"/>
                    <a:pt x="1142" y="3425"/>
                    <a:pt x="1305" y="3425"/>
                  </a:cubicBezTo>
                  <a:lnTo>
                    <a:pt x="1958" y="3425"/>
                  </a:lnTo>
                  <a:cubicBezTo>
                    <a:pt x="2447" y="3262"/>
                    <a:pt x="2858" y="2936"/>
                    <a:pt x="3099" y="2447"/>
                  </a:cubicBezTo>
                  <a:cubicBezTo>
                    <a:pt x="3262" y="2206"/>
                    <a:pt x="3347" y="1880"/>
                    <a:pt x="3347" y="1553"/>
                  </a:cubicBezTo>
                  <a:cubicBezTo>
                    <a:pt x="3347" y="1390"/>
                    <a:pt x="3347" y="1142"/>
                    <a:pt x="3262" y="979"/>
                  </a:cubicBezTo>
                  <a:cubicBezTo>
                    <a:pt x="3184" y="738"/>
                    <a:pt x="3099" y="575"/>
                    <a:pt x="2936" y="412"/>
                  </a:cubicBezTo>
                  <a:cubicBezTo>
                    <a:pt x="2773" y="249"/>
                    <a:pt x="2532" y="164"/>
                    <a:pt x="2369" y="86"/>
                  </a:cubicBezTo>
                  <a:cubicBezTo>
                    <a:pt x="2206" y="1"/>
                    <a:pt x="1958" y="1"/>
                    <a:pt x="17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823;p41">
              <a:extLst>
                <a:ext uri="{FF2B5EF4-FFF2-40B4-BE49-F238E27FC236}">
                  <a16:creationId xmlns:a16="http://schemas.microsoft.com/office/drawing/2014/main" id="{BCBBC3E1-AB5D-2E2E-479A-A831E56D0F05}"/>
                </a:ext>
              </a:extLst>
            </p:cNvPr>
            <p:cNvSpPr/>
            <p:nvPr/>
          </p:nvSpPr>
          <p:spPr>
            <a:xfrm>
              <a:off x="7686319" y="5571601"/>
              <a:ext cx="0" cy="55"/>
            </a:xfrm>
            <a:custGeom>
              <a:avLst/>
              <a:gdLst/>
              <a:ahLst/>
              <a:cxnLst/>
              <a:rect l="l" t="t" r="r" b="b"/>
              <a:pathLst>
                <a:path h="1" extrusionOk="0">
                  <a:moveTo>
                    <a:pt x="0" y="0"/>
                  </a:moveTo>
                  <a:lnTo>
                    <a:pt x="0" y="0"/>
                  </a:lnTo>
                  <a:close/>
                </a:path>
              </a:pathLst>
            </a:custGeom>
            <a:solidFill>
              <a:srgbClr val="0740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824;p41">
              <a:extLst>
                <a:ext uri="{FF2B5EF4-FFF2-40B4-BE49-F238E27FC236}">
                  <a16:creationId xmlns:a16="http://schemas.microsoft.com/office/drawing/2014/main" id="{488AAE47-FDC2-C4A4-3179-3FBB5BDCC720}"/>
                </a:ext>
              </a:extLst>
            </p:cNvPr>
            <p:cNvSpPr/>
            <p:nvPr/>
          </p:nvSpPr>
          <p:spPr>
            <a:xfrm>
              <a:off x="7739854" y="5308087"/>
              <a:ext cx="93604" cy="93932"/>
            </a:xfrm>
            <a:custGeom>
              <a:avLst/>
              <a:gdLst/>
              <a:ahLst/>
              <a:cxnLst/>
              <a:rect l="l" t="t" r="r" b="b"/>
              <a:pathLst>
                <a:path w="1710" h="1716" extrusionOk="0">
                  <a:moveTo>
                    <a:pt x="894" y="0"/>
                  </a:moveTo>
                  <a:cubicBezTo>
                    <a:pt x="731" y="0"/>
                    <a:pt x="568" y="85"/>
                    <a:pt x="405" y="163"/>
                  </a:cubicBezTo>
                  <a:cubicBezTo>
                    <a:pt x="242" y="326"/>
                    <a:pt x="79" y="489"/>
                    <a:pt x="79" y="737"/>
                  </a:cubicBezTo>
                  <a:cubicBezTo>
                    <a:pt x="0" y="737"/>
                    <a:pt x="0" y="816"/>
                    <a:pt x="0" y="900"/>
                  </a:cubicBezTo>
                  <a:cubicBezTo>
                    <a:pt x="0" y="1063"/>
                    <a:pt x="79" y="1142"/>
                    <a:pt x="164" y="1305"/>
                  </a:cubicBezTo>
                  <a:cubicBezTo>
                    <a:pt x="242" y="1468"/>
                    <a:pt x="405" y="1631"/>
                    <a:pt x="653" y="1716"/>
                  </a:cubicBezTo>
                  <a:lnTo>
                    <a:pt x="816" y="1716"/>
                  </a:lnTo>
                  <a:cubicBezTo>
                    <a:pt x="979" y="1716"/>
                    <a:pt x="1142" y="1716"/>
                    <a:pt x="1305" y="1631"/>
                  </a:cubicBezTo>
                  <a:cubicBezTo>
                    <a:pt x="1468" y="1553"/>
                    <a:pt x="1631" y="1305"/>
                    <a:pt x="1631" y="1063"/>
                  </a:cubicBezTo>
                  <a:cubicBezTo>
                    <a:pt x="1709" y="979"/>
                    <a:pt x="1709" y="900"/>
                    <a:pt x="1709" y="816"/>
                  </a:cubicBezTo>
                  <a:cubicBezTo>
                    <a:pt x="1709" y="652"/>
                    <a:pt x="1631" y="489"/>
                    <a:pt x="1546" y="326"/>
                  </a:cubicBezTo>
                  <a:cubicBezTo>
                    <a:pt x="1383" y="163"/>
                    <a:pt x="1220" y="85"/>
                    <a:pt x="979" y="0"/>
                  </a:cubicBez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825;p41">
              <a:extLst>
                <a:ext uri="{FF2B5EF4-FFF2-40B4-BE49-F238E27FC236}">
                  <a16:creationId xmlns:a16="http://schemas.microsoft.com/office/drawing/2014/main" id="{A6D182BE-B892-307D-7796-BCA87E83C75E}"/>
                </a:ext>
              </a:extLst>
            </p:cNvPr>
            <p:cNvSpPr/>
            <p:nvPr/>
          </p:nvSpPr>
          <p:spPr>
            <a:xfrm>
              <a:off x="7704165" y="5116335"/>
              <a:ext cx="182828" cy="191806"/>
            </a:xfrm>
            <a:custGeom>
              <a:avLst/>
              <a:gdLst/>
              <a:ahLst/>
              <a:cxnLst/>
              <a:rect l="l" t="t" r="r" b="b"/>
              <a:pathLst>
                <a:path w="3340" h="3504" extrusionOk="0">
                  <a:moveTo>
                    <a:pt x="1794" y="0"/>
                  </a:moveTo>
                  <a:cubicBezTo>
                    <a:pt x="1631" y="0"/>
                    <a:pt x="1468" y="0"/>
                    <a:pt x="1305" y="79"/>
                  </a:cubicBezTo>
                  <a:cubicBezTo>
                    <a:pt x="1057" y="163"/>
                    <a:pt x="894" y="242"/>
                    <a:pt x="731" y="405"/>
                  </a:cubicBezTo>
                  <a:cubicBezTo>
                    <a:pt x="568" y="568"/>
                    <a:pt x="489" y="731"/>
                    <a:pt x="326" y="894"/>
                  </a:cubicBezTo>
                  <a:cubicBezTo>
                    <a:pt x="163" y="1142"/>
                    <a:pt x="0" y="1468"/>
                    <a:pt x="0" y="1794"/>
                  </a:cubicBezTo>
                  <a:lnTo>
                    <a:pt x="0" y="1957"/>
                  </a:lnTo>
                  <a:cubicBezTo>
                    <a:pt x="78" y="2283"/>
                    <a:pt x="241" y="2610"/>
                    <a:pt x="489" y="2936"/>
                  </a:cubicBezTo>
                  <a:cubicBezTo>
                    <a:pt x="652" y="3099"/>
                    <a:pt x="816" y="3177"/>
                    <a:pt x="1057" y="3340"/>
                  </a:cubicBezTo>
                  <a:cubicBezTo>
                    <a:pt x="1220" y="3425"/>
                    <a:pt x="1383" y="3503"/>
                    <a:pt x="1631" y="3503"/>
                  </a:cubicBezTo>
                  <a:lnTo>
                    <a:pt x="1794" y="3503"/>
                  </a:lnTo>
                  <a:cubicBezTo>
                    <a:pt x="1957" y="3503"/>
                    <a:pt x="2120" y="3503"/>
                    <a:pt x="2283" y="3425"/>
                  </a:cubicBezTo>
                  <a:cubicBezTo>
                    <a:pt x="2525" y="3340"/>
                    <a:pt x="2688" y="3262"/>
                    <a:pt x="2851" y="3099"/>
                  </a:cubicBezTo>
                  <a:cubicBezTo>
                    <a:pt x="3177" y="2773"/>
                    <a:pt x="3340" y="2362"/>
                    <a:pt x="3340" y="1794"/>
                  </a:cubicBezTo>
                  <a:lnTo>
                    <a:pt x="3340" y="1631"/>
                  </a:lnTo>
                  <a:cubicBezTo>
                    <a:pt x="3262" y="1057"/>
                    <a:pt x="3014" y="568"/>
                    <a:pt x="2609" y="242"/>
                  </a:cubicBezTo>
                  <a:cubicBezTo>
                    <a:pt x="2446" y="79"/>
                    <a:pt x="2198" y="0"/>
                    <a:pt x="19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826;p41">
              <a:extLst>
                <a:ext uri="{FF2B5EF4-FFF2-40B4-BE49-F238E27FC236}">
                  <a16:creationId xmlns:a16="http://schemas.microsoft.com/office/drawing/2014/main" id="{23B2EDD9-F3A8-A4F2-28E0-255490FCB07C}"/>
                </a:ext>
              </a:extLst>
            </p:cNvPr>
            <p:cNvSpPr/>
            <p:nvPr/>
          </p:nvSpPr>
          <p:spPr>
            <a:xfrm>
              <a:off x="6949690" y="6066826"/>
              <a:ext cx="62512" cy="348195"/>
            </a:xfrm>
            <a:custGeom>
              <a:avLst/>
              <a:gdLst/>
              <a:ahLst/>
              <a:cxnLst/>
              <a:rect l="l" t="t" r="r" b="b"/>
              <a:pathLst>
                <a:path w="1142" h="6361" extrusionOk="0">
                  <a:moveTo>
                    <a:pt x="1063" y="0"/>
                  </a:moveTo>
                  <a:cubicBezTo>
                    <a:pt x="816" y="653"/>
                    <a:pt x="737" y="1305"/>
                    <a:pt x="652" y="1957"/>
                  </a:cubicBezTo>
                  <a:cubicBezTo>
                    <a:pt x="489" y="2610"/>
                    <a:pt x="411" y="3262"/>
                    <a:pt x="163" y="3914"/>
                  </a:cubicBezTo>
                  <a:cubicBezTo>
                    <a:pt x="85" y="4403"/>
                    <a:pt x="0" y="4893"/>
                    <a:pt x="0" y="5382"/>
                  </a:cubicBezTo>
                  <a:cubicBezTo>
                    <a:pt x="0" y="5630"/>
                    <a:pt x="85" y="5871"/>
                    <a:pt x="85" y="6197"/>
                  </a:cubicBezTo>
                  <a:cubicBezTo>
                    <a:pt x="85" y="6282"/>
                    <a:pt x="163" y="6360"/>
                    <a:pt x="248" y="6360"/>
                  </a:cubicBezTo>
                  <a:cubicBezTo>
                    <a:pt x="411" y="6360"/>
                    <a:pt x="489" y="6282"/>
                    <a:pt x="489" y="6119"/>
                  </a:cubicBezTo>
                  <a:lnTo>
                    <a:pt x="489" y="6034"/>
                  </a:lnTo>
                  <a:lnTo>
                    <a:pt x="489" y="5382"/>
                  </a:lnTo>
                  <a:cubicBezTo>
                    <a:pt x="489" y="4488"/>
                    <a:pt x="652" y="3588"/>
                    <a:pt x="900" y="2773"/>
                  </a:cubicBezTo>
                  <a:cubicBezTo>
                    <a:pt x="979" y="2284"/>
                    <a:pt x="1063" y="1794"/>
                    <a:pt x="1142" y="1390"/>
                  </a:cubicBezTo>
                  <a:cubicBezTo>
                    <a:pt x="1142" y="901"/>
                    <a:pt x="1142" y="490"/>
                    <a:pt x="1063" y="0"/>
                  </a:cubicBezTo>
                  <a:close/>
                </a:path>
              </a:pathLst>
            </a:custGeom>
            <a:solidFill>
              <a:srgbClr val="6A97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827;p41">
              <a:extLst>
                <a:ext uri="{FF2B5EF4-FFF2-40B4-BE49-F238E27FC236}">
                  <a16:creationId xmlns:a16="http://schemas.microsoft.com/office/drawing/2014/main" id="{5EB28B0B-9311-4B6C-68D5-7F949C104C22}"/>
                </a:ext>
              </a:extLst>
            </p:cNvPr>
            <p:cNvSpPr/>
            <p:nvPr/>
          </p:nvSpPr>
          <p:spPr>
            <a:xfrm>
              <a:off x="6990034" y="6017889"/>
              <a:ext cx="44667" cy="366040"/>
            </a:xfrm>
            <a:custGeom>
              <a:avLst/>
              <a:gdLst/>
              <a:ahLst/>
              <a:cxnLst/>
              <a:rect l="l" t="t" r="r" b="b"/>
              <a:pathLst>
                <a:path w="816" h="6687" extrusionOk="0">
                  <a:moveTo>
                    <a:pt x="568" y="1"/>
                  </a:moveTo>
                  <a:cubicBezTo>
                    <a:pt x="489" y="79"/>
                    <a:pt x="489" y="79"/>
                    <a:pt x="405" y="79"/>
                  </a:cubicBezTo>
                  <a:cubicBezTo>
                    <a:pt x="489" y="79"/>
                    <a:pt x="568" y="164"/>
                    <a:pt x="653" y="242"/>
                  </a:cubicBezTo>
                  <a:cubicBezTo>
                    <a:pt x="653" y="164"/>
                    <a:pt x="568" y="79"/>
                    <a:pt x="568" y="1"/>
                  </a:cubicBezTo>
                  <a:close/>
                  <a:moveTo>
                    <a:pt x="653" y="327"/>
                  </a:moveTo>
                  <a:lnTo>
                    <a:pt x="653" y="405"/>
                  </a:lnTo>
                  <a:cubicBezTo>
                    <a:pt x="568" y="490"/>
                    <a:pt x="489" y="568"/>
                    <a:pt x="489" y="731"/>
                  </a:cubicBezTo>
                  <a:lnTo>
                    <a:pt x="326" y="894"/>
                  </a:lnTo>
                  <a:cubicBezTo>
                    <a:pt x="405" y="1384"/>
                    <a:pt x="405" y="1795"/>
                    <a:pt x="405" y="2284"/>
                  </a:cubicBezTo>
                  <a:cubicBezTo>
                    <a:pt x="326" y="3425"/>
                    <a:pt x="0" y="4567"/>
                    <a:pt x="79" y="5708"/>
                  </a:cubicBezTo>
                  <a:lnTo>
                    <a:pt x="79" y="6439"/>
                  </a:lnTo>
                  <a:cubicBezTo>
                    <a:pt x="79" y="6602"/>
                    <a:pt x="242" y="6687"/>
                    <a:pt x="326" y="6687"/>
                  </a:cubicBezTo>
                  <a:cubicBezTo>
                    <a:pt x="405" y="6687"/>
                    <a:pt x="489" y="6602"/>
                    <a:pt x="489" y="6524"/>
                  </a:cubicBezTo>
                  <a:lnTo>
                    <a:pt x="489" y="6439"/>
                  </a:lnTo>
                  <a:lnTo>
                    <a:pt x="489" y="5708"/>
                  </a:lnTo>
                  <a:cubicBezTo>
                    <a:pt x="489" y="4404"/>
                    <a:pt x="816" y="3014"/>
                    <a:pt x="816" y="1710"/>
                  </a:cubicBezTo>
                  <a:cubicBezTo>
                    <a:pt x="816" y="1221"/>
                    <a:pt x="816" y="816"/>
                    <a:pt x="653" y="3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828;p41">
              <a:extLst>
                <a:ext uri="{FF2B5EF4-FFF2-40B4-BE49-F238E27FC236}">
                  <a16:creationId xmlns:a16="http://schemas.microsoft.com/office/drawing/2014/main" id="{D480ACDF-580C-51E6-F06F-FCD621EE88B8}"/>
                </a:ext>
              </a:extLst>
            </p:cNvPr>
            <p:cNvSpPr/>
            <p:nvPr/>
          </p:nvSpPr>
          <p:spPr>
            <a:xfrm>
              <a:off x="6887178" y="6022214"/>
              <a:ext cx="138599" cy="406383"/>
            </a:xfrm>
            <a:custGeom>
              <a:avLst/>
              <a:gdLst/>
              <a:ahLst/>
              <a:cxnLst/>
              <a:rect l="l" t="t" r="r" b="b"/>
              <a:pathLst>
                <a:path w="2532" h="7424" extrusionOk="0">
                  <a:moveTo>
                    <a:pt x="2284" y="0"/>
                  </a:moveTo>
                  <a:cubicBezTo>
                    <a:pt x="2121" y="248"/>
                    <a:pt x="2042" y="489"/>
                    <a:pt x="1958" y="652"/>
                  </a:cubicBezTo>
                  <a:lnTo>
                    <a:pt x="1631" y="1631"/>
                  </a:lnTo>
                  <a:lnTo>
                    <a:pt x="1305" y="2694"/>
                  </a:lnTo>
                  <a:cubicBezTo>
                    <a:pt x="1227" y="3346"/>
                    <a:pt x="1064" y="3999"/>
                    <a:pt x="901" y="4651"/>
                  </a:cubicBezTo>
                  <a:lnTo>
                    <a:pt x="412" y="5871"/>
                  </a:lnTo>
                  <a:lnTo>
                    <a:pt x="1" y="7423"/>
                  </a:lnTo>
                  <a:lnTo>
                    <a:pt x="85" y="7338"/>
                  </a:lnTo>
                  <a:cubicBezTo>
                    <a:pt x="575" y="6771"/>
                    <a:pt x="901" y="5956"/>
                    <a:pt x="1142" y="5218"/>
                  </a:cubicBezTo>
                  <a:cubicBezTo>
                    <a:pt x="1227" y="5055"/>
                    <a:pt x="1227" y="4892"/>
                    <a:pt x="1305" y="4729"/>
                  </a:cubicBezTo>
                  <a:cubicBezTo>
                    <a:pt x="1553" y="4077"/>
                    <a:pt x="1631" y="3425"/>
                    <a:pt x="1794" y="2772"/>
                  </a:cubicBezTo>
                  <a:cubicBezTo>
                    <a:pt x="1879" y="2120"/>
                    <a:pt x="1958" y="1468"/>
                    <a:pt x="2205" y="815"/>
                  </a:cubicBezTo>
                  <a:lnTo>
                    <a:pt x="2368" y="652"/>
                  </a:lnTo>
                  <a:cubicBezTo>
                    <a:pt x="2368" y="489"/>
                    <a:pt x="2447" y="411"/>
                    <a:pt x="2532" y="326"/>
                  </a:cubicBezTo>
                  <a:lnTo>
                    <a:pt x="2532" y="248"/>
                  </a:lnTo>
                  <a:lnTo>
                    <a:pt x="2532" y="163"/>
                  </a:lnTo>
                  <a:cubicBezTo>
                    <a:pt x="2447" y="85"/>
                    <a:pt x="2368" y="0"/>
                    <a:pt x="22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829;p41">
              <a:extLst>
                <a:ext uri="{FF2B5EF4-FFF2-40B4-BE49-F238E27FC236}">
                  <a16:creationId xmlns:a16="http://schemas.microsoft.com/office/drawing/2014/main" id="{B9E8099C-592E-3CF5-FBA3-6DD5622D941E}"/>
                </a:ext>
              </a:extLst>
            </p:cNvPr>
            <p:cNvSpPr/>
            <p:nvPr/>
          </p:nvSpPr>
          <p:spPr>
            <a:xfrm>
              <a:off x="6994304" y="6022214"/>
              <a:ext cx="17900" cy="35744"/>
            </a:xfrm>
            <a:custGeom>
              <a:avLst/>
              <a:gdLst/>
              <a:ahLst/>
              <a:cxnLst/>
              <a:rect l="l" t="t" r="r" b="b"/>
              <a:pathLst>
                <a:path w="327" h="653" extrusionOk="0">
                  <a:moveTo>
                    <a:pt x="164" y="0"/>
                  </a:moveTo>
                  <a:lnTo>
                    <a:pt x="164" y="85"/>
                  </a:lnTo>
                  <a:lnTo>
                    <a:pt x="85" y="163"/>
                  </a:lnTo>
                  <a:lnTo>
                    <a:pt x="85" y="326"/>
                  </a:lnTo>
                  <a:lnTo>
                    <a:pt x="1" y="652"/>
                  </a:lnTo>
                  <a:cubicBezTo>
                    <a:pt x="85" y="489"/>
                    <a:pt x="164" y="248"/>
                    <a:pt x="327" y="0"/>
                  </a:cubicBezTo>
                  <a:close/>
                </a:path>
              </a:pathLst>
            </a:custGeom>
            <a:solidFill>
              <a:srgbClr val="FE7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مربع نص 3">
            <a:extLst>
              <a:ext uri="{FF2B5EF4-FFF2-40B4-BE49-F238E27FC236}">
                <a16:creationId xmlns:a16="http://schemas.microsoft.com/office/drawing/2014/main" id="{1C4E95EB-FFBC-2598-1F30-B1F06AC33E2D}"/>
              </a:ext>
            </a:extLst>
          </p:cNvPr>
          <p:cNvSpPr txBox="1"/>
          <p:nvPr/>
        </p:nvSpPr>
        <p:spPr>
          <a:xfrm>
            <a:off x="3003476" y="637246"/>
            <a:ext cx="6185049" cy="769441"/>
          </a:xfrm>
          <a:prstGeom prst="rect">
            <a:avLst/>
          </a:prstGeom>
          <a:noFill/>
        </p:spPr>
        <p:txBody>
          <a:bodyPr wrap="square" rtlCol="1">
            <a:spAutoFit/>
          </a:bodyPr>
          <a:lstStyle/>
          <a:p>
            <a:pPr algn="ctr"/>
            <a:r>
              <a:rPr lang="ar-SA" sz="4400" b="1" dirty="0">
                <a:solidFill>
                  <a:srgbClr val="587E82"/>
                </a:solidFill>
                <a:latin typeface="Harmattan" panose="01000503000000020003" pitchFamily="2" charset="-78"/>
                <a:ea typeface="Harmattan" panose="01000503000000020003" pitchFamily="2" charset="-78"/>
                <a:cs typeface="Harmattan" panose="01000503000000020003" pitchFamily="2" charset="-78"/>
              </a:rPr>
              <a:t>فضائل شهر  </a:t>
            </a:r>
            <a:r>
              <a:rPr lang="ar-SA" sz="4400" b="1" dirty="0">
                <a:solidFill>
                  <a:srgbClr val="CC6741"/>
                </a:solidFill>
                <a:latin typeface="Harmattan" panose="01000503000000020003" pitchFamily="2" charset="-78"/>
                <a:ea typeface="Harmattan" panose="01000503000000020003" pitchFamily="2" charset="-78"/>
                <a:cs typeface="Harmattan" panose="01000503000000020003" pitchFamily="2" charset="-78"/>
              </a:rPr>
              <a:t>رمضان</a:t>
            </a:r>
          </a:p>
        </p:txBody>
      </p:sp>
    </p:spTree>
    <p:extLst>
      <p:ext uri="{BB962C8B-B14F-4D97-AF65-F5344CB8AC3E}">
        <p14:creationId xmlns:p14="http://schemas.microsoft.com/office/powerpoint/2010/main" val="963591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2E712-8C0E-B88A-1957-BA202C8D4590}"/>
            </a:ext>
          </a:extLst>
        </p:cNvPr>
        <p:cNvGrpSpPr/>
        <p:nvPr/>
      </p:nvGrpSpPr>
      <p:grpSpPr>
        <a:xfrm>
          <a:off x="0" y="0"/>
          <a:ext cx="0" cy="0"/>
          <a:chOff x="0" y="0"/>
          <a:chExt cx="0" cy="0"/>
        </a:xfrm>
      </p:grpSpPr>
      <p:sp>
        <p:nvSpPr>
          <p:cNvPr id="49" name="مربع نص 48">
            <a:extLst>
              <a:ext uri="{FF2B5EF4-FFF2-40B4-BE49-F238E27FC236}">
                <a16:creationId xmlns:a16="http://schemas.microsoft.com/office/drawing/2014/main" id="{5A4D06B5-F2AC-7FDE-31B6-CB56D8A48174}"/>
              </a:ext>
            </a:extLst>
          </p:cNvPr>
          <p:cNvSpPr txBox="1"/>
          <p:nvPr/>
        </p:nvSpPr>
        <p:spPr>
          <a:xfrm>
            <a:off x="5157705" y="1533208"/>
            <a:ext cx="6446920" cy="3416320"/>
          </a:xfrm>
          <a:prstGeom prst="rect">
            <a:avLst/>
          </a:prstGeom>
          <a:noFill/>
        </p:spPr>
        <p:txBody>
          <a:bodyPr wrap="square">
            <a:spAutoFit/>
          </a:bodyPr>
          <a:lstStyle/>
          <a:p>
            <a:pPr marL="285750" indent="-285750">
              <a:lnSpc>
                <a:spcPct val="150000"/>
              </a:lnSpc>
              <a:buBlip>
                <a:blip r:embed="rId2"/>
              </a:buBlip>
            </a:pPr>
            <a:r>
              <a:rPr lang="ar-SA" sz="2200" b="1" dirty="0">
                <a:solidFill>
                  <a:srgbClr val="CC6741"/>
                </a:solidFill>
                <a:latin typeface="Harmattan" panose="01000503000000020003" pitchFamily="2" charset="-78"/>
                <a:ea typeface="Harmattan" panose="01000503000000020003" pitchFamily="2" charset="-78"/>
                <a:cs typeface="Harmattan" panose="01000503000000020003" pitchFamily="2" charset="-78"/>
              </a:rPr>
              <a:t>شهر العتق من النّيران: </a:t>
            </a:r>
            <a:r>
              <a:rPr lang="ar-SA" sz="2000" dirty="0">
                <a:solidFill>
                  <a:srgbClr val="11516D"/>
                </a:solidFill>
                <a:latin typeface="Harmattan" panose="01000503000000020003" pitchFamily="2" charset="-78"/>
                <a:ea typeface="Harmattan" panose="01000503000000020003" pitchFamily="2" charset="-78"/>
                <a:cs typeface="Harmattan" panose="01000503000000020003" pitchFamily="2" charset="-78"/>
              </a:rPr>
              <a:t>يعتق الله عزّ وجل في كل ليلة حين وقت الإفطار آلاف المسلمين المُوحّدين، قال الرّسول عليه الصّلاة والسّلام: (ونادى منادٍ يا باغيَ الخيرِ أقبِلْ ويا باغيَ الشَّرِّ أقصِر وللهِ عتقاءُ منَ النَّارِ وذلِك في كلِّ ليلةٍ).</a:t>
            </a:r>
          </a:p>
          <a:p>
            <a:pPr marL="285750" indent="-285750">
              <a:lnSpc>
                <a:spcPct val="150000"/>
              </a:lnSpc>
              <a:buBlip>
                <a:blip r:embed="rId2"/>
              </a:buBlip>
            </a:pPr>
            <a:endParaRPr lang="ar-SA" sz="2000" dirty="0">
              <a:solidFill>
                <a:srgbClr val="11516D"/>
              </a:solidFill>
              <a:latin typeface="Harmattan" panose="01000503000000020003" pitchFamily="2" charset="-78"/>
              <a:ea typeface="Harmattan" panose="01000503000000020003" pitchFamily="2" charset="-78"/>
              <a:cs typeface="Harmattan" panose="01000503000000020003" pitchFamily="2" charset="-78"/>
            </a:endParaRPr>
          </a:p>
          <a:p>
            <a:pPr marL="285750" indent="-285750">
              <a:lnSpc>
                <a:spcPct val="150000"/>
              </a:lnSpc>
              <a:buBlip>
                <a:blip r:embed="rId2"/>
              </a:buBlip>
            </a:pPr>
            <a:r>
              <a:rPr lang="ar-SA" sz="2200" b="1" dirty="0">
                <a:solidFill>
                  <a:srgbClr val="CC6741"/>
                </a:solidFill>
                <a:latin typeface="Harmattan" panose="01000503000000020003" pitchFamily="2" charset="-78"/>
                <a:ea typeface="Harmattan" panose="01000503000000020003" pitchFamily="2" charset="-78"/>
                <a:cs typeface="Harmattan" panose="01000503000000020003" pitchFamily="2" charset="-78"/>
              </a:rPr>
              <a:t>شهر الدّعاء: </a:t>
            </a:r>
            <a:r>
              <a:rPr lang="ar-SA" sz="2000" dirty="0">
                <a:solidFill>
                  <a:srgbClr val="11516D"/>
                </a:solidFill>
                <a:latin typeface="Harmattan" panose="01000503000000020003" pitchFamily="2" charset="-78"/>
                <a:ea typeface="Harmattan" panose="01000503000000020003" pitchFamily="2" charset="-78"/>
                <a:cs typeface="Harmattan" panose="01000503000000020003" pitchFamily="2" charset="-78"/>
              </a:rPr>
              <a:t>يستجيب الله عزّ وجل دعاء الصّائم، وله كل يوم دعوة مُستجابة عند إفطاره، قال الرّسول عليه الصّلاة والسّلام: (ثلاثُ دَعواتٍ لا تُرَدُّ دعوةُ الوالِدِ لِولدِهِ، ودعوةُ الصائِمِ، ودعوةُ المسافِرِ).</a:t>
            </a:r>
          </a:p>
        </p:txBody>
      </p:sp>
      <p:sp>
        <p:nvSpPr>
          <p:cNvPr id="4" name="مربع نص 3">
            <a:extLst>
              <a:ext uri="{FF2B5EF4-FFF2-40B4-BE49-F238E27FC236}">
                <a16:creationId xmlns:a16="http://schemas.microsoft.com/office/drawing/2014/main" id="{4B4DD3D2-35E0-A968-0B09-FBAED52DF01A}"/>
              </a:ext>
            </a:extLst>
          </p:cNvPr>
          <p:cNvSpPr txBox="1"/>
          <p:nvPr/>
        </p:nvSpPr>
        <p:spPr>
          <a:xfrm>
            <a:off x="3003476" y="637246"/>
            <a:ext cx="6185049" cy="769441"/>
          </a:xfrm>
          <a:prstGeom prst="rect">
            <a:avLst/>
          </a:prstGeom>
          <a:noFill/>
        </p:spPr>
        <p:txBody>
          <a:bodyPr wrap="square" rtlCol="1">
            <a:spAutoFit/>
          </a:bodyPr>
          <a:lstStyle/>
          <a:p>
            <a:pPr algn="ctr"/>
            <a:r>
              <a:rPr lang="ar-SA" sz="4400" b="1" dirty="0">
                <a:solidFill>
                  <a:srgbClr val="587E82"/>
                </a:solidFill>
                <a:latin typeface="Harmattan" panose="01000503000000020003" pitchFamily="2" charset="-78"/>
                <a:ea typeface="Harmattan" panose="01000503000000020003" pitchFamily="2" charset="-78"/>
                <a:cs typeface="Harmattan" panose="01000503000000020003" pitchFamily="2" charset="-78"/>
              </a:rPr>
              <a:t>فضائل شهر  </a:t>
            </a:r>
            <a:r>
              <a:rPr lang="ar-SA" sz="4400" b="1" dirty="0">
                <a:solidFill>
                  <a:srgbClr val="CC6741"/>
                </a:solidFill>
                <a:latin typeface="Harmattan" panose="01000503000000020003" pitchFamily="2" charset="-78"/>
                <a:ea typeface="Harmattan" panose="01000503000000020003" pitchFamily="2" charset="-78"/>
                <a:cs typeface="Harmattan" panose="01000503000000020003" pitchFamily="2" charset="-78"/>
              </a:rPr>
              <a:t>رمضان</a:t>
            </a:r>
          </a:p>
        </p:txBody>
      </p:sp>
      <p:grpSp>
        <p:nvGrpSpPr>
          <p:cNvPr id="2" name="مجموعة 1">
            <a:extLst>
              <a:ext uri="{FF2B5EF4-FFF2-40B4-BE49-F238E27FC236}">
                <a16:creationId xmlns:a16="http://schemas.microsoft.com/office/drawing/2014/main" id="{862CF886-BAF7-6DCA-8443-B4F70ED2EEF2}"/>
              </a:ext>
            </a:extLst>
          </p:cNvPr>
          <p:cNvGrpSpPr/>
          <p:nvPr/>
        </p:nvGrpSpPr>
        <p:grpSpPr>
          <a:xfrm>
            <a:off x="1431794" y="1993037"/>
            <a:ext cx="3143364" cy="2971015"/>
            <a:chOff x="4420406" y="3458205"/>
            <a:chExt cx="3143364" cy="2971015"/>
          </a:xfrm>
        </p:grpSpPr>
        <p:sp>
          <p:nvSpPr>
            <p:cNvPr id="3" name="Google Shape;1367;p48">
              <a:extLst>
                <a:ext uri="{FF2B5EF4-FFF2-40B4-BE49-F238E27FC236}">
                  <a16:creationId xmlns:a16="http://schemas.microsoft.com/office/drawing/2014/main" id="{D07A0B02-343E-3B4D-C5C8-2AC09B5ADE87}"/>
                </a:ext>
              </a:extLst>
            </p:cNvPr>
            <p:cNvSpPr/>
            <p:nvPr/>
          </p:nvSpPr>
          <p:spPr>
            <a:xfrm>
              <a:off x="5716210" y="5292957"/>
              <a:ext cx="1476371" cy="407778"/>
            </a:xfrm>
            <a:custGeom>
              <a:avLst/>
              <a:gdLst/>
              <a:ahLst/>
              <a:cxnLst/>
              <a:rect l="l" t="t" r="r" b="b"/>
              <a:pathLst>
                <a:path w="35387" h="9774" extrusionOk="0">
                  <a:moveTo>
                    <a:pt x="29030" y="1"/>
                  </a:moveTo>
                  <a:cubicBezTo>
                    <a:pt x="25769" y="1"/>
                    <a:pt x="23363" y="2596"/>
                    <a:pt x="20603" y="2596"/>
                  </a:cubicBezTo>
                  <a:cubicBezTo>
                    <a:pt x="20366" y="2596"/>
                    <a:pt x="20126" y="2577"/>
                    <a:pt x="19883" y="2536"/>
                  </a:cubicBezTo>
                  <a:cubicBezTo>
                    <a:pt x="16722" y="1995"/>
                    <a:pt x="13737" y="652"/>
                    <a:pt x="9536" y="446"/>
                  </a:cubicBezTo>
                  <a:cubicBezTo>
                    <a:pt x="9286" y="433"/>
                    <a:pt x="9031" y="427"/>
                    <a:pt x="8773" y="427"/>
                  </a:cubicBezTo>
                  <a:cubicBezTo>
                    <a:pt x="4717" y="427"/>
                    <a:pt x="0" y="1868"/>
                    <a:pt x="0" y="1868"/>
                  </a:cubicBezTo>
                  <a:cubicBezTo>
                    <a:pt x="0" y="1868"/>
                    <a:pt x="8569" y="9398"/>
                    <a:pt x="19801" y="9761"/>
                  </a:cubicBezTo>
                  <a:cubicBezTo>
                    <a:pt x="20066" y="9770"/>
                    <a:pt x="20327" y="9774"/>
                    <a:pt x="20585" y="9774"/>
                  </a:cubicBezTo>
                  <a:cubicBezTo>
                    <a:pt x="31235" y="9774"/>
                    <a:pt x="35387" y="2609"/>
                    <a:pt x="35387" y="2609"/>
                  </a:cubicBezTo>
                  <a:cubicBezTo>
                    <a:pt x="35387" y="2609"/>
                    <a:pt x="33359" y="211"/>
                    <a:pt x="29340" y="9"/>
                  </a:cubicBezTo>
                  <a:cubicBezTo>
                    <a:pt x="29236" y="3"/>
                    <a:pt x="29132" y="1"/>
                    <a:pt x="29030" y="1"/>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 name="Google Shape;1368;p48">
              <a:extLst>
                <a:ext uri="{FF2B5EF4-FFF2-40B4-BE49-F238E27FC236}">
                  <a16:creationId xmlns:a16="http://schemas.microsoft.com/office/drawing/2014/main" id="{492994D7-DB52-869F-9E9E-EB820507C340}"/>
                </a:ext>
              </a:extLst>
            </p:cNvPr>
            <p:cNvSpPr/>
            <p:nvPr/>
          </p:nvSpPr>
          <p:spPr>
            <a:xfrm>
              <a:off x="5855766" y="5000578"/>
              <a:ext cx="122951" cy="361968"/>
            </a:xfrm>
            <a:custGeom>
              <a:avLst/>
              <a:gdLst/>
              <a:ahLst/>
              <a:cxnLst/>
              <a:rect l="l" t="t" r="r" b="b"/>
              <a:pathLst>
                <a:path w="2947" h="8676" extrusionOk="0">
                  <a:moveTo>
                    <a:pt x="1085" y="0"/>
                  </a:moveTo>
                  <a:lnTo>
                    <a:pt x="1" y="5363"/>
                  </a:lnTo>
                  <a:lnTo>
                    <a:pt x="1230" y="8174"/>
                  </a:lnTo>
                  <a:lnTo>
                    <a:pt x="1651" y="8675"/>
                  </a:lnTo>
                  <a:lnTo>
                    <a:pt x="2904" y="8675"/>
                  </a:lnTo>
                  <a:cubicBezTo>
                    <a:pt x="2904" y="7904"/>
                    <a:pt x="2026" y="7743"/>
                    <a:pt x="1919" y="7743"/>
                  </a:cubicBezTo>
                  <a:cubicBezTo>
                    <a:pt x="1812" y="7743"/>
                    <a:pt x="1012" y="5553"/>
                    <a:pt x="1085" y="5159"/>
                  </a:cubicBezTo>
                  <a:cubicBezTo>
                    <a:pt x="1156" y="4764"/>
                    <a:pt x="2903" y="2082"/>
                    <a:pt x="2903" y="2082"/>
                  </a:cubicBezTo>
                  <a:lnTo>
                    <a:pt x="2947" y="716"/>
                  </a:lnTo>
                  <a:lnTo>
                    <a:pt x="1085" y="0"/>
                  </a:lnTo>
                  <a:close/>
                </a:path>
              </a:pathLst>
            </a:custGeom>
            <a:solidFill>
              <a:srgbClr val="CC67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1369;p48">
              <a:extLst>
                <a:ext uri="{FF2B5EF4-FFF2-40B4-BE49-F238E27FC236}">
                  <a16:creationId xmlns:a16="http://schemas.microsoft.com/office/drawing/2014/main" id="{B1F070CD-AFCB-6BE4-E02A-E76C68E040D9}"/>
                </a:ext>
              </a:extLst>
            </p:cNvPr>
            <p:cNvSpPr/>
            <p:nvPr/>
          </p:nvSpPr>
          <p:spPr>
            <a:xfrm>
              <a:off x="6194162" y="5051018"/>
              <a:ext cx="94539" cy="319873"/>
            </a:xfrm>
            <a:custGeom>
              <a:avLst/>
              <a:gdLst/>
              <a:ahLst/>
              <a:cxnLst/>
              <a:rect l="l" t="t" r="r" b="b"/>
              <a:pathLst>
                <a:path w="2266" h="7667" extrusionOk="0">
                  <a:moveTo>
                    <a:pt x="1818" y="0"/>
                  </a:moveTo>
                  <a:lnTo>
                    <a:pt x="724" y="414"/>
                  </a:lnTo>
                  <a:lnTo>
                    <a:pt x="782" y="3666"/>
                  </a:lnTo>
                  <a:lnTo>
                    <a:pt x="1" y="7018"/>
                  </a:lnTo>
                  <a:lnTo>
                    <a:pt x="486" y="7601"/>
                  </a:lnTo>
                  <a:lnTo>
                    <a:pt x="1278" y="7667"/>
                  </a:lnTo>
                  <a:cubicBezTo>
                    <a:pt x="1520" y="7040"/>
                    <a:pt x="718" y="6854"/>
                    <a:pt x="718" y="6854"/>
                  </a:cubicBezTo>
                  <a:cubicBezTo>
                    <a:pt x="718" y="6854"/>
                    <a:pt x="1659" y="4144"/>
                    <a:pt x="1714" y="3950"/>
                  </a:cubicBezTo>
                  <a:cubicBezTo>
                    <a:pt x="1769" y="3756"/>
                    <a:pt x="2266" y="702"/>
                    <a:pt x="2266" y="702"/>
                  </a:cubicBezTo>
                  <a:lnTo>
                    <a:pt x="1818" y="0"/>
                  </a:lnTo>
                  <a:close/>
                </a:path>
              </a:pathLst>
            </a:custGeom>
            <a:solidFill>
              <a:srgbClr val="CC67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370;p48">
              <a:extLst>
                <a:ext uri="{FF2B5EF4-FFF2-40B4-BE49-F238E27FC236}">
                  <a16:creationId xmlns:a16="http://schemas.microsoft.com/office/drawing/2014/main" id="{E20068BC-21AB-5DE0-2CD9-EAF4DA1B03BA}"/>
                </a:ext>
              </a:extLst>
            </p:cNvPr>
            <p:cNvSpPr/>
            <p:nvPr/>
          </p:nvSpPr>
          <p:spPr>
            <a:xfrm>
              <a:off x="5750754" y="4572356"/>
              <a:ext cx="835457" cy="811843"/>
            </a:xfrm>
            <a:custGeom>
              <a:avLst/>
              <a:gdLst/>
              <a:ahLst/>
              <a:cxnLst/>
              <a:rect l="l" t="t" r="r" b="b"/>
              <a:pathLst>
                <a:path w="20025" h="19459" extrusionOk="0">
                  <a:moveTo>
                    <a:pt x="15863" y="1"/>
                  </a:moveTo>
                  <a:cubicBezTo>
                    <a:pt x="15708" y="1"/>
                    <a:pt x="15537" y="48"/>
                    <a:pt x="15333" y="165"/>
                  </a:cubicBezTo>
                  <a:cubicBezTo>
                    <a:pt x="14401" y="703"/>
                    <a:pt x="15190" y="1419"/>
                    <a:pt x="14939" y="2279"/>
                  </a:cubicBezTo>
                  <a:cubicBezTo>
                    <a:pt x="14695" y="3116"/>
                    <a:pt x="15844" y="7519"/>
                    <a:pt x="13556" y="7519"/>
                  </a:cubicBezTo>
                  <a:cubicBezTo>
                    <a:pt x="13494" y="7519"/>
                    <a:pt x="13430" y="7516"/>
                    <a:pt x="13363" y="7509"/>
                  </a:cubicBezTo>
                  <a:cubicBezTo>
                    <a:pt x="10889" y="7265"/>
                    <a:pt x="11357" y="4062"/>
                    <a:pt x="9394" y="4062"/>
                  </a:cubicBezTo>
                  <a:cubicBezTo>
                    <a:pt x="9339" y="4062"/>
                    <a:pt x="9282" y="4064"/>
                    <a:pt x="9224" y="4070"/>
                  </a:cubicBezTo>
                  <a:cubicBezTo>
                    <a:pt x="7173" y="4248"/>
                    <a:pt x="7417" y="5897"/>
                    <a:pt x="6485" y="5897"/>
                  </a:cubicBezTo>
                  <a:cubicBezTo>
                    <a:pt x="5579" y="5897"/>
                    <a:pt x="5249" y="4101"/>
                    <a:pt x="3749" y="4101"/>
                  </a:cubicBezTo>
                  <a:cubicBezTo>
                    <a:pt x="3707" y="4101"/>
                    <a:pt x="3664" y="4103"/>
                    <a:pt x="3620" y="4106"/>
                  </a:cubicBezTo>
                  <a:cubicBezTo>
                    <a:pt x="2007" y="4213"/>
                    <a:pt x="431" y="6972"/>
                    <a:pt x="915" y="10519"/>
                  </a:cubicBezTo>
                  <a:cubicBezTo>
                    <a:pt x="1398" y="14065"/>
                    <a:pt x="1" y="15193"/>
                    <a:pt x="431" y="16107"/>
                  </a:cubicBezTo>
                  <a:cubicBezTo>
                    <a:pt x="861" y="17020"/>
                    <a:pt x="1302" y="19407"/>
                    <a:pt x="1302" y="19407"/>
                  </a:cubicBezTo>
                  <a:lnTo>
                    <a:pt x="2716" y="19407"/>
                  </a:lnTo>
                  <a:cubicBezTo>
                    <a:pt x="2716" y="19407"/>
                    <a:pt x="2502" y="18655"/>
                    <a:pt x="1857" y="18440"/>
                  </a:cubicBezTo>
                  <a:lnTo>
                    <a:pt x="1831" y="15550"/>
                  </a:lnTo>
                  <a:cubicBezTo>
                    <a:pt x="1831" y="15550"/>
                    <a:pt x="4085" y="12667"/>
                    <a:pt x="4138" y="12345"/>
                  </a:cubicBezTo>
                  <a:cubicBezTo>
                    <a:pt x="4138" y="12345"/>
                    <a:pt x="8196" y="12594"/>
                    <a:pt x="10933" y="12594"/>
                  </a:cubicBezTo>
                  <a:cubicBezTo>
                    <a:pt x="11370" y="12594"/>
                    <a:pt x="11774" y="12587"/>
                    <a:pt x="12122" y="12573"/>
                  </a:cubicBezTo>
                  <a:lnTo>
                    <a:pt x="13260" y="15681"/>
                  </a:lnTo>
                  <a:lnTo>
                    <a:pt x="12728" y="18876"/>
                  </a:lnTo>
                  <a:lnTo>
                    <a:pt x="12787" y="19459"/>
                  </a:lnTo>
                  <a:lnTo>
                    <a:pt x="14179" y="19459"/>
                  </a:lnTo>
                  <a:cubicBezTo>
                    <a:pt x="14179" y="19459"/>
                    <a:pt x="14032" y="18876"/>
                    <a:pt x="13495" y="18876"/>
                  </a:cubicBezTo>
                  <a:cubicBezTo>
                    <a:pt x="13495" y="18876"/>
                    <a:pt x="14044" y="15892"/>
                    <a:pt x="14044" y="15623"/>
                  </a:cubicBezTo>
                  <a:cubicBezTo>
                    <a:pt x="14044" y="15355"/>
                    <a:pt x="13810" y="12423"/>
                    <a:pt x="13810" y="12423"/>
                  </a:cubicBezTo>
                  <a:lnTo>
                    <a:pt x="13810" y="12423"/>
                  </a:lnTo>
                  <a:cubicBezTo>
                    <a:pt x="13810" y="12423"/>
                    <a:pt x="13814" y="12423"/>
                    <a:pt x="13823" y="12423"/>
                  </a:cubicBezTo>
                  <a:cubicBezTo>
                    <a:pt x="14002" y="12423"/>
                    <a:pt x="15949" y="12348"/>
                    <a:pt x="16820" y="9121"/>
                  </a:cubicBezTo>
                  <a:cubicBezTo>
                    <a:pt x="17733" y="5735"/>
                    <a:pt x="16605" y="3640"/>
                    <a:pt x="17035" y="2834"/>
                  </a:cubicBezTo>
                  <a:cubicBezTo>
                    <a:pt x="17156" y="2608"/>
                    <a:pt x="17400" y="2537"/>
                    <a:pt x="17694" y="2537"/>
                  </a:cubicBezTo>
                  <a:cubicBezTo>
                    <a:pt x="18196" y="2537"/>
                    <a:pt x="18842" y="2744"/>
                    <a:pt x="19270" y="2744"/>
                  </a:cubicBezTo>
                  <a:cubicBezTo>
                    <a:pt x="19487" y="2744"/>
                    <a:pt x="19648" y="2690"/>
                    <a:pt x="19704" y="2530"/>
                  </a:cubicBezTo>
                  <a:cubicBezTo>
                    <a:pt x="20024" y="1617"/>
                    <a:pt x="18736" y="989"/>
                    <a:pt x="17626" y="774"/>
                  </a:cubicBezTo>
                  <a:cubicBezTo>
                    <a:pt x="16758" y="607"/>
                    <a:pt x="16416" y="1"/>
                    <a:pt x="15863" y="1"/>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371;p48">
              <a:extLst>
                <a:ext uri="{FF2B5EF4-FFF2-40B4-BE49-F238E27FC236}">
                  <a16:creationId xmlns:a16="http://schemas.microsoft.com/office/drawing/2014/main" id="{A8B3FCB1-19E5-0100-C8E0-D44243FA46B6}"/>
                </a:ext>
              </a:extLst>
            </p:cNvPr>
            <p:cNvSpPr/>
            <p:nvPr/>
          </p:nvSpPr>
          <p:spPr>
            <a:xfrm>
              <a:off x="6839749" y="4785883"/>
              <a:ext cx="100547" cy="123202"/>
            </a:xfrm>
            <a:custGeom>
              <a:avLst/>
              <a:gdLst/>
              <a:ahLst/>
              <a:cxnLst/>
              <a:rect l="l" t="t" r="r" b="b"/>
              <a:pathLst>
                <a:path w="2410" h="2953" extrusionOk="0">
                  <a:moveTo>
                    <a:pt x="1205" y="0"/>
                  </a:moveTo>
                  <a:cubicBezTo>
                    <a:pt x="540" y="0"/>
                    <a:pt x="0" y="661"/>
                    <a:pt x="0" y="1476"/>
                  </a:cubicBezTo>
                  <a:cubicBezTo>
                    <a:pt x="0" y="2292"/>
                    <a:pt x="540" y="2952"/>
                    <a:pt x="1205" y="2952"/>
                  </a:cubicBezTo>
                  <a:cubicBezTo>
                    <a:pt x="1871" y="2952"/>
                    <a:pt x="2410" y="2292"/>
                    <a:pt x="2410" y="1476"/>
                  </a:cubicBezTo>
                  <a:cubicBezTo>
                    <a:pt x="2410" y="661"/>
                    <a:pt x="1871" y="0"/>
                    <a:pt x="1205" y="0"/>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1372;p48">
              <a:extLst>
                <a:ext uri="{FF2B5EF4-FFF2-40B4-BE49-F238E27FC236}">
                  <a16:creationId xmlns:a16="http://schemas.microsoft.com/office/drawing/2014/main" id="{DB59B0B4-0C76-7592-6DDC-75220D12AE3F}"/>
                </a:ext>
              </a:extLst>
            </p:cNvPr>
            <p:cNvSpPr/>
            <p:nvPr/>
          </p:nvSpPr>
          <p:spPr>
            <a:xfrm>
              <a:off x="6833908" y="4777246"/>
              <a:ext cx="112229" cy="60245"/>
            </a:xfrm>
            <a:custGeom>
              <a:avLst/>
              <a:gdLst/>
              <a:ahLst/>
              <a:cxnLst/>
              <a:rect l="l" t="t" r="r" b="b"/>
              <a:pathLst>
                <a:path w="2690" h="1444" extrusionOk="0">
                  <a:moveTo>
                    <a:pt x="1345" y="1"/>
                  </a:moveTo>
                  <a:cubicBezTo>
                    <a:pt x="788" y="1"/>
                    <a:pt x="311" y="406"/>
                    <a:pt x="96" y="986"/>
                  </a:cubicBezTo>
                  <a:cubicBezTo>
                    <a:pt x="52" y="1099"/>
                    <a:pt x="21" y="1217"/>
                    <a:pt x="1" y="1337"/>
                  </a:cubicBezTo>
                  <a:cubicBezTo>
                    <a:pt x="45" y="1403"/>
                    <a:pt x="120" y="1444"/>
                    <a:pt x="201" y="1444"/>
                  </a:cubicBezTo>
                  <a:lnTo>
                    <a:pt x="2489" y="1444"/>
                  </a:lnTo>
                  <a:cubicBezTo>
                    <a:pt x="2570" y="1444"/>
                    <a:pt x="2645" y="1403"/>
                    <a:pt x="2690" y="1337"/>
                  </a:cubicBezTo>
                  <a:cubicBezTo>
                    <a:pt x="2669" y="1217"/>
                    <a:pt x="2638" y="1099"/>
                    <a:pt x="2594" y="986"/>
                  </a:cubicBezTo>
                  <a:cubicBezTo>
                    <a:pt x="2379" y="406"/>
                    <a:pt x="1902" y="1"/>
                    <a:pt x="1345" y="1"/>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373;p48">
              <a:extLst>
                <a:ext uri="{FF2B5EF4-FFF2-40B4-BE49-F238E27FC236}">
                  <a16:creationId xmlns:a16="http://schemas.microsoft.com/office/drawing/2014/main" id="{1A1A328E-24A4-BDC3-CEA2-DED870712450}"/>
                </a:ext>
              </a:extLst>
            </p:cNvPr>
            <p:cNvSpPr/>
            <p:nvPr/>
          </p:nvSpPr>
          <p:spPr>
            <a:xfrm>
              <a:off x="6756682" y="4847463"/>
              <a:ext cx="228338" cy="505030"/>
            </a:xfrm>
            <a:custGeom>
              <a:avLst/>
              <a:gdLst/>
              <a:ahLst/>
              <a:cxnLst/>
              <a:rect l="l" t="t" r="r" b="b"/>
              <a:pathLst>
                <a:path w="5473" h="12105" extrusionOk="0">
                  <a:moveTo>
                    <a:pt x="2838" y="1"/>
                  </a:moveTo>
                  <a:cubicBezTo>
                    <a:pt x="2452" y="1"/>
                    <a:pt x="2365" y="1143"/>
                    <a:pt x="2365" y="1143"/>
                  </a:cubicBezTo>
                  <a:cubicBezTo>
                    <a:pt x="2365" y="1143"/>
                    <a:pt x="1513" y="2829"/>
                    <a:pt x="1133" y="6408"/>
                  </a:cubicBezTo>
                  <a:cubicBezTo>
                    <a:pt x="1006" y="7590"/>
                    <a:pt x="1165" y="8009"/>
                    <a:pt x="904" y="8867"/>
                  </a:cubicBezTo>
                  <a:cubicBezTo>
                    <a:pt x="633" y="9749"/>
                    <a:pt x="378" y="10487"/>
                    <a:pt x="128" y="11129"/>
                  </a:cubicBezTo>
                  <a:cubicBezTo>
                    <a:pt x="0" y="11462"/>
                    <a:pt x="35" y="11835"/>
                    <a:pt x="379" y="11854"/>
                  </a:cubicBezTo>
                  <a:cubicBezTo>
                    <a:pt x="1381" y="11911"/>
                    <a:pt x="3181" y="12041"/>
                    <a:pt x="4013" y="12093"/>
                  </a:cubicBezTo>
                  <a:cubicBezTo>
                    <a:pt x="4146" y="12101"/>
                    <a:pt x="4264" y="12105"/>
                    <a:pt x="4369" y="12105"/>
                  </a:cubicBezTo>
                  <a:cubicBezTo>
                    <a:pt x="5118" y="12105"/>
                    <a:pt x="5181" y="11918"/>
                    <a:pt x="5181" y="11918"/>
                  </a:cubicBezTo>
                  <a:cubicBezTo>
                    <a:pt x="5181" y="11918"/>
                    <a:pt x="5473" y="10206"/>
                    <a:pt x="4838" y="8317"/>
                  </a:cubicBezTo>
                  <a:cubicBezTo>
                    <a:pt x="4658" y="7784"/>
                    <a:pt x="4545" y="7543"/>
                    <a:pt x="4520" y="6687"/>
                  </a:cubicBezTo>
                  <a:cubicBezTo>
                    <a:pt x="4463" y="4662"/>
                    <a:pt x="4226" y="2436"/>
                    <a:pt x="3669" y="1143"/>
                  </a:cubicBezTo>
                  <a:cubicBezTo>
                    <a:pt x="3300" y="286"/>
                    <a:pt x="3032" y="1"/>
                    <a:pt x="2838" y="1"/>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1374;p48">
              <a:extLst>
                <a:ext uri="{FF2B5EF4-FFF2-40B4-BE49-F238E27FC236}">
                  <a16:creationId xmlns:a16="http://schemas.microsoft.com/office/drawing/2014/main" id="{134C0B56-8F9A-91FB-C3DC-61546E5FAC93}"/>
                </a:ext>
              </a:extLst>
            </p:cNvPr>
            <p:cNvSpPr/>
            <p:nvPr/>
          </p:nvSpPr>
          <p:spPr>
            <a:xfrm>
              <a:off x="6855853" y="4893856"/>
              <a:ext cx="180401" cy="177813"/>
            </a:xfrm>
            <a:custGeom>
              <a:avLst/>
              <a:gdLst/>
              <a:ahLst/>
              <a:cxnLst/>
              <a:rect l="l" t="t" r="r" b="b"/>
              <a:pathLst>
                <a:path w="4324" h="4262" extrusionOk="0">
                  <a:moveTo>
                    <a:pt x="700" y="0"/>
                  </a:moveTo>
                  <a:cubicBezTo>
                    <a:pt x="349" y="0"/>
                    <a:pt x="1" y="240"/>
                    <a:pt x="10" y="456"/>
                  </a:cubicBezTo>
                  <a:cubicBezTo>
                    <a:pt x="18" y="676"/>
                    <a:pt x="1068" y="2586"/>
                    <a:pt x="3968" y="4261"/>
                  </a:cubicBezTo>
                  <a:lnTo>
                    <a:pt x="4324" y="3849"/>
                  </a:lnTo>
                  <a:cubicBezTo>
                    <a:pt x="4324" y="3849"/>
                    <a:pt x="1624" y="1323"/>
                    <a:pt x="1333" y="481"/>
                  </a:cubicBezTo>
                  <a:cubicBezTo>
                    <a:pt x="1211" y="127"/>
                    <a:pt x="955" y="0"/>
                    <a:pt x="700" y="0"/>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375;p48">
              <a:extLst>
                <a:ext uri="{FF2B5EF4-FFF2-40B4-BE49-F238E27FC236}">
                  <a16:creationId xmlns:a16="http://schemas.microsoft.com/office/drawing/2014/main" id="{0249F3C0-78AE-930B-F539-0DDF1B1D086C}"/>
                </a:ext>
              </a:extLst>
            </p:cNvPr>
            <p:cNvSpPr/>
            <p:nvPr/>
          </p:nvSpPr>
          <p:spPr>
            <a:xfrm>
              <a:off x="7022944" y="5056733"/>
              <a:ext cx="33586" cy="26118"/>
            </a:xfrm>
            <a:custGeom>
              <a:avLst/>
              <a:gdLst/>
              <a:ahLst/>
              <a:cxnLst/>
              <a:rect l="l" t="t" r="r" b="b"/>
              <a:pathLst>
                <a:path w="805" h="626" extrusionOk="0">
                  <a:moveTo>
                    <a:pt x="270" y="1"/>
                  </a:moveTo>
                  <a:lnTo>
                    <a:pt x="0" y="314"/>
                  </a:lnTo>
                  <a:cubicBezTo>
                    <a:pt x="0" y="314"/>
                    <a:pt x="44" y="405"/>
                    <a:pt x="226" y="554"/>
                  </a:cubicBezTo>
                  <a:cubicBezTo>
                    <a:pt x="286" y="603"/>
                    <a:pt x="356" y="626"/>
                    <a:pt x="425" y="626"/>
                  </a:cubicBezTo>
                  <a:cubicBezTo>
                    <a:pt x="568" y="626"/>
                    <a:pt x="708" y="529"/>
                    <a:pt x="747" y="357"/>
                  </a:cubicBezTo>
                  <a:cubicBezTo>
                    <a:pt x="804" y="103"/>
                    <a:pt x="270" y="1"/>
                    <a:pt x="270" y="1"/>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76;p48">
              <a:extLst>
                <a:ext uri="{FF2B5EF4-FFF2-40B4-BE49-F238E27FC236}">
                  <a16:creationId xmlns:a16="http://schemas.microsoft.com/office/drawing/2014/main" id="{6C9AB2AD-5FC2-1692-1D0A-8207CB16D750}"/>
                </a:ext>
              </a:extLst>
            </p:cNvPr>
            <p:cNvSpPr/>
            <p:nvPr/>
          </p:nvSpPr>
          <p:spPr>
            <a:xfrm>
              <a:off x="6512659" y="4655798"/>
              <a:ext cx="524847" cy="479913"/>
            </a:xfrm>
            <a:custGeom>
              <a:avLst/>
              <a:gdLst/>
              <a:ahLst/>
              <a:cxnLst/>
              <a:rect l="l" t="t" r="r" b="b"/>
              <a:pathLst>
                <a:path w="12580" h="11503" extrusionOk="0">
                  <a:moveTo>
                    <a:pt x="180" y="1"/>
                  </a:moveTo>
                  <a:lnTo>
                    <a:pt x="0" y="19"/>
                  </a:lnTo>
                  <a:cubicBezTo>
                    <a:pt x="10" y="103"/>
                    <a:pt x="919" y="8433"/>
                    <a:pt x="5459" y="10844"/>
                  </a:cubicBezTo>
                  <a:cubicBezTo>
                    <a:pt x="6286" y="11283"/>
                    <a:pt x="7183" y="11503"/>
                    <a:pt x="8145" y="11503"/>
                  </a:cubicBezTo>
                  <a:cubicBezTo>
                    <a:pt x="9477" y="11503"/>
                    <a:pt x="11011" y="11042"/>
                    <a:pt x="12579" y="10204"/>
                  </a:cubicBezTo>
                  <a:lnTo>
                    <a:pt x="12415" y="10085"/>
                  </a:lnTo>
                  <a:cubicBezTo>
                    <a:pt x="10874" y="10909"/>
                    <a:pt x="9447" y="11322"/>
                    <a:pt x="8145" y="11322"/>
                  </a:cubicBezTo>
                  <a:cubicBezTo>
                    <a:pt x="7212" y="11322"/>
                    <a:pt x="6344" y="11110"/>
                    <a:pt x="5545" y="10685"/>
                  </a:cubicBezTo>
                  <a:cubicBezTo>
                    <a:pt x="1089" y="8318"/>
                    <a:pt x="190" y="84"/>
                    <a:pt x="180" y="1"/>
                  </a:cubicBezTo>
                  <a:close/>
                </a:path>
              </a:pathLst>
            </a:custGeom>
            <a:solidFill>
              <a:srgbClr val="0B1E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381;p48">
              <a:extLst>
                <a:ext uri="{FF2B5EF4-FFF2-40B4-BE49-F238E27FC236}">
                  <a16:creationId xmlns:a16="http://schemas.microsoft.com/office/drawing/2014/main" id="{BA9A6F6E-7E24-B1CA-B3ED-19C3B58E8612}"/>
                </a:ext>
              </a:extLst>
            </p:cNvPr>
            <p:cNvSpPr/>
            <p:nvPr/>
          </p:nvSpPr>
          <p:spPr>
            <a:xfrm>
              <a:off x="6368305" y="3992689"/>
              <a:ext cx="389212" cy="385875"/>
            </a:xfrm>
            <a:custGeom>
              <a:avLst/>
              <a:gdLst/>
              <a:ahLst/>
              <a:cxnLst/>
              <a:rect l="l" t="t" r="r" b="b"/>
              <a:pathLst>
                <a:path w="9329" h="9249" extrusionOk="0">
                  <a:moveTo>
                    <a:pt x="3660" y="1"/>
                  </a:moveTo>
                  <a:cubicBezTo>
                    <a:pt x="3398" y="1"/>
                    <a:pt x="3285" y="1742"/>
                    <a:pt x="3241" y="2724"/>
                  </a:cubicBezTo>
                  <a:cubicBezTo>
                    <a:pt x="3224" y="3113"/>
                    <a:pt x="2959" y="3447"/>
                    <a:pt x="2583" y="3551"/>
                  </a:cubicBezTo>
                  <a:cubicBezTo>
                    <a:pt x="1645" y="3814"/>
                    <a:pt x="0" y="4305"/>
                    <a:pt x="59" y="4497"/>
                  </a:cubicBezTo>
                  <a:cubicBezTo>
                    <a:pt x="115" y="4681"/>
                    <a:pt x="1640" y="5232"/>
                    <a:pt x="2550" y="5547"/>
                  </a:cubicBezTo>
                  <a:cubicBezTo>
                    <a:pt x="2951" y="5683"/>
                    <a:pt x="3231" y="6046"/>
                    <a:pt x="3264" y="6468"/>
                  </a:cubicBezTo>
                  <a:cubicBezTo>
                    <a:pt x="3333" y="7392"/>
                    <a:pt x="3477" y="8939"/>
                    <a:pt x="3681" y="9216"/>
                  </a:cubicBezTo>
                  <a:cubicBezTo>
                    <a:pt x="3697" y="9238"/>
                    <a:pt x="3718" y="9249"/>
                    <a:pt x="3743" y="9249"/>
                  </a:cubicBezTo>
                  <a:cubicBezTo>
                    <a:pt x="4046" y="9249"/>
                    <a:pt x="4932" y="7705"/>
                    <a:pt x="5407" y="6835"/>
                  </a:cubicBezTo>
                  <a:cubicBezTo>
                    <a:pt x="5548" y="6576"/>
                    <a:pt x="5818" y="6423"/>
                    <a:pt x="6100" y="6423"/>
                  </a:cubicBezTo>
                  <a:cubicBezTo>
                    <a:pt x="6181" y="6423"/>
                    <a:pt x="6262" y="6436"/>
                    <a:pt x="6342" y="6462"/>
                  </a:cubicBezTo>
                  <a:cubicBezTo>
                    <a:pt x="7164" y="6724"/>
                    <a:pt x="8558" y="7146"/>
                    <a:pt x="9036" y="7146"/>
                  </a:cubicBezTo>
                  <a:cubicBezTo>
                    <a:pt x="9126" y="7146"/>
                    <a:pt x="9183" y="7131"/>
                    <a:pt x="9199" y="7098"/>
                  </a:cubicBezTo>
                  <a:cubicBezTo>
                    <a:pt x="9328" y="6824"/>
                    <a:pt x="8626" y="5773"/>
                    <a:pt x="8090" y="5031"/>
                  </a:cubicBezTo>
                  <a:cubicBezTo>
                    <a:pt x="7746" y="4555"/>
                    <a:pt x="7685" y="3931"/>
                    <a:pt x="7927" y="3397"/>
                  </a:cubicBezTo>
                  <a:cubicBezTo>
                    <a:pt x="8211" y="2771"/>
                    <a:pt x="8514" y="2027"/>
                    <a:pt x="8383" y="1971"/>
                  </a:cubicBezTo>
                  <a:cubicBezTo>
                    <a:pt x="8379" y="1967"/>
                    <a:pt x="8366" y="1967"/>
                    <a:pt x="8353" y="1967"/>
                  </a:cubicBezTo>
                  <a:cubicBezTo>
                    <a:pt x="8184" y="1969"/>
                    <a:pt x="7427" y="2152"/>
                    <a:pt x="6815" y="2307"/>
                  </a:cubicBezTo>
                  <a:cubicBezTo>
                    <a:pt x="6706" y="2335"/>
                    <a:pt x="6596" y="2348"/>
                    <a:pt x="6487" y="2348"/>
                  </a:cubicBezTo>
                  <a:cubicBezTo>
                    <a:pt x="6095" y="2348"/>
                    <a:pt x="5716" y="2176"/>
                    <a:pt x="5458" y="1866"/>
                  </a:cubicBezTo>
                  <a:cubicBezTo>
                    <a:pt x="5048" y="1374"/>
                    <a:pt x="4487" y="721"/>
                    <a:pt x="4093" y="334"/>
                  </a:cubicBezTo>
                  <a:lnTo>
                    <a:pt x="4072" y="313"/>
                  </a:lnTo>
                  <a:cubicBezTo>
                    <a:pt x="3889" y="139"/>
                    <a:pt x="3749" y="19"/>
                    <a:pt x="3672" y="2"/>
                  </a:cubicBezTo>
                  <a:cubicBezTo>
                    <a:pt x="3668" y="1"/>
                    <a:pt x="3664" y="1"/>
                    <a:pt x="3660" y="1"/>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 name="Google Shape;1382;p48">
              <a:extLst>
                <a:ext uri="{FF2B5EF4-FFF2-40B4-BE49-F238E27FC236}">
                  <a16:creationId xmlns:a16="http://schemas.microsoft.com/office/drawing/2014/main" id="{44E87FE8-B446-4EE2-E6FC-C4980865682C}"/>
                </a:ext>
              </a:extLst>
            </p:cNvPr>
            <p:cNvSpPr/>
            <p:nvPr/>
          </p:nvSpPr>
          <p:spPr>
            <a:xfrm>
              <a:off x="6367304" y="3992689"/>
              <a:ext cx="390130" cy="385875"/>
            </a:xfrm>
            <a:custGeom>
              <a:avLst/>
              <a:gdLst/>
              <a:ahLst/>
              <a:cxnLst/>
              <a:rect l="l" t="t" r="r" b="b"/>
              <a:pathLst>
                <a:path w="9351" h="9249" extrusionOk="0">
                  <a:moveTo>
                    <a:pt x="3683" y="1"/>
                  </a:moveTo>
                  <a:cubicBezTo>
                    <a:pt x="3319" y="1"/>
                    <a:pt x="3240" y="3378"/>
                    <a:pt x="3240" y="3378"/>
                  </a:cubicBezTo>
                  <a:cubicBezTo>
                    <a:pt x="3240" y="3378"/>
                    <a:pt x="1" y="4229"/>
                    <a:pt x="81" y="4496"/>
                  </a:cubicBezTo>
                  <a:cubicBezTo>
                    <a:pt x="162" y="4760"/>
                    <a:pt x="3240" y="5771"/>
                    <a:pt x="3240" y="5771"/>
                  </a:cubicBezTo>
                  <a:cubicBezTo>
                    <a:pt x="3240" y="5771"/>
                    <a:pt x="3411" y="8816"/>
                    <a:pt x="3705" y="9216"/>
                  </a:cubicBezTo>
                  <a:cubicBezTo>
                    <a:pt x="3721" y="9238"/>
                    <a:pt x="3742" y="9249"/>
                    <a:pt x="3767" y="9249"/>
                  </a:cubicBezTo>
                  <a:cubicBezTo>
                    <a:pt x="4189" y="9249"/>
                    <a:pt x="5741" y="6256"/>
                    <a:pt x="5741" y="6256"/>
                  </a:cubicBezTo>
                  <a:cubicBezTo>
                    <a:pt x="5741" y="6256"/>
                    <a:pt x="8365" y="7147"/>
                    <a:pt x="9060" y="7147"/>
                  </a:cubicBezTo>
                  <a:cubicBezTo>
                    <a:pt x="9150" y="7147"/>
                    <a:pt x="9207" y="7132"/>
                    <a:pt x="9223" y="7098"/>
                  </a:cubicBezTo>
                  <a:cubicBezTo>
                    <a:pt x="9350" y="6829"/>
                    <a:pt x="8668" y="5799"/>
                    <a:pt x="8133" y="5059"/>
                  </a:cubicBezTo>
                  <a:cubicBezTo>
                    <a:pt x="7778" y="4565"/>
                    <a:pt x="7714" y="3918"/>
                    <a:pt x="7965" y="3364"/>
                  </a:cubicBezTo>
                  <a:cubicBezTo>
                    <a:pt x="8244" y="2745"/>
                    <a:pt x="8535" y="2025"/>
                    <a:pt x="8406" y="1970"/>
                  </a:cubicBezTo>
                  <a:cubicBezTo>
                    <a:pt x="8402" y="1966"/>
                    <a:pt x="8389" y="1966"/>
                    <a:pt x="8377" y="1966"/>
                  </a:cubicBezTo>
                  <a:lnTo>
                    <a:pt x="8377" y="1970"/>
                  </a:lnTo>
                  <a:cubicBezTo>
                    <a:pt x="8346" y="2260"/>
                    <a:pt x="7440" y="3450"/>
                    <a:pt x="6663" y="4168"/>
                  </a:cubicBezTo>
                  <a:cubicBezTo>
                    <a:pt x="6292" y="4507"/>
                    <a:pt x="5833" y="4684"/>
                    <a:pt x="5409" y="4684"/>
                  </a:cubicBezTo>
                  <a:cubicBezTo>
                    <a:pt x="4941" y="4684"/>
                    <a:pt x="4516" y="4467"/>
                    <a:pt x="4304" y="4016"/>
                  </a:cubicBezTo>
                  <a:cubicBezTo>
                    <a:pt x="3960" y="3286"/>
                    <a:pt x="3704" y="1183"/>
                    <a:pt x="3729" y="588"/>
                  </a:cubicBezTo>
                  <a:cubicBezTo>
                    <a:pt x="3741" y="310"/>
                    <a:pt x="3827" y="236"/>
                    <a:pt x="3916" y="236"/>
                  </a:cubicBezTo>
                  <a:cubicBezTo>
                    <a:pt x="3988" y="236"/>
                    <a:pt x="4061" y="285"/>
                    <a:pt x="4095" y="312"/>
                  </a:cubicBezTo>
                  <a:cubicBezTo>
                    <a:pt x="3913" y="138"/>
                    <a:pt x="3772" y="19"/>
                    <a:pt x="3695" y="2"/>
                  </a:cubicBezTo>
                  <a:cubicBezTo>
                    <a:pt x="3691" y="1"/>
                    <a:pt x="3687" y="1"/>
                    <a:pt x="3683" y="1"/>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384;p48">
              <a:extLst>
                <a:ext uri="{FF2B5EF4-FFF2-40B4-BE49-F238E27FC236}">
                  <a16:creationId xmlns:a16="http://schemas.microsoft.com/office/drawing/2014/main" id="{AA4F40B8-66F3-5ABD-5272-5C679465CC2C}"/>
                </a:ext>
              </a:extLst>
            </p:cNvPr>
            <p:cNvSpPr/>
            <p:nvPr/>
          </p:nvSpPr>
          <p:spPr>
            <a:xfrm>
              <a:off x="5732564" y="3569099"/>
              <a:ext cx="65376" cy="65418"/>
            </a:xfrm>
            <a:custGeom>
              <a:avLst/>
              <a:gdLst/>
              <a:ahLst/>
              <a:cxnLst/>
              <a:rect l="l" t="t" r="r" b="b"/>
              <a:pathLst>
                <a:path w="1567" h="1568" extrusionOk="0">
                  <a:moveTo>
                    <a:pt x="784" y="1"/>
                  </a:moveTo>
                  <a:cubicBezTo>
                    <a:pt x="352" y="1"/>
                    <a:pt x="1" y="352"/>
                    <a:pt x="1" y="785"/>
                  </a:cubicBezTo>
                  <a:cubicBezTo>
                    <a:pt x="1" y="1217"/>
                    <a:pt x="352" y="1567"/>
                    <a:pt x="784" y="1567"/>
                  </a:cubicBezTo>
                  <a:cubicBezTo>
                    <a:pt x="1217" y="1567"/>
                    <a:pt x="1567" y="1217"/>
                    <a:pt x="1567" y="785"/>
                  </a:cubicBezTo>
                  <a:cubicBezTo>
                    <a:pt x="1567" y="352"/>
                    <a:pt x="1217" y="1"/>
                    <a:pt x="784" y="1"/>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386;p48">
              <a:extLst>
                <a:ext uri="{FF2B5EF4-FFF2-40B4-BE49-F238E27FC236}">
                  <a16:creationId xmlns:a16="http://schemas.microsoft.com/office/drawing/2014/main" id="{EED56AB8-841F-7506-DD64-78E05669F2E0}"/>
                </a:ext>
              </a:extLst>
            </p:cNvPr>
            <p:cNvSpPr/>
            <p:nvPr/>
          </p:nvSpPr>
          <p:spPr>
            <a:xfrm>
              <a:off x="4420406" y="5859315"/>
              <a:ext cx="65376" cy="65418"/>
            </a:xfrm>
            <a:custGeom>
              <a:avLst/>
              <a:gdLst/>
              <a:ahLst/>
              <a:cxnLst/>
              <a:rect l="l" t="t" r="r" b="b"/>
              <a:pathLst>
                <a:path w="1567" h="1568" extrusionOk="0">
                  <a:moveTo>
                    <a:pt x="783" y="0"/>
                  </a:moveTo>
                  <a:cubicBezTo>
                    <a:pt x="350" y="0"/>
                    <a:pt x="0" y="351"/>
                    <a:pt x="0" y="784"/>
                  </a:cubicBezTo>
                  <a:cubicBezTo>
                    <a:pt x="0" y="1216"/>
                    <a:pt x="350" y="1567"/>
                    <a:pt x="783" y="1567"/>
                  </a:cubicBezTo>
                  <a:cubicBezTo>
                    <a:pt x="1215" y="1567"/>
                    <a:pt x="1566" y="1216"/>
                    <a:pt x="1566" y="784"/>
                  </a:cubicBezTo>
                  <a:cubicBezTo>
                    <a:pt x="1566" y="351"/>
                    <a:pt x="1215" y="0"/>
                    <a:pt x="783" y="0"/>
                  </a:cubicBezTo>
                  <a:close/>
                </a:path>
              </a:pathLst>
            </a:custGeom>
            <a:solidFill>
              <a:srgbClr val="FFE5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387;p48">
              <a:extLst>
                <a:ext uri="{FF2B5EF4-FFF2-40B4-BE49-F238E27FC236}">
                  <a16:creationId xmlns:a16="http://schemas.microsoft.com/office/drawing/2014/main" id="{061B4172-A793-1C9F-94C6-D98CA7555876}"/>
                </a:ext>
              </a:extLst>
            </p:cNvPr>
            <p:cNvSpPr/>
            <p:nvPr/>
          </p:nvSpPr>
          <p:spPr>
            <a:xfrm>
              <a:off x="4879917" y="3814625"/>
              <a:ext cx="33251" cy="33293"/>
            </a:xfrm>
            <a:custGeom>
              <a:avLst/>
              <a:gdLst/>
              <a:ahLst/>
              <a:cxnLst/>
              <a:rect l="l" t="t" r="r" b="b"/>
              <a:pathLst>
                <a:path w="797" h="798" extrusionOk="0">
                  <a:moveTo>
                    <a:pt x="398" y="1"/>
                  </a:moveTo>
                  <a:cubicBezTo>
                    <a:pt x="178" y="1"/>
                    <a:pt x="0" y="179"/>
                    <a:pt x="0" y="400"/>
                  </a:cubicBezTo>
                  <a:cubicBezTo>
                    <a:pt x="0" y="619"/>
                    <a:pt x="178" y="797"/>
                    <a:pt x="398" y="797"/>
                  </a:cubicBezTo>
                  <a:cubicBezTo>
                    <a:pt x="618" y="797"/>
                    <a:pt x="797" y="619"/>
                    <a:pt x="797" y="400"/>
                  </a:cubicBezTo>
                  <a:cubicBezTo>
                    <a:pt x="797" y="179"/>
                    <a:pt x="618" y="1"/>
                    <a:pt x="398" y="1"/>
                  </a:cubicBezTo>
                  <a:close/>
                </a:path>
              </a:pathLst>
            </a:custGeom>
            <a:solidFill>
              <a:srgbClr val="FFF7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388;p48">
              <a:extLst>
                <a:ext uri="{FF2B5EF4-FFF2-40B4-BE49-F238E27FC236}">
                  <a16:creationId xmlns:a16="http://schemas.microsoft.com/office/drawing/2014/main" id="{52E05547-6C10-25F2-CB84-41781957041D}"/>
                </a:ext>
              </a:extLst>
            </p:cNvPr>
            <p:cNvSpPr/>
            <p:nvPr/>
          </p:nvSpPr>
          <p:spPr>
            <a:xfrm>
              <a:off x="7192539" y="5683588"/>
              <a:ext cx="33293" cy="33251"/>
            </a:xfrm>
            <a:custGeom>
              <a:avLst/>
              <a:gdLst/>
              <a:ahLst/>
              <a:cxnLst/>
              <a:rect l="l" t="t" r="r" b="b"/>
              <a:pathLst>
                <a:path w="798" h="797" extrusionOk="0">
                  <a:moveTo>
                    <a:pt x="399" y="0"/>
                  </a:moveTo>
                  <a:cubicBezTo>
                    <a:pt x="179" y="0"/>
                    <a:pt x="1" y="178"/>
                    <a:pt x="1" y="398"/>
                  </a:cubicBezTo>
                  <a:cubicBezTo>
                    <a:pt x="1" y="618"/>
                    <a:pt x="179" y="797"/>
                    <a:pt x="399" y="797"/>
                  </a:cubicBezTo>
                  <a:cubicBezTo>
                    <a:pt x="619" y="797"/>
                    <a:pt x="797" y="618"/>
                    <a:pt x="797" y="398"/>
                  </a:cubicBezTo>
                  <a:cubicBezTo>
                    <a:pt x="797" y="178"/>
                    <a:pt x="619" y="0"/>
                    <a:pt x="399" y="0"/>
                  </a:cubicBezTo>
                  <a:close/>
                </a:path>
              </a:pathLst>
            </a:custGeom>
            <a:solidFill>
              <a:srgbClr val="E5BA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1389;p48">
              <a:extLst>
                <a:ext uri="{FF2B5EF4-FFF2-40B4-BE49-F238E27FC236}">
                  <a16:creationId xmlns:a16="http://schemas.microsoft.com/office/drawing/2014/main" id="{C1ED3DCD-A7C9-3282-0E67-75E09492B79D}"/>
                </a:ext>
              </a:extLst>
            </p:cNvPr>
            <p:cNvSpPr/>
            <p:nvPr/>
          </p:nvSpPr>
          <p:spPr>
            <a:xfrm>
              <a:off x="7530519" y="5169923"/>
              <a:ext cx="33251" cy="33251"/>
            </a:xfrm>
            <a:custGeom>
              <a:avLst/>
              <a:gdLst/>
              <a:ahLst/>
              <a:cxnLst/>
              <a:rect l="l" t="t" r="r" b="b"/>
              <a:pathLst>
                <a:path w="797" h="797" extrusionOk="0">
                  <a:moveTo>
                    <a:pt x="399" y="0"/>
                  </a:moveTo>
                  <a:cubicBezTo>
                    <a:pt x="178" y="0"/>
                    <a:pt x="0" y="178"/>
                    <a:pt x="0" y="398"/>
                  </a:cubicBezTo>
                  <a:cubicBezTo>
                    <a:pt x="0" y="619"/>
                    <a:pt x="178" y="797"/>
                    <a:pt x="399" y="797"/>
                  </a:cubicBezTo>
                  <a:cubicBezTo>
                    <a:pt x="618" y="797"/>
                    <a:pt x="796" y="619"/>
                    <a:pt x="796" y="398"/>
                  </a:cubicBezTo>
                  <a:cubicBezTo>
                    <a:pt x="796" y="178"/>
                    <a:pt x="618" y="0"/>
                    <a:pt x="399" y="0"/>
                  </a:cubicBezTo>
                  <a:close/>
                </a:path>
              </a:pathLst>
            </a:custGeom>
            <a:solidFill>
              <a:srgbClr val="FFF7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1390;p48">
              <a:extLst>
                <a:ext uri="{FF2B5EF4-FFF2-40B4-BE49-F238E27FC236}">
                  <a16:creationId xmlns:a16="http://schemas.microsoft.com/office/drawing/2014/main" id="{914F3F43-C1C2-7247-AD24-1094B4959E7D}"/>
                </a:ext>
              </a:extLst>
            </p:cNvPr>
            <p:cNvSpPr/>
            <p:nvPr/>
          </p:nvSpPr>
          <p:spPr>
            <a:xfrm>
              <a:off x="6768115" y="3761139"/>
              <a:ext cx="33293" cy="33293"/>
            </a:xfrm>
            <a:custGeom>
              <a:avLst/>
              <a:gdLst/>
              <a:ahLst/>
              <a:cxnLst/>
              <a:rect l="l" t="t" r="r" b="b"/>
              <a:pathLst>
                <a:path w="798" h="798" extrusionOk="0">
                  <a:moveTo>
                    <a:pt x="398" y="1"/>
                  </a:moveTo>
                  <a:cubicBezTo>
                    <a:pt x="179" y="1"/>
                    <a:pt x="1" y="179"/>
                    <a:pt x="1" y="399"/>
                  </a:cubicBezTo>
                  <a:cubicBezTo>
                    <a:pt x="1" y="619"/>
                    <a:pt x="179" y="797"/>
                    <a:pt x="398" y="797"/>
                  </a:cubicBezTo>
                  <a:cubicBezTo>
                    <a:pt x="619" y="797"/>
                    <a:pt x="797" y="619"/>
                    <a:pt x="797" y="399"/>
                  </a:cubicBezTo>
                  <a:cubicBezTo>
                    <a:pt x="797" y="179"/>
                    <a:pt x="619" y="1"/>
                    <a:pt x="398" y="1"/>
                  </a:cubicBezTo>
                  <a:close/>
                </a:path>
              </a:pathLst>
            </a:custGeom>
            <a:solidFill>
              <a:srgbClr val="FFF7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391;p48">
              <a:extLst>
                <a:ext uri="{FF2B5EF4-FFF2-40B4-BE49-F238E27FC236}">
                  <a16:creationId xmlns:a16="http://schemas.microsoft.com/office/drawing/2014/main" id="{EF6886AE-91F5-7379-34EE-11963E14ABB0}"/>
                </a:ext>
              </a:extLst>
            </p:cNvPr>
            <p:cNvSpPr/>
            <p:nvPr/>
          </p:nvSpPr>
          <p:spPr>
            <a:xfrm>
              <a:off x="4667601" y="5547828"/>
              <a:ext cx="33293" cy="33251"/>
            </a:xfrm>
            <a:custGeom>
              <a:avLst/>
              <a:gdLst/>
              <a:ahLst/>
              <a:cxnLst/>
              <a:rect l="l" t="t" r="r" b="b"/>
              <a:pathLst>
                <a:path w="798" h="797" extrusionOk="0">
                  <a:moveTo>
                    <a:pt x="399" y="0"/>
                  </a:moveTo>
                  <a:cubicBezTo>
                    <a:pt x="180" y="0"/>
                    <a:pt x="1" y="178"/>
                    <a:pt x="1" y="399"/>
                  </a:cubicBezTo>
                  <a:cubicBezTo>
                    <a:pt x="1" y="618"/>
                    <a:pt x="180" y="796"/>
                    <a:pt x="399" y="796"/>
                  </a:cubicBezTo>
                  <a:cubicBezTo>
                    <a:pt x="619" y="796"/>
                    <a:pt x="798" y="618"/>
                    <a:pt x="798" y="399"/>
                  </a:cubicBezTo>
                  <a:cubicBezTo>
                    <a:pt x="798" y="178"/>
                    <a:pt x="619" y="0"/>
                    <a:pt x="399" y="0"/>
                  </a:cubicBezTo>
                  <a:close/>
                </a:path>
              </a:pathLst>
            </a:custGeom>
            <a:solidFill>
              <a:srgbClr val="FFF7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1392;p48">
              <a:extLst>
                <a:ext uri="{FF2B5EF4-FFF2-40B4-BE49-F238E27FC236}">
                  <a16:creationId xmlns:a16="http://schemas.microsoft.com/office/drawing/2014/main" id="{F000DC14-DBFA-C97B-370F-178F78EBAB40}"/>
                </a:ext>
              </a:extLst>
            </p:cNvPr>
            <p:cNvSpPr/>
            <p:nvPr/>
          </p:nvSpPr>
          <p:spPr>
            <a:xfrm>
              <a:off x="4708070" y="4169001"/>
              <a:ext cx="33293" cy="33251"/>
            </a:xfrm>
            <a:custGeom>
              <a:avLst/>
              <a:gdLst/>
              <a:ahLst/>
              <a:cxnLst/>
              <a:rect l="l" t="t" r="r" b="b"/>
              <a:pathLst>
                <a:path w="798" h="797" extrusionOk="0">
                  <a:moveTo>
                    <a:pt x="398" y="1"/>
                  </a:moveTo>
                  <a:cubicBezTo>
                    <a:pt x="179" y="1"/>
                    <a:pt x="1" y="179"/>
                    <a:pt x="1" y="398"/>
                  </a:cubicBezTo>
                  <a:cubicBezTo>
                    <a:pt x="1" y="619"/>
                    <a:pt x="179" y="797"/>
                    <a:pt x="398" y="797"/>
                  </a:cubicBezTo>
                  <a:cubicBezTo>
                    <a:pt x="619" y="797"/>
                    <a:pt x="797" y="619"/>
                    <a:pt x="797" y="398"/>
                  </a:cubicBezTo>
                  <a:cubicBezTo>
                    <a:pt x="797" y="179"/>
                    <a:pt x="619" y="1"/>
                    <a:pt x="398" y="1"/>
                  </a:cubicBezTo>
                  <a:close/>
                </a:path>
              </a:pathLst>
            </a:custGeom>
            <a:solidFill>
              <a:srgbClr val="FFF7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1393;p48">
              <a:extLst>
                <a:ext uri="{FF2B5EF4-FFF2-40B4-BE49-F238E27FC236}">
                  <a16:creationId xmlns:a16="http://schemas.microsoft.com/office/drawing/2014/main" id="{79E4E301-5FB8-D387-A5EF-41EA99CF5EC0}"/>
                </a:ext>
              </a:extLst>
            </p:cNvPr>
            <p:cNvSpPr/>
            <p:nvPr/>
          </p:nvSpPr>
          <p:spPr>
            <a:xfrm>
              <a:off x="4689125" y="3828395"/>
              <a:ext cx="2609381" cy="2471368"/>
            </a:xfrm>
            <a:custGeom>
              <a:avLst/>
              <a:gdLst/>
              <a:ahLst/>
              <a:cxnLst/>
              <a:rect l="l" t="t" r="r" b="b"/>
              <a:pathLst>
                <a:path w="62544" h="59236" extrusionOk="0">
                  <a:moveTo>
                    <a:pt x="24976" y="0"/>
                  </a:moveTo>
                  <a:cubicBezTo>
                    <a:pt x="24406" y="0"/>
                    <a:pt x="23594" y="155"/>
                    <a:pt x="22555" y="489"/>
                  </a:cubicBezTo>
                  <a:cubicBezTo>
                    <a:pt x="22555" y="489"/>
                    <a:pt x="274" y="7057"/>
                    <a:pt x="117" y="30630"/>
                  </a:cubicBezTo>
                  <a:cubicBezTo>
                    <a:pt x="0" y="48531"/>
                    <a:pt x="14561" y="59236"/>
                    <a:pt x="30108" y="59236"/>
                  </a:cubicBezTo>
                  <a:cubicBezTo>
                    <a:pt x="42142" y="59236"/>
                    <a:pt x="54766" y="52822"/>
                    <a:pt x="61633" y="38367"/>
                  </a:cubicBezTo>
                  <a:cubicBezTo>
                    <a:pt x="61633" y="38367"/>
                    <a:pt x="62544" y="36818"/>
                    <a:pt x="61997" y="36644"/>
                  </a:cubicBezTo>
                  <a:cubicBezTo>
                    <a:pt x="61964" y="36633"/>
                    <a:pt x="61925" y="36627"/>
                    <a:pt x="61879" y="36627"/>
                  </a:cubicBezTo>
                  <a:cubicBezTo>
                    <a:pt x="61423" y="36627"/>
                    <a:pt x="60347" y="37232"/>
                    <a:pt x="58071" y="39154"/>
                  </a:cubicBezTo>
                  <a:cubicBezTo>
                    <a:pt x="55466" y="41352"/>
                    <a:pt x="50108" y="42850"/>
                    <a:pt x="44155" y="42850"/>
                  </a:cubicBezTo>
                  <a:cubicBezTo>
                    <a:pt x="36251" y="42850"/>
                    <a:pt x="27298" y="40209"/>
                    <a:pt x="22356" y="33065"/>
                  </a:cubicBezTo>
                  <a:cubicBezTo>
                    <a:pt x="13030" y="19589"/>
                    <a:pt x="22471" y="4406"/>
                    <a:pt x="24725" y="2337"/>
                  </a:cubicBezTo>
                  <a:cubicBezTo>
                    <a:pt x="25776" y="1367"/>
                    <a:pt x="26141" y="663"/>
                    <a:pt x="25876" y="290"/>
                  </a:cubicBezTo>
                  <a:cubicBezTo>
                    <a:pt x="25739" y="101"/>
                    <a:pt x="25436" y="0"/>
                    <a:pt x="24976" y="0"/>
                  </a:cubicBezTo>
                  <a:close/>
                </a:path>
              </a:pathLst>
            </a:custGeom>
            <a:solidFill>
              <a:srgbClr val="CCCA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5" name="Google Shape;1394;p48">
              <a:extLst>
                <a:ext uri="{FF2B5EF4-FFF2-40B4-BE49-F238E27FC236}">
                  <a16:creationId xmlns:a16="http://schemas.microsoft.com/office/drawing/2014/main" id="{FF5124EF-6622-5F91-3165-D1DD62DAF9BC}"/>
                </a:ext>
              </a:extLst>
            </p:cNvPr>
            <p:cNvSpPr/>
            <p:nvPr/>
          </p:nvSpPr>
          <p:spPr>
            <a:xfrm>
              <a:off x="4683372" y="3831272"/>
              <a:ext cx="2609381" cy="2471368"/>
            </a:xfrm>
            <a:custGeom>
              <a:avLst/>
              <a:gdLst/>
              <a:ahLst/>
              <a:cxnLst/>
              <a:rect l="l" t="t" r="r" b="b"/>
              <a:pathLst>
                <a:path w="62544" h="59236" extrusionOk="0">
                  <a:moveTo>
                    <a:pt x="24976" y="0"/>
                  </a:moveTo>
                  <a:cubicBezTo>
                    <a:pt x="24406" y="0"/>
                    <a:pt x="23594" y="155"/>
                    <a:pt x="22555" y="489"/>
                  </a:cubicBezTo>
                  <a:cubicBezTo>
                    <a:pt x="22555" y="489"/>
                    <a:pt x="274" y="7057"/>
                    <a:pt x="117" y="30630"/>
                  </a:cubicBezTo>
                  <a:cubicBezTo>
                    <a:pt x="0" y="48531"/>
                    <a:pt x="14561" y="59236"/>
                    <a:pt x="30108" y="59236"/>
                  </a:cubicBezTo>
                  <a:cubicBezTo>
                    <a:pt x="42142" y="59236"/>
                    <a:pt x="54766" y="52822"/>
                    <a:pt x="61633" y="38367"/>
                  </a:cubicBezTo>
                  <a:cubicBezTo>
                    <a:pt x="61633" y="38367"/>
                    <a:pt x="62544" y="36818"/>
                    <a:pt x="61996" y="36644"/>
                  </a:cubicBezTo>
                  <a:lnTo>
                    <a:pt x="61996" y="36644"/>
                  </a:lnTo>
                  <a:cubicBezTo>
                    <a:pt x="59893" y="40578"/>
                    <a:pt x="50028" y="47751"/>
                    <a:pt x="45059" y="49548"/>
                  </a:cubicBezTo>
                  <a:cubicBezTo>
                    <a:pt x="41903" y="50685"/>
                    <a:pt x="38021" y="52102"/>
                    <a:pt x="33283" y="52102"/>
                  </a:cubicBezTo>
                  <a:cubicBezTo>
                    <a:pt x="30561" y="52102"/>
                    <a:pt x="27557" y="51634"/>
                    <a:pt x="24244" y="50377"/>
                  </a:cubicBezTo>
                  <a:cubicBezTo>
                    <a:pt x="20827" y="49076"/>
                    <a:pt x="18098" y="47012"/>
                    <a:pt x="16026" y="44944"/>
                  </a:cubicBezTo>
                  <a:cubicBezTo>
                    <a:pt x="11672" y="40599"/>
                    <a:pt x="8970" y="34786"/>
                    <a:pt x="8569" y="28648"/>
                  </a:cubicBezTo>
                  <a:cubicBezTo>
                    <a:pt x="7411" y="10924"/>
                    <a:pt x="25868" y="299"/>
                    <a:pt x="25868" y="299"/>
                  </a:cubicBezTo>
                  <a:lnTo>
                    <a:pt x="25876" y="290"/>
                  </a:lnTo>
                  <a:cubicBezTo>
                    <a:pt x="25739" y="101"/>
                    <a:pt x="25436" y="0"/>
                    <a:pt x="24976" y="0"/>
                  </a:cubicBezTo>
                  <a:close/>
                </a:path>
              </a:pathLst>
            </a:custGeom>
            <a:solidFill>
              <a:srgbClr val="6A97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1395;p48">
              <a:extLst>
                <a:ext uri="{FF2B5EF4-FFF2-40B4-BE49-F238E27FC236}">
                  <a16:creationId xmlns:a16="http://schemas.microsoft.com/office/drawing/2014/main" id="{1B446776-4667-131A-2A63-EBCA9DF6D4B5}"/>
                </a:ext>
              </a:extLst>
            </p:cNvPr>
            <p:cNvSpPr/>
            <p:nvPr/>
          </p:nvSpPr>
          <p:spPr>
            <a:xfrm>
              <a:off x="5673613" y="5840207"/>
              <a:ext cx="326381" cy="101965"/>
            </a:xfrm>
            <a:custGeom>
              <a:avLst/>
              <a:gdLst/>
              <a:ahLst/>
              <a:cxnLst/>
              <a:rect l="l" t="t" r="r" b="b"/>
              <a:pathLst>
                <a:path w="7823" h="2444" extrusionOk="0">
                  <a:moveTo>
                    <a:pt x="268" y="0"/>
                  </a:moveTo>
                  <a:cubicBezTo>
                    <a:pt x="223" y="0"/>
                    <a:pt x="172" y="14"/>
                    <a:pt x="141" y="34"/>
                  </a:cubicBezTo>
                  <a:cubicBezTo>
                    <a:pt x="99" y="60"/>
                    <a:pt x="65" y="100"/>
                    <a:pt x="45" y="146"/>
                  </a:cubicBezTo>
                  <a:cubicBezTo>
                    <a:pt x="0" y="251"/>
                    <a:pt x="37" y="385"/>
                    <a:pt x="141" y="442"/>
                  </a:cubicBezTo>
                  <a:cubicBezTo>
                    <a:pt x="578" y="682"/>
                    <a:pt x="1025" y="904"/>
                    <a:pt x="1481" y="1109"/>
                  </a:cubicBezTo>
                  <a:cubicBezTo>
                    <a:pt x="1959" y="1323"/>
                    <a:pt x="2451" y="1505"/>
                    <a:pt x="2948" y="1670"/>
                  </a:cubicBezTo>
                  <a:cubicBezTo>
                    <a:pt x="3424" y="1828"/>
                    <a:pt x="3906" y="1966"/>
                    <a:pt x="4392" y="2085"/>
                  </a:cubicBezTo>
                  <a:cubicBezTo>
                    <a:pt x="4879" y="2202"/>
                    <a:pt x="5370" y="2303"/>
                    <a:pt x="5864" y="2385"/>
                  </a:cubicBezTo>
                  <a:cubicBezTo>
                    <a:pt x="5926" y="2395"/>
                    <a:pt x="5988" y="2404"/>
                    <a:pt x="6051" y="2413"/>
                  </a:cubicBezTo>
                  <a:cubicBezTo>
                    <a:pt x="6080" y="2418"/>
                    <a:pt x="6109" y="2421"/>
                    <a:pt x="6139" y="2425"/>
                  </a:cubicBezTo>
                  <a:cubicBezTo>
                    <a:pt x="6177" y="2431"/>
                    <a:pt x="6216" y="2440"/>
                    <a:pt x="6256" y="2440"/>
                  </a:cubicBezTo>
                  <a:cubicBezTo>
                    <a:pt x="6259" y="2440"/>
                    <a:pt x="6263" y="2440"/>
                    <a:pt x="6267" y="2440"/>
                  </a:cubicBezTo>
                  <a:cubicBezTo>
                    <a:pt x="6284" y="2439"/>
                    <a:pt x="6302" y="2436"/>
                    <a:pt x="6320" y="2435"/>
                  </a:cubicBezTo>
                  <a:cubicBezTo>
                    <a:pt x="6372" y="2429"/>
                    <a:pt x="6426" y="2420"/>
                    <a:pt x="6479" y="2420"/>
                  </a:cubicBezTo>
                  <a:cubicBezTo>
                    <a:pt x="6488" y="2420"/>
                    <a:pt x="6498" y="2420"/>
                    <a:pt x="6507" y="2421"/>
                  </a:cubicBezTo>
                  <a:cubicBezTo>
                    <a:pt x="6569" y="2424"/>
                    <a:pt x="6628" y="2427"/>
                    <a:pt x="6688" y="2430"/>
                  </a:cubicBezTo>
                  <a:cubicBezTo>
                    <a:pt x="6856" y="2440"/>
                    <a:pt x="7024" y="2443"/>
                    <a:pt x="7191" y="2443"/>
                  </a:cubicBezTo>
                  <a:cubicBezTo>
                    <a:pt x="7272" y="2443"/>
                    <a:pt x="7353" y="2442"/>
                    <a:pt x="7435" y="2441"/>
                  </a:cubicBezTo>
                  <a:cubicBezTo>
                    <a:pt x="7498" y="2440"/>
                    <a:pt x="7561" y="2439"/>
                    <a:pt x="7623" y="2437"/>
                  </a:cubicBezTo>
                  <a:cubicBezTo>
                    <a:pt x="7719" y="2436"/>
                    <a:pt x="7798" y="2366"/>
                    <a:pt x="7811" y="2271"/>
                  </a:cubicBezTo>
                  <a:cubicBezTo>
                    <a:pt x="7823" y="2183"/>
                    <a:pt x="7767" y="2080"/>
                    <a:pt x="7674" y="2062"/>
                  </a:cubicBezTo>
                  <a:cubicBezTo>
                    <a:pt x="7431" y="2014"/>
                    <a:pt x="7191" y="1958"/>
                    <a:pt x="6948" y="1910"/>
                  </a:cubicBezTo>
                  <a:cubicBezTo>
                    <a:pt x="6827" y="1885"/>
                    <a:pt x="6707" y="1860"/>
                    <a:pt x="6586" y="1833"/>
                  </a:cubicBezTo>
                  <a:cubicBezTo>
                    <a:pt x="6526" y="1821"/>
                    <a:pt x="6467" y="1791"/>
                    <a:pt x="6410" y="1768"/>
                  </a:cubicBezTo>
                  <a:cubicBezTo>
                    <a:pt x="6384" y="1755"/>
                    <a:pt x="6356" y="1745"/>
                    <a:pt x="6327" y="1738"/>
                  </a:cubicBezTo>
                  <a:cubicBezTo>
                    <a:pt x="6297" y="1733"/>
                    <a:pt x="6265" y="1728"/>
                    <a:pt x="6234" y="1722"/>
                  </a:cubicBezTo>
                  <a:cubicBezTo>
                    <a:pt x="5741" y="1638"/>
                    <a:pt x="5248" y="1550"/>
                    <a:pt x="4759" y="1438"/>
                  </a:cubicBezTo>
                  <a:cubicBezTo>
                    <a:pt x="4274" y="1327"/>
                    <a:pt x="3791" y="1199"/>
                    <a:pt x="3313" y="1060"/>
                  </a:cubicBezTo>
                  <a:cubicBezTo>
                    <a:pt x="3074" y="991"/>
                    <a:pt x="2837" y="918"/>
                    <a:pt x="2601" y="841"/>
                  </a:cubicBezTo>
                  <a:cubicBezTo>
                    <a:pt x="2364" y="762"/>
                    <a:pt x="2129" y="678"/>
                    <a:pt x="1892" y="598"/>
                  </a:cubicBezTo>
                  <a:cubicBezTo>
                    <a:pt x="1422" y="441"/>
                    <a:pt x="957" y="267"/>
                    <a:pt x="498" y="82"/>
                  </a:cubicBezTo>
                  <a:cubicBezTo>
                    <a:pt x="439" y="57"/>
                    <a:pt x="381" y="34"/>
                    <a:pt x="324" y="10"/>
                  </a:cubicBezTo>
                  <a:cubicBezTo>
                    <a:pt x="308" y="3"/>
                    <a:pt x="289" y="0"/>
                    <a:pt x="268" y="0"/>
                  </a:cubicBezTo>
                  <a:close/>
                </a:path>
              </a:pathLst>
            </a:custGeom>
            <a:solidFill>
              <a:srgbClr val="0B1E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396;p48">
              <a:extLst>
                <a:ext uri="{FF2B5EF4-FFF2-40B4-BE49-F238E27FC236}">
                  <a16:creationId xmlns:a16="http://schemas.microsoft.com/office/drawing/2014/main" id="{8DAC48D3-4C54-50C2-6C08-4C0A6684017A}"/>
                </a:ext>
              </a:extLst>
            </p:cNvPr>
            <p:cNvSpPr/>
            <p:nvPr/>
          </p:nvSpPr>
          <p:spPr>
            <a:xfrm>
              <a:off x="6084061" y="5896739"/>
              <a:ext cx="304895" cy="57408"/>
            </a:xfrm>
            <a:custGeom>
              <a:avLst/>
              <a:gdLst/>
              <a:ahLst/>
              <a:cxnLst/>
              <a:rect l="l" t="t" r="r" b="b"/>
              <a:pathLst>
                <a:path w="7308" h="1376" extrusionOk="0">
                  <a:moveTo>
                    <a:pt x="6859" y="1"/>
                  </a:moveTo>
                  <a:cubicBezTo>
                    <a:pt x="6833" y="1"/>
                    <a:pt x="6806" y="4"/>
                    <a:pt x="6768" y="13"/>
                  </a:cubicBezTo>
                  <a:cubicBezTo>
                    <a:pt x="6759" y="15"/>
                    <a:pt x="6752" y="17"/>
                    <a:pt x="6743" y="19"/>
                  </a:cubicBezTo>
                  <a:lnTo>
                    <a:pt x="6669" y="38"/>
                  </a:lnTo>
                  <a:cubicBezTo>
                    <a:pt x="6586" y="58"/>
                    <a:pt x="6504" y="79"/>
                    <a:pt x="6421" y="99"/>
                  </a:cubicBezTo>
                  <a:cubicBezTo>
                    <a:pt x="6249" y="139"/>
                    <a:pt x="6076" y="176"/>
                    <a:pt x="5903" y="211"/>
                  </a:cubicBezTo>
                  <a:cubicBezTo>
                    <a:pt x="5562" y="280"/>
                    <a:pt x="5222" y="353"/>
                    <a:pt x="4877" y="412"/>
                  </a:cubicBezTo>
                  <a:cubicBezTo>
                    <a:pt x="4683" y="445"/>
                    <a:pt x="4488" y="475"/>
                    <a:pt x="4292" y="501"/>
                  </a:cubicBezTo>
                  <a:lnTo>
                    <a:pt x="4391" y="488"/>
                  </a:lnTo>
                  <a:lnTo>
                    <a:pt x="4391" y="488"/>
                  </a:lnTo>
                  <a:cubicBezTo>
                    <a:pt x="3859" y="559"/>
                    <a:pt x="3322" y="606"/>
                    <a:pt x="2785" y="627"/>
                  </a:cubicBezTo>
                  <a:cubicBezTo>
                    <a:pt x="2421" y="641"/>
                    <a:pt x="2056" y="651"/>
                    <a:pt x="1692" y="651"/>
                  </a:cubicBezTo>
                  <a:cubicBezTo>
                    <a:pt x="1519" y="651"/>
                    <a:pt x="1345" y="649"/>
                    <a:pt x="1172" y="644"/>
                  </a:cubicBezTo>
                  <a:cubicBezTo>
                    <a:pt x="1085" y="641"/>
                    <a:pt x="997" y="640"/>
                    <a:pt x="910" y="640"/>
                  </a:cubicBezTo>
                  <a:cubicBezTo>
                    <a:pt x="753" y="640"/>
                    <a:pt x="595" y="643"/>
                    <a:pt x="438" y="643"/>
                  </a:cubicBezTo>
                  <a:cubicBezTo>
                    <a:pt x="382" y="643"/>
                    <a:pt x="326" y="643"/>
                    <a:pt x="271" y="642"/>
                  </a:cubicBezTo>
                  <a:cubicBezTo>
                    <a:pt x="269" y="642"/>
                    <a:pt x="268" y="642"/>
                    <a:pt x="267" y="642"/>
                  </a:cubicBezTo>
                  <a:cubicBezTo>
                    <a:pt x="140" y="642"/>
                    <a:pt x="33" y="743"/>
                    <a:pt x="17" y="865"/>
                  </a:cubicBezTo>
                  <a:cubicBezTo>
                    <a:pt x="0" y="986"/>
                    <a:pt x="76" y="1123"/>
                    <a:pt x="203" y="1150"/>
                  </a:cubicBezTo>
                  <a:lnTo>
                    <a:pt x="202" y="1150"/>
                  </a:lnTo>
                  <a:cubicBezTo>
                    <a:pt x="418" y="1195"/>
                    <a:pt x="634" y="1237"/>
                    <a:pt x="852" y="1274"/>
                  </a:cubicBezTo>
                  <a:cubicBezTo>
                    <a:pt x="1096" y="1315"/>
                    <a:pt x="1346" y="1329"/>
                    <a:pt x="1593" y="1345"/>
                  </a:cubicBezTo>
                  <a:cubicBezTo>
                    <a:pt x="1814" y="1358"/>
                    <a:pt x="2035" y="1368"/>
                    <a:pt x="2256" y="1373"/>
                  </a:cubicBezTo>
                  <a:cubicBezTo>
                    <a:pt x="2308" y="1375"/>
                    <a:pt x="2360" y="1375"/>
                    <a:pt x="2412" y="1375"/>
                  </a:cubicBezTo>
                  <a:cubicBezTo>
                    <a:pt x="2583" y="1375"/>
                    <a:pt x="2754" y="1369"/>
                    <a:pt x="2925" y="1363"/>
                  </a:cubicBezTo>
                  <a:cubicBezTo>
                    <a:pt x="3370" y="1345"/>
                    <a:pt x="3816" y="1310"/>
                    <a:pt x="4259" y="1257"/>
                  </a:cubicBezTo>
                  <a:cubicBezTo>
                    <a:pt x="4730" y="1200"/>
                    <a:pt x="5198" y="1129"/>
                    <a:pt x="5663" y="1037"/>
                  </a:cubicBezTo>
                  <a:cubicBezTo>
                    <a:pt x="5882" y="994"/>
                    <a:pt x="6097" y="941"/>
                    <a:pt x="6313" y="882"/>
                  </a:cubicBezTo>
                  <a:cubicBezTo>
                    <a:pt x="6420" y="853"/>
                    <a:pt x="6526" y="823"/>
                    <a:pt x="6632" y="791"/>
                  </a:cubicBezTo>
                  <a:cubicBezTo>
                    <a:pt x="6740" y="760"/>
                    <a:pt x="6849" y="731"/>
                    <a:pt x="6955" y="694"/>
                  </a:cubicBezTo>
                  <a:cubicBezTo>
                    <a:pt x="7017" y="672"/>
                    <a:pt x="7073" y="640"/>
                    <a:pt x="7121" y="596"/>
                  </a:cubicBezTo>
                  <a:cubicBezTo>
                    <a:pt x="7129" y="590"/>
                    <a:pt x="7138" y="581"/>
                    <a:pt x="7146" y="574"/>
                  </a:cubicBezTo>
                  <a:cubicBezTo>
                    <a:pt x="7165" y="557"/>
                    <a:pt x="7185" y="540"/>
                    <a:pt x="7204" y="522"/>
                  </a:cubicBezTo>
                  <a:cubicBezTo>
                    <a:pt x="7282" y="453"/>
                    <a:pt x="7307" y="332"/>
                    <a:pt x="7280" y="236"/>
                  </a:cubicBezTo>
                  <a:cubicBezTo>
                    <a:pt x="7255" y="145"/>
                    <a:pt x="7173" y="46"/>
                    <a:pt x="7074" y="30"/>
                  </a:cubicBezTo>
                  <a:cubicBezTo>
                    <a:pt x="7039" y="25"/>
                    <a:pt x="7003" y="18"/>
                    <a:pt x="6967" y="13"/>
                  </a:cubicBezTo>
                  <a:cubicBezTo>
                    <a:pt x="6920" y="6"/>
                    <a:pt x="6890" y="1"/>
                    <a:pt x="6859" y="1"/>
                  </a:cubicBezTo>
                  <a:close/>
                </a:path>
              </a:pathLst>
            </a:custGeom>
            <a:solidFill>
              <a:srgbClr val="0B1E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397;p48">
              <a:extLst>
                <a:ext uri="{FF2B5EF4-FFF2-40B4-BE49-F238E27FC236}">
                  <a16:creationId xmlns:a16="http://schemas.microsoft.com/office/drawing/2014/main" id="{B9329270-EF82-875C-B1C1-C2F7EAF53F3E}"/>
                </a:ext>
              </a:extLst>
            </p:cNvPr>
            <p:cNvSpPr/>
            <p:nvPr/>
          </p:nvSpPr>
          <p:spPr>
            <a:xfrm>
              <a:off x="6521378" y="5796317"/>
              <a:ext cx="183613" cy="64208"/>
            </a:xfrm>
            <a:custGeom>
              <a:avLst/>
              <a:gdLst/>
              <a:ahLst/>
              <a:cxnLst/>
              <a:rect l="l" t="t" r="r" b="b"/>
              <a:pathLst>
                <a:path w="4401" h="1539" extrusionOk="0">
                  <a:moveTo>
                    <a:pt x="4166" y="1"/>
                  </a:moveTo>
                  <a:cubicBezTo>
                    <a:pt x="4147" y="1"/>
                    <a:pt x="4128" y="3"/>
                    <a:pt x="4110" y="9"/>
                  </a:cubicBezTo>
                  <a:lnTo>
                    <a:pt x="4051" y="16"/>
                  </a:lnTo>
                  <a:lnTo>
                    <a:pt x="4051" y="16"/>
                  </a:lnTo>
                  <a:cubicBezTo>
                    <a:pt x="4065" y="14"/>
                    <a:pt x="4080" y="12"/>
                    <a:pt x="4095" y="10"/>
                  </a:cubicBezTo>
                  <a:lnTo>
                    <a:pt x="4095" y="10"/>
                  </a:lnTo>
                  <a:lnTo>
                    <a:pt x="4035" y="18"/>
                  </a:lnTo>
                  <a:lnTo>
                    <a:pt x="4051" y="16"/>
                  </a:lnTo>
                  <a:lnTo>
                    <a:pt x="4051" y="16"/>
                  </a:lnTo>
                  <a:cubicBezTo>
                    <a:pt x="3985" y="26"/>
                    <a:pt x="3919" y="36"/>
                    <a:pt x="3854" y="48"/>
                  </a:cubicBezTo>
                  <a:cubicBezTo>
                    <a:pt x="3791" y="61"/>
                    <a:pt x="3725" y="68"/>
                    <a:pt x="3664" y="85"/>
                  </a:cubicBezTo>
                  <a:cubicBezTo>
                    <a:pt x="3538" y="119"/>
                    <a:pt x="3415" y="162"/>
                    <a:pt x="3292" y="199"/>
                  </a:cubicBezTo>
                  <a:cubicBezTo>
                    <a:pt x="3041" y="275"/>
                    <a:pt x="2789" y="342"/>
                    <a:pt x="2538" y="419"/>
                  </a:cubicBezTo>
                  <a:cubicBezTo>
                    <a:pt x="2287" y="496"/>
                    <a:pt x="2038" y="563"/>
                    <a:pt x="1789" y="638"/>
                  </a:cubicBezTo>
                  <a:cubicBezTo>
                    <a:pt x="1541" y="714"/>
                    <a:pt x="1286" y="785"/>
                    <a:pt x="1033" y="852"/>
                  </a:cubicBezTo>
                  <a:cubicBezTo>
                    <a:pt x="894" y="888"/>
                    <a:pt x="753" y="923"/>
                    <a:pt x="613" y="955"/>
                  </a:cubicBezTo>
                  <a:cubicBezTo>
                    <a:pt x="542" y="972"/>
                    <a:pt x="473" y="999"/>
                    <a:pt x="402" y="1017"/>
                  </a:cubicBezTo>
                  <a:cubicBezTo>
                    <a:pt x="332" y="1036"/>
                    <a:pt x="257" y="1055"/>
                    <a:pt x="185" y="1073"/>
                  </a:cubicBezTo>
                  <a:cubicBezTo>
                    <a:pt x="70" y="1103"/>
                    <a:pt x="0" y="1220"/>
                    <a:pt x="15" y="1333"/>
                  </a:cubicBezTo>
                  <a:cubicBezTo>
                    <a:pt x="29" y="1435"/>
                    <a:pt x="120" y="1538"/>
                    <a:pt x="231" y="1538"/>
                  </a:cubicBezTo>
                  <a:cubicBezTo>
                    <a:pt x="236" y="1538"/>
                    <a:pt x="242" y="1538"/>
                    <a:pt x="247" y="1538"/>
                  </a:cubicBezTo>
                  <a:cubicBezTo>
                    <a:pt x="380" y="1526"/>
                    <a:pt x="511" y="1512"/>
                    <a:pt x="643" y="1505"/>
                  </a:cubicBezTo>
                  <a:cubicBezTo>
                    <a:pt x="730" y="1499"/>
                    <a:pt x="818" y="1480"/>
                    <a:pt x="903" y="1467"/>
                  </a:cubicBezTo>
                  <a:cubicBezTo>
                    <a:pt x="970" y="1456"/>
                    <a:pt x="1036" y="1445"/>
                    <a:pt x="1102" y="1435"/>
                  </a:cubicBezTo>
                  <a:cubicBezTo>
                    <a:pt x="1364" y="1390"/>
                    <a:pt x="1623" y="1341"/>
                    <a:pt x="1883" y="1287"/>
                  </a:cubicBezTo>
                  <a:cubicBezTo>
                    <a:pt x="2146" y="1232"/>
                    <a:pt x="2405" y="1161"/>
                    <a:pt x="2663" y="1087"/>
                  </a:cubicBezTo>
                  <a:cubicBezTo>
                    <a:pt x="2790" y="1050"/>
                    <a:pt x="2916" y="1012"/>
                    <a:pt x="3040" y="966"/>
                  </a:cubicBezTo>
                  <a:cubicBezTo>
                    <a:pt x="3164" y="921"/>
                    <a:pt x="3291" y="872"/>
                    <a:pt x="3418" y="823"/>
                  </a:cubicBezTo>
                  <a:cubicBezTo>
                    <a:pt x="3487" y="796"/>
                    <a:pt x="3554" y="769"/>
                    <a:pt x="3623" y="741"/>
                  </a:cubicBezTo>
                  <a:lnTo>
                    <a:pt x="3728" y="698"/>
                  </a:lnTo>
                  <a:cubicBezTo>
                    <a:pt x="3782" y="676"/>
                    <a:pt x="3841" y="656"/>
                    <a:pt x="3893" y="629"/>
                  </a:cubicBezTo>
                  <a:cubicBezTo>
                    <a:pt x="4024" y="559"/>
                    <a:pt x="4151" y="480"/>
                    <a:pt x="4271" y="392"/>
                  </a:cubicBezTo>
                  <a:cubicBezTo>
                    <a:pt x="4358" y="332"/>
                    <a:pt x="4401" y="232"/>
                    <a:pt x="4357" y="129"/>
                  </a:cubicBezTo>
                  <a:cubicBezTo>
                    <a:pt x="4341" y="88"/>
                    <a:pt x="4310" y="52"/>
                    <a:pt x="4271" y="30"/>
                  </a:cubicBezTo>
                  <a:lnTo>
                    <a:pt x="4221" y="9"/>
                  </a:lnTo>
                  <a:cubicBezTo>
                    <a:pt x="4203" y="3"/>
                    <a:pt x="4185" y="1"/>
                    <a:pt x="4166" y="1"/>
                  </a:cubicBezTo>
                  <a:close/>
                </a:path>
              </a:pathLst>
            </a:custGeom>
            <a:solidFill>
              <a:srgbClr val="0B1E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1398;p48">
              <a:extLst>
                <a:ext uri="{FF2B5EF4-FFF2-40B4-BE49-F238E27FC236}">
                  <a16:creationId xmlns:a16="http://schemas.microsoft.com/office/drawing/2014/main" id="{1F7306EC-AF97-40C4-6951-B1FEFFF84662}"/>
                </a:ext>
              </a:extLst>
            </p:cNvPr>
            <p:cNvSpPr/>
            <p:nvPr/>
          </p:nvSpPr>
          <p:spPr>
            <a:xfrm>
              <a:off x="5364546" y="5628850"/>
              <a:ext cx="207269" cy="145146"/>
            </a:xfrm>
            <a:custGeom>
              <a:avLst/>
              <a:gdLst/>
              <a:ahLst/>
              <a:cxnLst/>
              <a:rect l="l" t="t" r="r" b="b"/>
              <a:pathLst>
                <a:path w="4968" h="3479" extrusionOk="0">
                  <a:moveTo>
                    <a:pt x="1080" y="1143"/>
                  </a:moveTo>
                  <a:lnTo>
                    <a:pt x="1080" y="1143"/>
                  </a:lnTo>
                  <a:cubicBezTo>
                    <a:pt x="1082" y="1144"/>
                    <a:pt x="1084" y="1146"/>
                    <a:pt x="1086" y="1147"/>
                  </a:cubicBezTo>
                  <a:lnTo>
                    <a:pt x="1086" y="1147"/>
                  </a:lnTo>
                  <a:lnTo>
                    <a:pt x="1080" y="1143"/>
                  </a:lnTo>
                  <a:close/>
                  <a:moveTo>
                    <a:pt x="226" y="0"/>
                  </a:moveTo>
                  <a:cubicBezTo>
                    <a:pt x="207" y="0"/>
                    <a:pt x="188" y="3"/>
                    <a:pt x="172" y="8"/>
                  </a:cubicBezTo>
                  <a:cubicBezTo>
                    <a:pt x="130" y="21"/>
                    <a:pt x="92" y="46"/>
                    <a:pt x="65" y="82"/>
                  </a:cubicBezTo>
                  <a:cubicBezTo>
                    <a:pt x="7" y="156"/>
                    <a:pt x="1" y="289"/>
                    <a:pt x="81" y="354"/>
                  </a:cubicBezTo>
                  <a:lnTo>
                    <a:pt x="80" y="355"/>
                  </a:lnTo>
                  <a:cubicBezTo>
                    <a:pt x="420" y="629"/>
                    <a:pt x="762" y="899"/>
                    <a:pt x="1109" y="1165"/>
                  </a:cubicBezTo>
                  <a:lnTo>
                    <a:pt x="1109" y="1165"/>
                  </a:lnTo>
                  <a:cubicBezTo>
                    <a:pt x="1205" y="1240"/>
                    <a:pt x="1299" y="1317"/>
                    <a:pt x="1395" y="1393"/>
                  </a:cubicBezTo>
                  <a:cubicBezTo>
                    <a:pt x="1515" y="1487"/>
                    <a:pt x="1638" y="1578"/>
                    <a:pt x="1762" y="1666"/>
                  </a:cubicBezTo>
                  <a:cubicBezTo>
                    <a:pt x="1980" y="1822"/>
                    <a:pt x="2200" y="1977"/>
                    <a:pt x="2420" y="2130"/>
                  </a:cubicBezTo>
                  <a:cubicBezTo>
                    <a:pt x="2639" y="2283"/>
                    <a:pt x="2858" y="2432"/>
                    <a:pt x="3080" y="2580"/>
                  </a:cubicBezTo>
                  <a:cubicBezTo>
                    <a:pt x="3303" y="2730"/>
                    <a:pt x="3524" y="2883"/>
                    <a:pt x="3752" y="3023"/>
                  </a:cubicBezTo>
                  <a:cubicBezTo>
                    <a:pt x="3880" y="3102"/>
                    <a:pt x="4008" y="3180"/>
                    <a:pt x="4137" y="3257"/>
                  </a:cubicBezTo>
                  <a:lnTo>
                    <a:pt x="4332" y="3375"/>
                  </a:lnTo>
                  <a:cubicBezTo>
                    <a:pt x="4382" y="3405"/>
                    <a:pt x="4436" y="3429"/>
                    <a:pt x="4492" y="3444"/>
                  </a:cubicBezTo>
                  <a:lnTo>
                    <a:pt x="4606" y="3471"/>
                  </a:lnTo>
                  <a:cubicBezTo>
                    <a:pt x="4627" y="3476"/>
                    <a:pt x="4649" y="3479"/>
                    <a:pt x="4672" y="3479"/>
                  </a:cubicBezTo>
                  <a:cubicBezTo>
                    <a:pt x="4766" y="3479"/>
                    <a:pt x="4863" y="3434"/>
                    <a:pt x="4909" y="3348"/>
                  </a:cubicBezTo>
                  <a:cubicBezTo>
                    <a:pt x="4967" y="3237"/>
                    <a:pt x="4948" y="3115"/>
                    <a:pt x="4867" y="3023"/>
                  </a:cubicBezTo>
                  <a:lnTo>
                    <a:pt x="4785" y="2929"/>
                  </a:lnTo>
                  <a:cubicBezTo>
                    <a:pt x="4739" y="2877"/>
                    <a:pt x="4679" y="2842"/>
                    <a:pt x="4621" y="2806"/>
                  </a:cubicBezTo>
                  <a:cubicBezTo>
                    <a:pt x="4545" y="2760"/>
                    <a:pt x="4470" y="2712"/>
                    <a:pt x="4395" y="2665"/>
                  </a:cubicBezTo>
                  <a:cubicBezTo>
                    <a:pt x="4248" y="2572"/>
                    <a:pt x="4103" y="2478"/>
                    <a:pt x="3956" y="2389"/>
                  </a:cubicBezTo>
                  <a:cubicBezTo>
                    <a:pt x="3657" y="2206"/>
                    <a:pt x="3359" y="2021"/>
                    <a:pt x="3063" y="1833"/>
                  </a:cubicBezTo>
                  <a:cubicBezTo>
                    <a:pt x="2767" y="1645"/>
                    <a:pt x="2474" y="1454"/>
                    <a:pt x="2183" y="1260"/>
                  </a:cubicBezTo>
                  <a:cubicBezTo>
                    <a:pt x="2039" y="1165"/>
                    <a:pt x="1897" y="1067"/>
                    <a:pt x="1749" y="975"/>
                  </a:cubicBezTo>
                  <a:cubicBezTo>
                    <a:pt x="1600" y="882"/>
                    <a:pt x="1449" y="788"/>
                    <a:pt x="1302" y="690"/>
                  </a:cubicBezTo>
                  <a:cubicBezTo>
                    <a:pt x="976" y="474"/>
                    <a:pt x="653" y="253"/>
                    <a:pt x="331" y="28"/>
                  </a:cubicBezTo>
                  <a:cubicBezTo>
                    <a:pt x="305" y="10"/>
                    <a:pt x="264" y="0"/>
                    <a:pt x="226" y="0"/>
                  </a:cubicBezTo>
                  <a:close/>
                </a:path>
              </a:pathLst>
            </a:custGeom>
            <a:solidFill>
              <a:srgbClr val="0B1E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1399;p48">
              <a:extLst>
                <a:ext uri="{FF2B5EF4-FFF2-40B4-BE49-F238E27FC236}">
                  <a16:creationId xmlns:a16="http://schemas.microsoft.com/office/drawing/2014/main" id="{4B1987A4-A02D-2CAA-B227-64BBA04A81E1}"/>
                </a:ext>
              </a:extLst>
            </p:cNvPr>
            <p:cNvSpPr/>
            <p:nvPr/>
          </p:nvSpPr>
          <p:spPr>
            <a:xfrm>
              <a:off x="5145804" y="5232295"/>
              <a:ext cx="142852" cy="284869"/>
            </a:xfrm>
            <a:custGeom>
              <a:avLst/>
              <a:gdLst/>
              <a:ahLst/>
              <a:cxnLst/>
              <a:rect l="l" t="t" r="r" b="b"/>
              <a:pathLst>
                <a:path w="3424" h="6828" extrusionOk="0">
                  <a:moveTo>
                    <a:pt x="1039" y="2460"/>
                  </a:moveTo>
                  <a:cubicBezTo>
                    <a:pt x="1039" y="2461"/>
                    <a:pt x="1040" y="2463"/>
                    <a:pt x="1040" y="2464"/>
                  </a:cubicBezTo>
                  <a:lnTo>
                    <a:pt x="1039" y="2460"/>
                  </a:lnTo>
                  <a:close/>
                  <a:moveTo>
                    <a:pt x="216" y="0"/>
                  </a:moveTo>
                  <a:cubicBezTo>
                    <a:pt x="169" y="0"/>
                    <a:pt x="122" y="18"/>
                    <a:pt x="86" y="55"/>
                  </a:cubicBezTo>
                  <a:cubicBezTo>
                    <a:pt x="54" y="91"/>
                    <a:pt x="35" y="137"/>
                    <a:pt x="32" y="185"/>
                  </a:cubicBezTo>
                  <a:cubicBezTo>
                    <a:pt x="13" y="371"/>
                    <a:pt x="2" y="556"/>
                    <a:pt x="1" y="742"/>
                  </a:cubicBezTo>
                  <a:cubicBezTo>
                    <a:pt x="0" y="834"/>
                    <a:pt x="1" y="925"/>
                    <a:pt x="4" y="1016"/>
                  </a:cubicBezTo>
                  <a:cubicBezTo>
                    <a:pt x="10" y="1130"/>
                    <a:pt x="22" y="1244"/>
                    <a:pt x="40" y="1357"/>
                  </a:cubicBezTo>
                  <a:cubicBezTo>
                    <a:pt x="94" y="1717"/>
                    <a:pt x="187" y="2070"/>
                    <a:pt x="299" y="2417"/>
                  </a:cubicBezTo>
                  <a:cubicBezTo>
                    <a:pt x="372" y="2639"/>
                    <a:pt x="454" y="2857"/>
                    <a:pt x="545" y="3072"/>
                  </a:cubicBezTo>
                  <a:lnTo>
                    <a:pt x="509" y="2989"/>
                  </a:lnTo>
                  <a:lnTo>
                    <a:pt x="509" y="2989"/>
                  </a:lnTo>
                  <a:cubicBezTo>
                    <a:pt x="557" y="3142"/>
                    <a:pt x="625" y="3291"/>
                    <a:pt x="694" y="3436"/>
                  </a:cubicBezTo>
                  <a:cubicBezTo>
                    <a:pt x="750" y="3555"/>
                    <a:pt x="808" y="3671"/>
                    <a:pt x="871" y="3788"/>
                  </a:cubicBezTo>
                  <a:cubicBezTo>
                    <a:pt x="996" y="4025"/>
                    <a:pt x="1129" y="4257"/>
                    <a:pt x="1268" y="4485"/>
                  </a:cubicBezTo>
                  <a:cubicBezTo>
                    <a:pt x="1564" y="4968"/>
                    <a:pt x="1886" y="5435"/>
                    <a:pt x="2235" y="5881"/>
                  </a:cubicBezTo>
                  <a:cubicBezTo>
                    <a:pt x="2328" y="6000"/>
                    <a:pt x="2421" y="6119"/>
                    <a:pt x="2515" y="6236"/>
                  </a:cubicBezTo>
                  <a:cubicBezTo>
                    <a:pt x="2561" y="6295"/>
                    <a:pt x="2606" y="6352"/>
                    <a:pt x="2652" y="6409"/>
                  </a:cubicBezTo>
                  <a:cubicBezTo>
                    <a:pt x="2675" y="6439"/>
                    <a:pt x="2700" y="6468"/>
                    <a:pt x="2723" y="6497"/>
                  </a:cubicBezTo>
                  <a:lnTo>
                    <a:pt x="2758" y="6541"/>
                  </a:lnTo>
                  <a:cubicBezTo>
                    <a:pt x="2770" y="6556"/>
                    <a:pt x="2784" y="6569"/>
                    <a:pt x="2798" y="6582"/>
                  </a:cubicBezTo>
                  <a:lnTo>
                    <a:pt x="2798" y="6582"/>
                  </a:lnTo>
                  <a:lnTo>
                    <a:pt x="2792" y="6578"/>
                  </a:lnTo>
                  <a:lnTo>
                    <a:pt x="2792" y="6578"/>
                  </a:lnTo>
                  <a:cubicBezTo>
                    <a:pt x="2859" y="6637"/>
                    <a:pt x="2926" y="6697"/>
                    <a:pt x="2992" y="6756"/>
                  </a:cubicBezTo>
                  <a:cubicBezTo>
                    <a:pt x="3043" y="6802"/>
                    <a:pt x="3107" y="6828"/>
                    <a:pt x="3171" y="6828"/>
                  </a:cubicBezTo>
                  <a:cubicBezTo>
                    <a:pt x="3222" y="6828"/>
                    <a:pt x="3274" y="6811"/>
                    <a:pt x="3319" y="6776"/>
                  </a:cubicBezTo>
                  <a:cubicBezTo>
                    <a:pt x="3362" y="6744"/>
                    <a:pt x="3394" y="6699"/>
                    <a:pt x="3408" y="6646"/>
                  </a:cubicBezTo>
                  <a:cubicBezTo>
                    <a:pt x="3424" y="6578"/>
                    <a:pt x="3413" y="6519"/>
                    <a:pt x="3384" y="6454"/>
                  </a:cubicBezTo>
                  <a:lnTo>
                    <a:pt x="3384" y="6453"/>
                  </a:lnTo>
                  <a:cubicBezTo>
                    <a:pt x="3346" y="6371"/>
                    <a:pt x="3307" y="6290"/>
                    <a:pt x="3269" y="6208"/>
                  </a:cubicBezTo>
                  <a:lnTo>
                    <a:pt x="3269" y="6208"/>
                  </a:lnTo>
                  <a:lnTo>
                    <a:pt x="3276" y="6225"/>
                  </a:lnTo>
                  <a:lnTo>
                    <a:pt x="3276" y="6225"/>
                  </a:lnTo>
                  <a:cubicBezTo>
                    <a:pt x="3260" y="6191"/>
                    <a:pt x="3240" y="6158"/>
                    <a:pt x="3218" y="6127"/>
                  </a:cubicBezTo>
                  <a:lnTo>
                    <a:pt x="3155" y="6035"/>
                  </a:lnTo>
                  <a:cubicBezTo>
                    <a:pt x="3113" y="5974"/>
                    <a:pt x="3073" y="5913"/>
                    <a:pt x="3032" y="5852"/>
                  </a:cubicBezTo>
                  <a:cubicBezTo>
                    <a:pt x="2952" y="5732"/>
                    <a:pt x="2874" y="5612"/>
                    <a:pt x="2794" y="5492"/>
                  </a:cubicBezTo>
                  <a:cubicBezTo>
                    <a:pt x="2634" y="5247"/>
                    <a:pt x="2470" y="5005"/>
                    <a:pt x="2312" y="4758"/>
                  </a:cubicBezTo>
                  <a:cubicBezTo>
                    <a:pt x="1999" y="4268"/>
                    <a:pt x="1692" y="3772"/>
                    <a:pt x="1429" y="3252"/>
                  </a:cubicBezTo>
                  <a:cubicBezTo>
                    <a:pt x="1357" y="3108"/>
                    <a:pt x="1289" y="2963"/>
                    <a:pt x="1212" y="2823"/>
                  </a:cubicBezTo>
                  <a:cubicBezTo>
                    <a:pt x="1136" y="2679"/>
                    <a:pt x="1067" y="2532"/>
                    <a:pt x="1005" y="2381"/>
                  </a:cubicBezTo>
                  <a:lnTo>
                    <a:pt x="1005" y="2381"/>
                  </a:lnTo>
                  <a:lnTo>
                    <a:pt x="1039" y="2460"/>
                  </a:lnTo>
                  <a:lnTo>
                    <a:pt x="1039" y="2460"/>
                  </a:lnTo>
                  <a:cubicBezTo>
                    <a:pt x="916" y="2171"/>
                    <a:pt x="811" y="1874"/>
                    <a:pt x="724" y="1573"/>
                  </a:cubicBezTo>
                  <a:cubicBezTo>
                    <a:pt x="682" y="1423"/>
                    <a:pt x="641" y="1273"/>
                    <a:pt x="606" y="1121"/>
                  </a:cubicBezTo>
                  <a:cubicBezTo>
                    <a:pt x="571" y="969"/>
                    <a:pt x="525" y="817"/>
                    <a:pt x="490" y="664"/>
                  </a:cubicBezTo>
                  <a:cubicBezTo>
                    <a:pt x="452" y="499"/>
                    <a:pt x="421" y="332"/>
                    <a:pt x="398" y="163"/>
                  </a:cubicBezTo>
                  <a:lnTo>
                    <a:pt x="398" y="163"/>
                  </a:lnTo>
                  <a:cubicBezTo>
                    <a:pt x="399" y="170"/>
                    <a:pt x="400" y="178"/>
                    <a:pt x="401" y="185"/>
                  </a:cubicBezTo>
                  <a:lnTo>
                    <a:pt x="403" y="197"/>
                  </a:lnTo>
                  <a:lnTo>
                    <a:pt x="396" y="147"/>
                  </a:lnTo>
                  <a:lnTo>
                    <a:pt x="396" y="147"/>
                  </a:lnTo>
                  <a:cubicBezTo>
                    <a:pt x="396" y="152"/>
                    <a:pt x="397" y="158"/>
                    <a:pt x="398" y="163"/>
                  </a:cubicBezTo>
                  <a:lnTo>
                    <a:pt x="398" y="163"/>
                  </a:lnTo>
                  <a:cubicBezTo>
                    <a:pt x="391" y="122"/>
                    <a:pt x="379" y="87"/>
                    <a:pt x="347" y="55"/>
                  </a:cubicBezTo>
                  <a:cubicBezTo>
                    <a:pt x="311" y="18"/>
                    <a:pt x="264" y="0"/>
                    <a:pt x="216" y="0"/>
                  </a:cubicBezTo>
                  <a:close/>
                </a:path>
              </a:pathLst>
            </a:custGeom>
            <a:solidFill>
              <a:srgbClr val="0B1E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400;p48">
              <a:extLst>
                <a:ext uri="{FF2B5EF4-FFF2-40B4-BE49-F238E27FC236}">
                  <a16:creationId xmlns:a16="http://schemas.microsoft.com/office/drawing/2014/main" id="{901C7B04-2D57-6CB1-9117-BA67A705EF96}"/>
                </a:ext>
              </a:extLst>
            </p:cNvPr>
            <p:cNvSpPr/>
            <p:nvPr/>
          </p:nvSpPr>
          <p:spPr>
            <a:xfrm>
              <a:off x="5101789" y="4663015"/>
              <a:ext cx="69882" cy="351079"/>
            </a:xfrm>
            <a:custGeom>
              <a:avLst/>
              <a:gdLst/>
              <a:ahLst/>
              <a:cxnLst/>
              <a:rect l="l" t="t" r="r" b="b"/>
              <a:pathLst>
                <a:path w="1675" h="8415" extrusionOk="0">
                  <a:moveTo>
                    <a:pt x="1504" y="0"/>
                  </a:moveTo>
                  <a:cubicBezTo>
                    <a:pt x="1451" y="0"/>
                    <a:pt x="1396" y="26"/>
                    <a:pt x="1371" y="76"/>
                  </a:cubicBezTo>
                  <a:cubicBezTo>
                    <a:pt x="1309" y="195"/>
                    <a:pt x="1249" y="315"/>
                    <a:pt x="1195" y="438"/>
                  </a:cubicBezTo>
                  <a:cubicBezTo>
                    <a:pt x="1169" y="497"/>
                    <a:pt x="1145" y="557"/>
                    <a:pt x="1114" y="615"/>
                  </a:cubicBezTo>
                  <a:cubicBezTo>
                    <a:pt x="1073" y="687"/>
                    <a:pt x="1037" y="761"/>
                    <a:pt x="1005" y="837"/>
                  </a:cubicBezTo>
                  <a:cubicBezTo>
                    <a:pt x="905" y="1088"/>
                    <a:pt x="804" y="1339"/>
                    <a:pt x="728" y="1599"/>
                  </a:cubicBezTo>
                  <a:cubicBezTo>
                    <a:pt x="578" y="2116"/>
                    <a:pt x="446" y="2639"/>
                    <a:pt x="343" y="3168"/>
                  </a:cubicBezTo>
                  <a:cubicBezTo>
                    <a:pt x="234" y="3717"/>
                    <a:pt x="150" y="4270"/>
                    <a:pt x="88" y="4825"/>
                  </a:cubicBezTo>
                  <a:cubicBezTo>
                    <a:pt x="28" y="5361"/>
                    <a:pt x="6" y="5899"/>
                    <a:pt x="3" y="6437"/>
                  </a:cubicBezTo>
                  <a:cubicBezTo>
                    <a:pt x="0" y="6975"/>
                    <a:pt x="30" y="7511"/>
                    <a:pt x="80" y="8046"/>
                  </a:cubicBezTo>
                  <a:cubicBezTo>
                    <a:pt x="86" y="8114"/>
                    <a:pt x="93" y="8181"/>
                    <a:pt x="100" y="8249"/>
                  </a:cubicBezTo>
                  <a:cubicBezTo>
                    <a:pt x="109" y="8333"/>
                    <a:pt x="167" y="8415"/>
                    <a:pt x="258" y="8415"/>
                  </a:cubicBezTo>
                  <a:cubicBezTo>
                    <a:pt x="260" y="8415"/>
                    <a:pt x="263" y="8415"/>
                    <a:pt x="265" y="8415"/>
                  </a:cubicBezTo>
                  <a:cubicBezTo>
                    <a:pt x="354" y="8410"/>
                    <a:pt x="432" y="8343"/>
                    <a:pt x="431" y="8249"/>
                  </a:cubicBezTo>
                  <a:lnTo>
                    <a:pt x="431" y="8249"/>
                  </a:lnTo>
                  <a:lnTo>
                    <a:pt x="431" y="8250"/>
                  </a:lnTo>
                  <a:cubicBezTo>
                    <a:pt x="425" y="7771"/>
                    <a:pt x="444" y="7294"/>
                    <a:pt x="467" y="6815"/>
                  </a:cubicBezTo>
                  <a:cubicBezTo>
                    <a:pt x="488" y="6336"/>
                    <a:pt x="527" y="5858"/>
                    <a:pt x="584" y="5382"/>
                  </a:cubicBezTo>
                  <a:cubicBezTo>
                    <a:pt x="615" y="5117"/>
                    <a:pt x="644" y="4851"/>
                    <a:pt x="679" y="4586"/>
                  </a:cubicBezTo>
                  <a:lnTo>
                    <a:pt x="679" y="4586"/>
                  </a:lnTo>
                  <a:lnTo>
                    <a:pt x="669" y="4661"/>
                  </a:lnTo>
                  <a:cubicBezTo>
                    <a:pt x="749" y="4071"/>
                    <a:pt x="857" y="3488"/>
                    <a:pt x="984" y="2907"/>
                  </a:cubicBezTo>
                  <a:cubicBezTo>
                    <a:pt x="1047" y="2617"/>
                    <a:pt x="1117" y="2328"/>
                    <a:pt x="1193" y="2041"/>
                  </a:cubicBezTo>
                  <a:cubicBezTo>
                    <a:pt x="1232" y="1894"/>
                    <a:pt x="1272" y="1749"/>
                    <a:pt x="1315" y="1604"/>
                  </a:cubicBezTo>
                  <a:cubicBezTo>
                    <a:pt x="1356" y="1461"/>
                    <a:pt x="1385" y="1314"/>
                    <a:pt x="1421" y="1171"/>
                  </a:cubicBezTo>
                  <a:cubicBezTo>
                    <a:pt x="1441" y="1091"/>
                    <a:pt x="1464" y="1010"/>
                    <a:pt x="1483" y="930"/>
                  </a:cubicBezTo>
                  <a:cubicBezTo>
                    <a:pt x="1503" y="849"/>
                    <a:pt x="1508" y="765"/>
                    <a:pt x="1529" y="685"/>
                  </a:cubicBezTo>
                  <a:cubicBezTo>
                    <a:pt x="1573" y="521"/>
                    <a:pt x="1614" y="359"/>
                    <a:pt x="1654" y="196"/>
                  </a:cubicBezTo>
                  <a:cubicBezTo>
                    <a:pt x="1674" y="120"/>
                    <a:pt x="1636" y="43"/>
                    <a:pt x="1565" y="12"/>
                  </a:cubicBezTo>
                  <a:cubicBezTo>
                    <a:pt x="1546" y="4"/>
                    <a:pt x="1525" y="0"/>
                    <a:pt x="1504" y="0"/>
                  </a:cubicBezTo>
                  <a:close/>
                </a:path>
              </a:pathLst>
            </a:custGeom>
            <a:solidFill>
              <a:srgbClr val="0B1E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1401;p48">
              <a:extLst>
                <a:ext uri="{FF2B5EF4-FFF2-40B4-BE49-F238E27FC236}">
                  <a16:creationId xmlns:a16="http://schemas.microsoft.com/office/drawing/2014/main" id="{F8911BD7-9E44-66CA-2F24-36B50E0A9815}"/>
                </a:ext>
              </a:extLst>
            </p:cNvPr>
            <p:cNvSpPr/>
            <p:nvPr/>
          </p:nvSpPr>
          <p:spPr>
            <a:xfrm>
              <a:off x="5193992" y="4319195"/>
              <a:ext cx="156953" cy="231717"/>
            </a:xfrm>
            <a:custGeom>
              <a:avLst/>
              <a:gdLst/>
              <a:ahLst/>
              <a:cxnLst/>
              <a:rect l="l" t="t" r="r" b="b"/>
              <a:pathLst>
                <a:path w="3762" h="5554" extrusionOk="0">
                  <a:moveTo>
                    <a:pt x="616" y="4905"/>
                  </a:moveTo>
                  <a:lnTo>
                    <a:pt x="602" y="4938"/>
                  </a:lnTo>
                  <a:cubicBezTo>
                    <a:pt x="607" y="4927"/>
                    <a:pt x="611" y="4916"/>
                    <a:pt x="616" y="4905"/>
                  </a:cubicBezTo>
                  <a:close/>
                  <a:moveTo>
                    <a:pt x="3495" y="1"/>
                  </a:moveTo>
                  <a:cubicBezTo>
                    <a:pt x="3433" y="1"/>
                    <a:pt x="3371" y="25"/>
                    <a:pt x="3322" y="70"/>
                  </a:cubicBezTo>
                  <a:cubicBezTo>
                    <a:pt x="3256" y="130"/>
                    <a:pt x="3188" y="188"/>
                    <a:pt x="3123" y="249"/>
                  </a:cubicBezTo>
                  <a:lnTo>
                    <a:pt x="3123" y="249"/>
                  </a:lnTo>
                  <a:cubicBezTo>
                    <a:pt x="3097" y="266"/>
                    <a:pt x="3072" y="284"/>
                    <a:pt x="3046" y="302"/>
                  </a:cubicBezTo>
                  <a:cubicBezTo>
                    <a:pt x="3006" y="329"/>
                    <a:pt x="2962" y="356"/>
                    <a:pt x="2932" y="396"/>
                  </a:cubicBezTo>
                  <a:cubicBezTo>
                    <a:pt x="2916" y="415"/>
                    <a:pt x="2900" y="435"/>
                    <a:pt x="2884" y="456"/>
                  </a:cubicBezTo>
                  <a:cubicBezTo>
                    <a:pt x="2809" y="553"/>
                    <a:pt x="2733" y="650"/>
                    <a:pt x="2659" y="748"/>
                  </a:cubicBezTo>
                  <a:cubicBezTo>
                    <a:pt x="2540" y="903"/>
                    <a:pt x="2422" y="1058"/>
                    <a:pt x="2305" y="1215"/>
                  </a:cubicBezTo>
                  <a:cubicBezTo>
                    <a:pt x="2071" y="1526"/>
                    <a:pt x="1841" y="1841"/>
                    <a:pt x="1614" y="2159"/>
                  </a:cubicBezTo>
                  <a:cubicBezTo>
                    <a:pt x="1387" y="2477"/>
                    <a:pt x="1164" y="2798"/>
                    <a:pt x="945" y="3121"/>
                  </a:cubicBezTo>
                  <a:cubicBezTo>
                    <a:pt x="838" y="3280"/>
                    <a:pt x="729" y="3439"/>
                    <a:pt x="624" y="3600"/>
                  </a:cubicBezTo>
                  <a:cubicBezTo>
                    <a:pt x="526" y="3749"/>
                    <a:pt x="428" y="3898"/>
                    <a:pt x="342" y="4055"/>
                  </a:cubicBezTo>
                  <a:cubicBezTo>
                    <a:pt x="285" y="4160"/>
                    <a:pt x="239" y="4273"/>
                    <a:pt x="194" y="4383"/>
                  </a:cubicBezTo>
                  <a:cubicBezTo>
                    <a:pt x="156" y="4474"/>
                    <a:pt x="123" y="4567"/>
                    <a:pt x="95" y="4662"/>
                  </a:cubicBezTo>
                  <a:cubicBezTo>
                    <a:pt x="34" y="4872"/>
                    <a:pt x="2" y="5088"/>
                    <a:pt x="1" y="5307"/>
                  </a:cubicBezTo>
                  <a:cubicBezTo>
                    <a:pt x="2" y="5431"/>
                    <a:pt x="93" y="5535"/>
                    <a:pt x="216" y="5550"/>
                  </a:cubicBezTo>
                  <a:cubicBezTo>
                    <a:pt x="229" y="5553"/>
                    <a:pt x="243" y="5554"/>
                    <a:pt x="256" y="5554"/>
                  </a:cubicBezTo>
                  <a:cubicBezTo>
                    <a:pt x="298" y="5554"/>
                    <a:pt x="339" y="5543"/>
                    <a:pt x="375" y="5522"/>
                  </a:cubicBezTo>
                  <a:cubicBezTo>
                    <a:pt x="426" y="5489"/>
                    <a:pt x="481" y="5435"/>
                    <a:pt x="490" y="5372"/>
                  </a:cubicBezTo>
                  <a:lnTo>
                    <a:pt x="489" y="5372"/>
                  </a:lnTo>
                  <a:cubicBezTo>
                    <a:pt x="514" y="5206"/>
                    <a:pt x="559" y="5044"/>
                    <a:pt x="623" y="4889"/>
                  </a:cubicBezTo>
                  <a:lnTo>
                    <a:pt x="623" y="4889"/>
                  </a:lnTo>
                  <a:cubicBezTo>
                    <a:pt x="723" y="4666"/>
                    <a:pt x="850" y="4458"/>
                    <a:pt x="977" y="4251"/>
                  </a:cubicBezTo>
                  <a:cubicBezTo>
                    <a:pt x="1121" y="4018"/>
                    <a:pt x="1278" y="3793"/>
                    <a:pt x="1432" y="3568"/>
                  </a:cubicBezTo>
                  <a:cubicBezTo>
                    <a:pt x="1760" y="3093"/>
                    <a:pt x="2096" y="2623"/>
                    <a:pt x="2441" y="2158"/>
                  </a:cubicBezTo>
                  <a:cubicBezTo>
                    <a:pt x="2636" y="1895"/>
                    <a:pt x="2833" y="1636"/>
                    <a:pt x="3034" y="1377"/>
                  </a:cubicBezTo>
                  <a:lnTo>
                    <a:pt x="3034" y="1377"/>
                  </a:lnTo>
                  <a:lnTo>
                    <a:pt x="2980" y="1446"/>
                  </a:lnTo>
                  <a:cubicBezTo>
                    <a:pt x="3076" y="1322"/>
                    <a:pt x="3172" y="1198"/>
                    <a:pt x="3270" y="1075"/>
                  </a:cubicBezTo>
                  <a:cubicBezTo>
                    <a:pt x="3317" y="1015"/>
                    <a:pt x="3364" y="955"/>
                    <a:pt x="3412" y="895"/>
                  </a:cubicBezTo>
                  <a:cubicBezTo>
                    <a:pt x="3427" y="876"/>
                    <a:pt x="3441" y="858"/>
                    <a:pt x="3454" y="840"/>
                  </a:cubicBezTo>
                  <a:cubicBezTo>
                    <a:pt x="3496" y="787"/>
                    <a:pt x="3494" y="790"/>
                    <a:pt x="3524" y="712"/>
                  </a:cubicBezTo>
                  <a:cubicBezTo>
                    <a:pt x="3531" y="696"/>
                    <a:pt x="3537" y="679"/>
                    <a:pt x="3544" y="663"/>
                  </a:cubicBezTo>
                  <a:cubicBezTo>
                    <a:pt x="3550" y="645"/>
                    <a:pt x="3558" y="626"/>
                    <a:pt x="3565" y="608"/>
                  </a:cubicBezTo>
                  <a:lnTo>
                    <a:pt x="3565" y="608"/>
                  </a:lnTo>
                  <a:cubicBezTo>
                    <a:pt x="3612" y="528"/>
                    <a:pt x="3656" y="446"/>
                    <a:pt x="3703" y="364"/>
                  </a:cubicBezTo>
                  <a:cubicBezTo>
                    <a:pt x="3762" y="259"/>
                    <a:pt x="3735" y="126"/>
                    <a:pt x="3640" y="51"/>
                  </a:cubicBezTo>
                  <a:cubicBezTo>
                    <a:pt x="3596" y="17"/>
                    <a:pt x="3545" y="1"/>
                    <a:pt x="3495" y="1"/>
                  </a:cubicBezTo>
                  <a:close/>
                </a:path>
              </a:pathLst>
            </a:custGeom>
            <a:solidFill>
              <a:srgbClr val="0B1E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1402;p48">
              <a:extLst>
                <a:ext uri="{FF2B5EF4-FFF2-40B4-BE49-F238E27FC236}">
                  <a16:creationId xmlns:a16="http://schemas.microsoft.com/office/drawing/2014/main" id="{B06C44BC-E3E6-80D9-FA11-180B7DB0C3B5}"/>
                </a:ext>
              </a:extLst>
            </p:cNvPr>
            <p:cNvSpPr/>
            <p:nvPr/>
          </p:nvSpPr>
          <p:spPr>
            <a:xfrm>
              <a:off x="5997908" y="5561304"/>
              <a:ext cx="264969" cy="96709"/>
            </a:xfrm>
            <a:custGeom>
              <a:avLst/>
              <a:gdLst/>
              <a:ahLst/>
              <a:cxnLst/>
              <a:rect l="l" t="t" r="r" b="b"/>
              <a:pathLst>
                <a:path w="6351" h="2318" extrusionOk="0">
                  <a:moveTo>
                    <a:pt x="253" y="1"/>
                  </a:moveTo>
                  <a:cubicBezTo>
                    <a:pt x="234" y="1"/>
                    <a:pt x="216" y="3"/>
                    <a:pt x="196" y="9"/>
                  </a:cubicBezTo>
                  <a:cubicBezTo>
                    <a:pt x="138" y="25"/>
                    <a:pt x="88" y="63"/>
                    <a:pt x="57" y="115"/>
                  </a:cubicBezTo>
                  <a:cubicBezTo>
                    <a:pt x="1" y="222"/>
                    <a:pt x="25" y="375"/>
                    <a:pt x="141" y="433"/>
                  </a:cubicBezTo>
                  <a:lnTo>
                    <a:pt x="141" y="435"/>
                  </a:lnTo>
                  <a:cubicBezTo>
                    <a:pt x="503" y="623"/>
                    <a:pt x="871" y="799"/>
                    <a:pt x="1241" y="970"/>
                  </a:cubicBezTo>
                  <a:cubicBezTo>
                    <a:pt x="1628" y="1149"/>
                    <a:pt x="2019" y="1322"/>
                    <a:pt x="2417" y="1469"/>
                  </a:cubicBezTo>
                  <a:cubicBezTo>
                    <a:pt x="2798" y="1609"/>
                    <a:pt x="3182" y="1739"/>
                    <a:pt x="3569" y="1858"/>
                  </a:cubicBezTo>
                  <a:cubicBezTo>
                    <a:pt x="3765" y="1919"/>
                    <a:pt x="3961" y="1978"/>
                    <a:pt x="4161" y="2025"/>
                  </a:cubicBezTo>
                  <a:cubicBezTo>
                    <a:pt x="4356" y="2070"/>
                    <a:pt x="4552" y="2114"/>
                    <a:pt x="4749" y="2154"/>
                  </a:cubicBezTo>
                  <a:cubicBezTo>
                    <a:pt x="4862" y="2177"/>
                    <a:pt x="4974" y="2199"/>
                    <a:pt x="5086" y="2220"/>
                  </a:cubicBezTo>
                  <a:cubicBezTo>
                    <a:pt x="5219" y="2245"/>
                    <a:pt x="5354" y="2278"/>
                    <a:pt x="5487" y="2290"/>
                  </a:cubicBezTo>
                  <a:cubicBezTo>
                    <a:pt x="5712" y="2309"/>
                    <a:pt x="5938" y="2312"/>
                    <a:pt x="6164" y="2317"/>
                  </a:cubicBezTo>
                  <a:cubicBezTo>
                    <a:pt x="6166" y="2317"/>
                    <a:pt x="6167" y="2317"/>
                    <a:pt x="6169" y="2317"/>
                  </a:cubicBezTo>
                  <a:cubicBezTo>
                    <a:pt x="6255" y="2317"/>
                    <a:pt x="6327" y="2247"/>
                    <a:pt x="6339" y="2164"/>
                  </a:cubicBezTo>
                  <a:cubicBezTo>
                    <a:pt x="6350" y="2073"/>
                    <a:pt x="6296" y="1996"/>
                    <a:pt x="6211" y="1968"/>
                  </a:cubicBezTo>
                  <a:cubicBezTo>
                    <a:pt x="6036" y="1910"/>
                    <a:pt x="5863" y="1851"/>
                    <a:pt x="5690" y="1788"/>
                  </a:cubicBezTo>
                  <a:cubicBezTo>
                    <a:pt x="5647" y="1773"/>
                    <a:pt x="5605" y="1755"/>
                    <a:pt x="5562" y="1743"/>
                  </a:cubicBezTo>
                  <a:cubicBezTo>
                    <a:pt x="5517" y="1730"/>
                    <a:pt x="5470" y="1720"/>
                    <a:pt x="5425" y="1710"/>
                  </a:cubicBezTo>
                  <a:cubicBezTo>
                    <a:pt x="5336" y="1687"/>
                    <a:pt x="5246" y="1665"/>
                    <a:pt x="5157" y="1642"/>
                  </a:cubicBezTo>
                  <a:cubicBezTo>
                    <a:pt x="4979" y="1595"/>
                    <a:pt x="4802" y="1546"/>
                    <a:pt x="4625" y="1496"/>
                  </a:cubicBezTo>
                  <a:cubicBezTo>
                    <a:pt x="4452" y="1447"/>
                    <a:pt x="4280" y="1391"/>
                    <a:pt x="4107" y="1344"/>
                  </a:cubicBezTo>
                  <a:cubicBezTo>
                    <a:pt x="3398" y="1155"/>
                    <a:pt x="2704" y="924"/>
                    <a:pt x="2012" y="684"/>
                  </a:cubicBezTo>
                  <a:cubicBezTo>
                    <a:pt x="1622" y="550"/>
                    <a:pt x="1237" y="404"/>
                    <a:pt x="858" y="244"/>
                  </a:cubicBezTo>
                  <a:lnTo>
                    <a:pt x="858" y="244"/>
                  </a:lnTo>
                  <a:lnTo>
                    <a:pt x="917" y="269"/>
                  </a:lnTo>
                  <a:cubicBezTo>
                    <a:pt x="736" y="192"/>
                    <a:pt x="555" y="113"/>
                    <a:pt x="376" y="32"/>
                  </a:cubicBezTo>
                  <a:cubicBezTo>
                    <a:pt x="335" y="14"/>
                    <a:pt x="295" y="1"/>
                    <a:pt x="253" y="1"/>
                  </a:cubicBezTo>
                  <a:close/>
                </a:path>
              </a:pathLst>
            </a:custGeom>
            <a:solidFill>
              <a:srgbClr val="0B1E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403;p48">
              <a:extLst>
                <a:ext uri="{FF2B5EF4-FFF2-40B4-BE49-F238E27FC236}">
                  <a16:creationId xmlns:a16="http://schemas.microsoft.com/office/drawing/2014/main" id="{DCCA1255-E1A3-EF95-1E74-81F65EBD4B50}"/>
                </a:ext>
              </a:extLst>
            </p:cNvPr>
            <p:cNvSpPr/>
            <p:nvPr/>
          </p:nvSpPr>
          <p:spPr>
            <a:xfrm>
              <a:off x="6347194" y="5649960"/>
              <a:ext cx="223331" cy="36088"/>
            </a:xfrm>
            <a:custGeom>
              <a:avLst/>
              <a:gdLst/>
              <a:ahLst/>
              <a:cxnLst/>
              <a:rect l="l" t="t" r="r" b="b"/>
              <a:pathLst>
                <a:path w="5353" h="865" extrusionOk="0">
                  <a:moveTo>
                    <a:pt x="264" y="0"/>
                  </a:moveTo>
                  <a:cubicBezTo>
                    <a:pt x="200" y="0"/>
                    <a:pt x="127" y="36"/>
                    <a:pt x="83" y="80"/>
                  </a:cubicBezTo>
                  <a:cubicBezTo>
                    <a:pt x="36" y="127"/>
                    <a:pt x="0" y="204"/>
                    <a:pt x="4" y="272"/>
                  </a:cubicBezTo>
                  <a:cubicBezTo>
                    <a:pt x="7" y="342"/>
                    <a:pt x="30" y="415"/>
                    <a:pt x="83" y="464"/>
                  </a:cubicBezTo>
                  <a:lnTo>
                    <a:pt x="138" y="506"/>
                  </a:lnTo>
                  <a:cubicBezTo>
                    <a:pt x="180" y="531"/>
                    <a:pt x="227" y="543"/>
                    <a:pt x="275" y="543"/>
                  </a:cubicBezTo>
                  <a:lnTo>
                    <a:pt x="276" y="544"/>
                  </a:lnTo>
                  <a:cubicBezTo>
                    <a:pt x="909" y="627"/>
                    <a:pt x="1543" y="712"/>
                    <a:pt x="2181" y="764"/>
                  </a:cubicBezTo>
                  <a:cubicBezTo>
                    <a:pt x="2812" y="817"/>
                    <a:pt x="3448" y="857"/>
                    <a:pt x="4082" y="860"/>
                  </a:cubicBezTo>
                  <a:cubicBezTo>
                    <a:pt x="4185" y="861"/>
                    <a:pt x="4289" y="864"/>
                    <a:pt x="4392" y="864"/>
                  </a:cubicBezTo>
                  <a:cubicBezTo>
                    <a:pt x="4467" y="864"/>
                    <a:pt x="4541" y="863"/>
                    <a:pt x="4615" y="857"/>
                  </a:cubicBezTo>
                  <a:cubicBezTo>
                    <a:pt x="4703" y="851"/>
                    <a:pt x="4790" y="844"/>
                    <a:pt x="4878" y="837"/>
                  </a:cubicBezTo>
                  <a:lnTo>
                    <a:pt x="5017" y="826"/>
                  </a:lnTo>
                  <a:cubicBezTo>
                    <a:pt x="5055" y="826"/>
                    <a:pt x="5094" y="819"/>
                    <a:pt x="5131" y="807"/>
                  </a:cubicBezTo>
                  <a:lnTo>
                    <a:pt x="5196" y="782"/>
                  </a:lnTo>
                  <a:cubicBezTo>
                    <a:pt x="5274" y="751"/>
                    <a:pt x="5330" y="699"/>
                    <a:pt x="5341" y="612"/>
                  </a:cubicBezTo>
                  <a:cubicBezTo>
                    <a:pt x="5352" y="538"/>
                    <a:pt x="5317" y="444"/>
                    <a:pt x="5244" y="410"/>
                  </a:cubicBezTo>
                  <a:cubicBezTo>
                    <a:pt x="5198" y="387"/>
                    <a:pt x="5150" y="358"/>
                    <a:pt x="5101" y="347"/>
                  </a:cubicBezTo>
                  <a:cubicBezTo>
                    <a:pt x="5064" y="339"/>
                    <a:pt x="5024" y="335"/>
                    <a:pt x="4986" y="330"/>
                  </a:cubicBezTo>
                  <a:cubicBezTo>
                    <a:pt x="4907" y="319"/>
                    <a:pt x="4828" y="306"/>
                    <a:pt x="4750" y="294"/>
                  </a:cubicBezTo>
                  <a:cubicBezTo>
                    <a:pt x="4568" y="267"/>
                    <a:pt x="4388" y="252"/>
                    <a:pt x="4206" y="237"/>
                  </a:cubicBezTo>
                  <a:cubicBezTo>
                    <a:pt x="4048" y="223"/>
                    <a:pt x="3891" y="205"/>
                    <a:pt x="3732" y="196"/>
                  </a:cubicBezTo>
                  <a:cubicBezTo>
                    <a:pt x="3574" y="186"/>
                    <a:pt x="3417" y="175"/>
                    <a:pt x="3259" y="166"/>
                  </a:cubicBezTo>
                  <a:cubicBezTo>
                    <a:pt x="2939" y="144"/>
                    <a:pt x="2618" y="122"/>
                    <a:pt x="2298" y="104"/>
                  </a:cubicBezTo>
                  <a:cubicBezTo>
                    <a:pt x="1983" y="86"/>
                    <a:pt x="1667" y="70"/>
                    <a:pt x="1352" y="57"/>
                  </a:cubicBezTo>
                  <a:cubicBezTo>
                    <a:pt x="993" y="41"/>
                    <a:pt x="634" y="22"/>
                    <a:pt x="275" y="0"/>
                  </a:cubicBezTo>
                  <a:cubicBezTo>
                    <a:pt x="272" y="0"/>
                    <a:pt x="268" y="0"/>
                    <a:pt x="264" y="0"/>
                  </a:cubicBezTo>
                  <a:close/>
                </a:path>
              </a:pathLst>
            </a:custGeom>
            <a:solidFill>
              <a:srgbClr val="0B1E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404;p48">
              <a:extLst>
                <a:ext uri="{FF2B5EF4-FFF2-40B4-BE49-F238E27FC236}">
                  <a16:creationId xmlns:a16="http://schemas.microsoft.com/office/drawing/2014/main" id="{F0209C0C-1EF8-181F-C72D-9E4886DA7454}"/>
                </a:ext>
              </a:extLst>
            </p:cNvPr>
            <p:cNvSpPr/>
            <p:nvPr/>
          </p:nvSpPr>
          <p:spPr>
            <a:xfrm>
              <a:off x="6642743" y="5625680"/>
              <a:ext cx="184781" cy="53402"/>
            </a:xfrm>
            <a:custGeom>
              <a:avLst/>
              <a:gdLst/>
              <a:ahLst/>
              <a:cxnLst/>
              <a:rect l="l" t="t" r="r" b="b"/>
              <a:pathLst>
                <a:path w="4429" h="1280" extrusionOk="0">
                  <a:moveTo>
                    <a:pt x="4218" y="0"/>
                  </a:moveTo>
                  <a:cubicBezTo>
                    <a:pt x="4201" y="0"/>
                    <a:pt x="4185" y="2"/>
                    <a:pt x="4168" y="6"/>
                  </a:cubicBezTo>
                  <a:cubicBezTo>
                    <a:pt x="3908" y="61"/>
                    <a:pt x="3646" y="113"/>
                    <a:pt x="3384" y="161"/>
                  </a:cubicBezTo>
                  <a:cubicBezTo>
                    <a:pt x="3254" y="186"/>
                    <a:pt x="3123" y="210"/>
                    <a:pt x="2993" y="240"/>
                  </a:cubicBezTo>
                  <a:cubicBezTo>
                    <a:pt x="2864" y="270"/>
                    <a:pt x="2734" y="297"/>
                    <a:pt x="2604" y="325"/>
                  </a:cubicBezTo>
                  <a:cubicBezTo>
                    <a:pt x="2344" y="380"/>
                    <a:pt x="2085" y="437"/>
                    <a:pt x="1826" y="492"/>
                  </a:cubicBezTo>
                  <a:cubicBezTo>
                    <a:pt x="1566" y="547"/>
                    <a:pt x="1304" y="592"/>
                    <a:pt x="1044" y="646"/>
                  </a:cubicBezTo>
                  <a:cubicBezTo>
                    <a:pt x="752" y="706"/>
                    <a:pt x="462" y="775"/>
                    <a:pt x="169" y="834"/>
                  </a:cubicBezTo>
                  <a:cubicBezTo>
                    <a:pt x="118" y="844"/>
                    <a:pt x="58" y="892"/>
                    <a:pt x="34" y="938"/>
                  </a:cubicBezTo>
                  <a:cubicBezTo>
                    <a:pt x="10" y="982"/>
                    <a:pt x="1" y="1032"/>
                    <a:pt x="7" y="1082"/>
                  </a:cubicBezTo>
                  <a:cubicBezTo>
                    <a:pt x="20" y="1182"/>
                    <a:pt x="110" y="1280"/>
                    <a:pt x="217" y="1280"/>
                  </a:cubicBezTo>
                  <a:cubicBezTo>
                    <a:pt x="221" y="1280"/>
                    <a:pt x="225" y="1279"/>
                    <a:pt x="230" y="1279"/>
                  </a:cubicBezTo>
                  <a:cubicBezTo>
                    <a:pt x="493" y="1258"/>
                    <a:pt x="756" y="1232"/>
                    <a:pt x="1018" y="1204"/>
                  </a:cubicBezTo>
                  <a:cubicBezTo>
                    <a:pt x="1304" y="1173"/>
                    <a:pt x="1587" y="1118"/>
                    <a:pt x="1870" y="1065"/>
                  </a:cubicBezTo>
                  <a:cubicBezTo>
                    <a:pt x="2132" y="1016"/>
                    <a:pt x="2393" y="966"/>
                    <a:pt x="2651" y="903"/>
                  </a:cubicBezTo>
                  <a:cubicBezTo>
                    <a:pt x="2908" y="839"/>
                    <a:pt x="3172" y="779"/>
                    <a:pt x="3426" y="694"/>
                  </a:cubicBezTo>
                  <a:cubicBezTo>
                    <a:pt x="3710" y="598"/>
                    <a:pt x="3993" y="498"/>
                    <a:pt x="4275" y="393"/>
                  </a:cubicBezTo>
                  <a:cubicBezTo>
                    <a:pt x="4325" y="375"/>
                    <a:pt x="4368" y="348"/>
                    <a:pt x="4395" y="300"/>
                  </a:cubicBezTo>
                  <a:cubicBezTo>
                    <a:pt x="4421" y="254"/>
                    <a:pt x="4429" y="197"/>
                    <a:pt x="4415" y="146"/>
                  </a:cubicBezTo>
                  <a:cubicBezTo>
                    <a:pt x="4385" y="54"/>
                    <a:pt x="4308" y="0"/>
                    <a:pt x="4218" y="0"/>
                  </a:cubicBezTo>
                  <a:close/>
                </a:path>
              </a:pathLst>
            </a:custGeom>
            <a:solidFill>
              <a:srgbClr val="0B1E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405;p48">
              <a:extLst>
                <a:ext uri="{FF2B5EF4-FFF2-40B4-BE49-F238E27FC236}">
                  <a16:creationId xmlns:a16="http://schemas.microsoft.com/office/drawing/2014/main" id="{360A82B5-C750-9449-E4C2-4161708274FE}"/>
                </a:ext>
              </a:extLst>
            </p:cNvPr>
            <p:cNvSpPr/>
            <p:nvPr/>
          </p:nvSpPr>
          <p:spPr>
            <a:xfrm>
              <a:off x="5679829" y="5377066"/>
              <a:ext cx="170387" cy="131462"/>
            </a:xfrm>
            <a:custGeom>
              <a:avLst/>
              <a:gdLst/>
              <a:ahLst/>
              <a:cxnLst/>
              <a:rect l="l" t="t" r="r" b="b"/>
              <a:pathLst>
                <a:path w="4084" h="3151" extrusionOk="0">
                  <a:moveTo>
                    <a:pt x="243" y="1"/>
                  </a:moveTo>
                  <a:cubicBezTo>
                    <a:pt x="187" y="1"/>
                    <a:pt x="132" y="20"/>
                    <a:pt x="92" y="64"/>
                  </a:cubicBezTo>
                  <a:cubicBezTo>
                    <a:pt x="27" y="134"/>
                    <a:pt x="1" y="250"/>
                    <a:pt x="57" y="334"/>
                  </a:cubicBezTo>
                  <a:cubicBezTo>
                    <a:pt x="76" y="363"/>
                    <a:pt x="96" y="392"/>
                    <a:pt x="116" y="422"/>
                  </a:cubicBezTo>
                  <a:cubicBezTo>
                    <a:pt x="147" y="467"/>
                    <a:pt x="183" y="508"/>
                    <a:pt x="223" y="545"/>
                  </a:cubicBezTo>
                  <a:cubicBezTo>
                    <a:pt x="278" y="597"/>
                    <a:pt x="332" y="648"/>
                    <a:pt x="386" y="700"/>
                  </a:cubicBezTo>
                  <a:cubicBezTo>
                    <a:pt x="491" y="800"/>
                    <a:pt x="597" y="898"/>
                    <a:pt x="704" y="996"/>
                  </a:cubicBezTo>
                  <a:cubicBezTo>
                    <a:pt x="920" y="1195"/>
                    <a:pt x="1154" y="1375"/>
                    <a:pt x="1386" y="1558"/>
                  </a:cubicBezTo>
                  <a:cubicBezTo>
                    <a:pt x="1635" y="1755"/>
                    <a:pt x="1886" y="1948"/>
                    <a:pt x="2141" y="2139"/>
                  </a:cubicBezTo>
                  <a:cubicBezTo>
                    <a:pt x="2259" y="2227"/>
                    <a:pt x="2379" y="2312"/>
                    <a:pt x="2501" y="2394"/>
                  </a:cubicBezTo>
                  <a:cubicBezTo>
                    <a:pt x="2562" y="2436"/>
                    <a:pt x="2621" y="2476"/>
                    <a:pt x="2681" y="2516"/>
                  </a:cubicBezTo>
                  <a:cubicBezTo>
                    <a:pt x="2743" y="2559"/>
                    <a:pt x="2803" y="2603"/>
                    <a:pt x="2867" y="2641"/>
                  </a:cubicBezTo>
                  <a:cubicBezTo>
                    <a:pt x="2938" y="2684"/>
                    <a:pt x="3018" y="2711"/>
                    <a:pt x="3089" y="2755"/>
                  </a:cubicBezTo>
                  <a:cubicBezTo>
                    <a:pt x="3160" y="2797"/>
                    <a:pt x="3231" y="2839"/>
                    <a:pt x="3303" y="2881"/>
                  </a:cubicBezTo>
                  <a:cubicBezTo>
                    <a:pt x="3446" y="2965"/>
                    <a:pt x="3588" y="3050"/>
                    <a:pt x="3738" y="3123"/>
                  </a:cubicBezTo>
                  <a:cubicBezTo>
                    <a:pt x="3774" y="3141"/>
                    <a:pt x="3812" y="3150"/>
                    <a:pt x="3849" y="3150"/>
                  </a:cubicBezTo>
                  <a:cubicBezTo>
                    <a:pt x="3913" y="3150"/>
                    <a:pt x="3973" y="3124"/>
                    <a:pt x="4016" y="3068"/>
                  </a:cubicBezTo>
                  <a:cubicBezTo>
                    <a:pt x="4078" y="2988"/>
                    <a:pt x="4083" y="2852"/>
                    <a:pt x="3999" y="2783"/>
                  </a:cubicBezTo>
                  <a:cubicBezTo>
                    <a:pt x="3835" y="2645"/>
                    <a:pt x="3661" y="2518"/>
                    <a:pt x="3490" y="2387"/>
                  </a:cubicBezTo>
                  <a:lnTo>
                    <a:pt x="3490" y="2387"/>
                  </a:lnTo>
                  <a:lnTo>
                    <a:pt x="3543" y="2427"/>
                  </a:lnTo>
                  <a:cubicBezTo>
                    <a:pt x="3485" y="2382"/>
                    <a:pt x="3425" y="2339"/>
                    <a:pt x="3369" y="2290"/>
                  </a:cubicBezTo>
                  <a:cubicBezTo>
                    <a:pt x="3341" y="2267"/>
                    <a:pt x="3315" y="2239"/>
                    <a:pt x="3289" y="2214"/>
                  </a:cubicBezTo>
                  <a:cubicBezTo>
                    <a:pt x="3247" y="2174"/>
                    <a:pt x="3201" y="2136"/>
                    <a:pt x="3154" y="2102"/>
                  </a:cubicBezTo>
                  <a:cubicBezTo>
                    <a:pt x="3033" y="2013"/>
                    <a:pt x="2913" y="1924"/>
                    <a:pt x="2793" y="1833"/>
                  </a:cubicBezTo>
                  <a:cubicBezTo>
                    <a:pt x="2556" y="1655"/>
                    <a:pt x="2315" y="1481"/>
                    <a:pt x="2077" y="1303"/>
                  </a:cubicBezTo>
                  <a:cubicBezTo>
                    <a:pt x="1942" y="1202"/>
                    <a:pt x="1809" y="1101"/>
                    <a:pt x="1676" y="999"/>
                  </a:cubicBezTo>
                  <a:lnTo>
                    <a:pt x="1676" y="999"/>
                  </a:lnTo>
                  <a:lnTo>
                    <a:pt x="1739" y="1048"/>
                  </a:lnTo>
                  <a:cubicBezTo>
                    <a:pt x="1568" y="915"/>
                    <a:pt x="1399" y="780"/>
                    <a:pt x="1230" y="646"/>
                  </a:cubicBezTo>
                  <a:cubicBezTo>
                    <a:pt x="1046" y="500"/>
                    <a:pt x="853" y="368"/>
                    <a:pt x="667" y="226"/>
                  </a:cubicBezTo>
                  <a:cubicBezTo>
                    <a:pt x="619" y="190"/>
                    <a:pt x="571" y="154"/>
                    <a:pt x="524" y="118"/>
                  </a:cubicBezTo>
                  <a:cubicBezTo>
                    <a:pt x="474" y="80"/>
                    <a:pt x="419" y="55"/>
                    <a:pt x="362" y="29"/>
                  </a:cubicBezTo>
                  <a:cubicBezTo>
                    <a:pt x="326" y="11"/>
                    <a:pt x="284" y="1"/>
                    <a:pt x="243" y="1"/>
                  </a:cubicBezTo>
                  <a:close/>
                </a:path>
              </a:pathLst>
            </a:custGeom>
            <a:solidFill>
              <a:srgbClr val="0B1E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406;p48">
              <a:extLst>
                <a:ext uri="{FF2B5EF4-FFF2-40B4-BE49-F238E27FC236}">
                  <a16:creationId xmlns:a16="http://schemas.microsoft.com/office/drawing/2014/main" id="{217138EA-2D81-5D46-5602-08303A5FC533}"/>
                </a:ext>
              </a:extLst>
            </p:cNvPr>
            <p:cNvSpPr/>
            <p:nvPr/>
          </p:nvSpPr>
          <p:spPr>
            <a:xfrm>
              <a:off x="5510193" y="5177015"/>
              <a:ext cx="118695" cy="131796"/>
            </a:xfrm>
            <a:custGeom>
              <a:avLst/>
              <a:gdLst/>
              <a:ahLst/>
              <a:cxnLst/>
              <a:rect l="l" t="t" r="r" b="b"/>
              <a:pathLst>
                <a:path w="2845" h="3159" extrusionOk="0">
                  <a:moveTo>
                    <a:pt x="2326" y="2288"/>
                  </a:moveTo>
                  <a:lnTo>
                    <a:pt x="2330" y="2293"/>
                  </a:lnTo>
                  <a:lnTo>
                    <a:pt x="2330" y="2293"/>
                  </a:lnTo>
                  <a:cubicBezTo>
                    <a:pt x="2328" y="2292"/>
                    <a:pt x="2327" y="2290"/>
                    <a:pt x="2326" y="2288"/>
                  </a:cubicBezTo>
                  <a:close/>
                  <a:moveTo>
                    <a:pt x="2501" y="2532"/>
                  </a:moveTo>
                  <a:lnTo>
                    <a:pt x="2509" y="2543"/>
                  </a:lnTo>
                  <a:lnTo>
                    <a:pt x="2509" y="2543"/>
                  </a:lnTo>
                  <a:cubicBezTo>
                    <a:pt x="2506" y="2540"/>
                    <a:pt x="2503" y="2536"/>
                    <a:pt x="2501" y="2532"/>
                  </a:cubicBezTo>
                  <a:close/>
                  <a:moveTo>
                    <a:pt x="2637" y="2717"/>
                  </a:moveTo>
                  <a:lnTo>
                    <a:pt x="2640" y="2720"/>
                  </a:lnTo>
                  <a:lnTo>
                    <a:pt x="2640" y="2720"/>
                  </a:lnTo>
                  <a:cubicBezTo>
                    <a:pt x="2639" y="2719"/>
                    <a:pt x="2638" y="2718"/>
                    <a:pt x="2637" y="2717"/>
                  </a:cubicBezTo>
                  <a:close/>
                  <a:moveTo>
                    <a:pt x="2653" y="2737"/>
                  </a:moveTo>
                  <a:lnTo>
                    <a:pt x="2673" y="2763"/>
                  </a:lnTo>
                  <a:cubicBezTo>
                    <a:pt x="2666" y="2755"/>
                    <a:pt x="2660" y="2746"/>
                    <a:pt x="2653" y="2737"/>
                  </a:cubicBezTo>
                  <a:close/>
                  <a:moveTo>
                    <a:pt x="252" y="1"/>
                  </a:moveTo>
                  <a:cubicBezTo>
                    <a:pt x="250" y="1"/>
                    <a:pt x="248" y="1"/>
                    <a:pt x="246" y="1"/>
                  </a:cubicBezTo>
                  <a:cubicBezTo>
                    <a:pt x="196" y="2"/>
                    <a:pt x="148" y="20"/>
                    <a:pt x="108" y="50"/>
                  </a:cubicBezTo>
                  <a:cubicBezTo>
                    <a:pt x="16" y="122"/>
                    <a:pt x="0" y="240"/>
                    <a:pt x="50" y="341"/>
                  </a:cubicBezTo>
                  <a:cubicBezTo>
                    <a:pt x="76" y="392"/>
                    <a:pt x="99" y="444"/>
                    <a:pt x="125" y="494"/>
                  </a:cubicBezTo>
                  <a:cubicBezTo>
                    <a:pt x="152" y="545"/>
                    <a:pt x="192" y="593"/>
                    <a:pt x="226" y="640"/>
                  </a:cubicBezTo>
                  <a:cubicBezTo>
                    <a:pt x="260" y="688"/>
                    <a:pt x="294" y="732"/>
                    <a:pt x="325" y="779"/>
                  </a:cubicBezTo>
                  <a:cubicBezTo>
                    <a:pt x="354" y="827"/>
                    <a:pt x="380" y="878"/>
                    <a:pt x="410" y="927"/>
                  </a:cubicBezTo>
                  <a:cubicBezTo>
                    <a:pt x="470" y="1024"/>
                    <a:pt x="545" y="1116"/>
                    <a:pt x="612" y="1209"/>
                  </a:cubicBezTo>
                  <a:cubicBezTo>
                    <a:pt x="695" y="1324"/>
                    <a:pt x="789" y="1430"/>
                    <a:pt x="879" y="1540"/>
                  </a:cubicBezTo>
                  <a:lnTo>
                    <a:pt x="1323" y="2073"/>
                  </a:lnTo>
                  <a:cubicBezTo>
                    <a:pt x="1470" y="2251"/>
                    <a:pt x="1623" y="2424"/>
                    <a:pt x="1775" y="2597"/>
                  </a:cubicBezTo>
                  <a:cubicBezTo>
                    <a:pt x="1849" y="2682"/>
                    <a:pt x="1921" y="2767"/>
                    <a:pt x="2005" y="2841"/>
                  </a:cubicBezTo>
                  <a:cubicBezTo>
                    <a:pt x="2062" y="2890"/>
                    <a:pt x="2120" y="2936"/>
                    <a:pt x="2180" y="2982"/>
                  </a:cubicBezTo>
                  <a:cubicBezTo>
                    <a:pt x="2199" y="2997"/>
                    <a:pt x="2220" y="3011"/>
                    <a:pt x="2240" y="3026"/>
                  </a:cubicBezTo>
                  <a:cubicBezTo>
                    <a:pt x="2276" y="3052"/>
                    <a:pt x="2315" y="3065"/>
                    <a:pt x="2356" y="3078"/>
                  </a:cubicBezTo>
                  <a:lnTo>
                    <a:pt x="2356" y="3078"/>
                  </a:lnTo>
                  <a:cubicBezTo>
                    <a:pt x="2401" y="3098"/>
                    <a:pt x="2447" y="3117"/>
                    <a:pt x="2495" y="3128"/>
                  </a:cubicBezTo>
                  <a:cubicBezTo>
                    <a:pt x="2555" y="3142"/>
                    <a:pt x="2616" y="3151"/>
                    <a:pt x="2678" y="3158"/>
                  </a:cubicBezTo>
                  <a:cubicBezTo>
                    <a:pt x="2681" y="3158"/>
                    <a:pt x="2684" y="3158"/>
                    <a:pt x="2687" y="3158"/>
                  </a:cubicBezTo>
                  <a:cubicBezTo>
                    <a:pt x="2744" y="3158"/>
                    <a:pt x="2799" y="3111"/>
                    <a:pt x="2820" y="3062"/>
                  </a:cubicBezTo>
                  <a:cubicBezTo>
                    <a:pt x="2844" y="3004"/>
                    <a:pt x="2831" y="2937"/>
                    <a:pt x="2787" y="2893"/>
                  </a:cubicBezTo>
                  <a:cubicBezTo>
                    <a:pt x="2757" y="2863"/>
                    <a:pt x="2728" y="2831"/>
                    <a:pt x="2701" y="2797"/>
                  </a:cubicBezTo>
                  <a:lnTo>
                    <a:pt x="2701" y="2797"/>
                  </a:lnTo>
                  <a:cubicBezTo>
                    <a:pt x="2685" y="2777"/>
                    <a:pt x="2668" y="2756"/>
                    <a:pt x="2652" y="2735"/>
                  </a:cubicBezTo>
                  <a:lnTo>
                    <a:pt x="2652" y="2735"/>
                  </a:lnTo>
                  <a:cubicBezTo>
                    <a:pt x="2648" y="2730"/>
                    <a:pt x="2644" y="2724"/>
                    <a:pt x="2641" y="2719"/>
                  </a:cubicBezTo>
                  <a:cubicBezTo>
                    <a:pt x="2636" y="2711"/>
                    <a:pt x="2634" y="2703"/>
                    <a:pt x="2630" y="2695"/>
                  </a:cubicBezTo>
                  <a:cubicBezTo>
                    <a:pt x="2615" y="2670"/>
                    <a:pt x="2597" y="2647"/>
                    <a:pt x="2577" y="2624"/>
                  </a:cubicBezTo>
                  <a:cubicBezTo>
                    <a:pt x="2559" y="2605"/>
                    <a:pt x="2542" y="2584"/>
                    <a:pt x="2525" y="2563"/>
                  </a:cubicBezTo>
                  <a:lnTo>
                    <a:pt x="2525" y="2563"/>
                  </a:lnTo>
                  <a:cubicBezTo>
                    <a:pt x="2501" y="2531"/>
                    <a:pt x="2478" y="2499"/>
                    <a:pt x="2455" y="2466"/>
                  </a:cubicBezTo>
                  <a:cubicBezTo>
                    <a:pt x="2421" y="2417"/>
                    <a:pt x="2386" y="2369"/>
                    <a:pt x="2351" y="2321"/>
                  </a:cubicBezTo>
                  <a:lnTo>
                    <a:pt x="2351" y="2321"/>
                  </a:lnTo>
                  <a:cubicBezTo>
                    <a:pt x="2358" y="2331"/>
                    <a:pt x="2366" y="2341"/>
                    <a:pt x="2373" y="2351"/>
                  </a:cubicBezTo>
                  <a:lnTo>
                    <a:pt x="2330" y="2293"/>
                  </a:lnTo>
                  <a:lnTo>
                    <a:pt x="2330" y="2293"/>
                  </a:lnTo>
                  <a:cubicBezTo>
                    <a:pt x="2337" y="2303"/>
                    <a:pt x="2344" y="2312"/>
                    <a:pt x="2351" y="2321"/>
                  </a:cubicBezTo>
                  <a:lnTo>
                    <a:pt x="2351" y="2321"/>
                  </a:lnTo>
                  <a:cubicBezTo>
                    <a:pt x="2245" y="2183"/>
                    <a:pt x="2141" y="2045"/>
                    <a:pt x="2035" y="1907"/>
                  </a:cubicBezTo>
                  <a:cubicBezTo>
                    <a:pt x="1904" y="1733"/>
                    <a:pt x="1766" y="1564"/>
                    <a:pt x="1630" y="1394"/>
                  </a:cubicBezTo>
                  <a:lnTo>
                    <a:pt x="1265" y="939"/>
                  </a:lnTo>
                  <a:cubicBezTo>
                    <a:pt x="1205" y="864"/>
                    <a:pt x="1142" y="791"/>
                    <a:pt x="1077" y="719"/>
                  </a:cubicBezTo>
                  <a:cubicBezTo>
                    <a:pt x="1013" y="650"/>
                    <a:pt x="951" y="577"/>
                    <a:pt x="881" y="514"/>
                  </a:cubicBezTo>
                  <a:cubicBezTo>
                    <a:pt x="840" y="478"/>
                    <a:pt x="798" y="443"/>
                    <a:pt x="760" y="403"/>
                  </a:cubicBezTo>
                  <a:lnTo>
                    <a:pt x="652" y="287"/>
                  </a:lnTo>
                  <a:cubicBezTo>
                    <a:pt x="616" y="250"/>
                    <a:pt x="583" y="206"/>
                    <a:pt x="542" y="174"/>
                  </a:cubicBezTo>
                  <a:lnTo>
                    <a:pt x="406" y="68"/>
                  </a:lnTo>
                  <a:cubicBezTo>
                    <a:pt x="360" y="32"/>
                    <a:pt x="313" y="1"/>
                    <a:pt x="252" y="1"/>
                  </a:cubicBezTo>
                  <a:close/>
                </a:path>
              </a:pathLst>
            </a:custGeom>
            <a:solidFill>
              <a:srgbClr val="0B1E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407;p48">
              <a:extLst>
                <a:ext uri="{FF2B5EF4-FFF2-40B4-BE49-F238E27FC236}">
                  <a16:creationId xmlns:a16="http://schemas.microsoft.com/office/drawing/2014/main" id="{052DEA1B-5108-3F79-9B59-B82D8159E00C}"/>
                </a:ext>
              </a:extLst>
            </p:cNvPr>
            <p:cNvSpPr/>
            <p:nvPr/>
          </p:nvSpPr>
          <p:spPr>
            <a:xfrm>
              <a:off x="5401177" y="4856683"/>
              <a:ext cx="74096" cy="210773"/>
            </a:xfrm>
            <a:custGeom>
              <a:avLst/>
              <a:gdLst/>
              <a:ahLst/>
              <a:cxnLst/>
              <a:rect l="l" t="t" r="r" b="b"/>
              <a:pathLst>
                <a:path w="1776" h="5052" extrusionOk="0">
                  <a:moveTo>
                    <a:pt x="204" y="1"/>
                  </a:moveTo>
                  <a:cubicBezTo>
                    <a:pt x="194" y="1"/>
                    <a:pt x="185" y="2"/>
                    <a:pt x="176" y="3"/>
                  </a:cubicBezTo>
                  <a:cubicBezTo>
                    <a:pt x="79" y="16"/>
                    <a:pt x="8" y="96"/>
                    <a:pt x="7" y="193"/>
                  </a:cubicBezTo>
                  <a:cubicBezTo>
                    <a:pt x="5" y="271"/>
                    <a:pt x="1" y="350"/>
                    <a:pt x="6" y="427"/>
                  </a:cubicBezTo>
                  <a:cubicBezTo>
                    <a:pt x="11" y="506"/>
                    <a:pt x="16" y="583"/>
                    <a:pt x="23" y="662"/>
                  </a:cubicBezTo>
                  <a:cubicBezTo>
                    <a:pt x="28" y="739"/>
                    <a:pt x="24" y="816"/>
                    <a:pt x="24" y="895"/>
                  </a:cubicBezTo>
                  <a:cubicBezTo>
                    <a:pt x="24" y="955"/>
                    <a:pt x="40" y="1019"/>
                    <a:pt x="50" y="1078"/>
                  </a:cubicBezTo>
                  <a:cubicBezTo>
                    <a:pt x="58" y="1120"/>
                    <a:pt x="65" y="1161"/>
                    <a:pt x="73" y="1202"/>
                  </a:cubicBezTo>
                  <a:cubicBezTo>
                    <a:pt x="127" y="1516"/>
                    <a:pt x="188" y="1829"/>
                    <a:pt x="256" y="2141"/>
                  </a:cubicBezTo>
                  <a:cubicBezTo>
                    <a:pt x="322" y="2451"/>
                    <a:pt x="405" y="2759"/>
                    <a:pt x="503" y="3061"/>
                  </a:cubicBezTo>
                  <a:cubicBezTo>
                    <a:pt x="603" y="3361"/>
                    <a:pt x="709" y="3659"/>
                    <a:pt x="821" y="3955"/>
                  </a:cubicBezTo>
                  <a:cubicBezTo>
                    <a:pt x="893" y="4144"/>
                    <a:pt x="992" y="4325"/>
                    <a:pt x="1083" y="4505"/>
                  </a:cubicBezTo>
                  <a:cubicBezTo>
                    <a:pt x="1123" y="4583"/>
                    <a:pt x="1163" y="4659"/>
                    <a:pt x="1203" y="4737"/>
                  </a:cubicBezTo>
                  <a:cubicBezTo>
                    <a:pt x="1232" y="4793"/>
                    <a:pt x="1278" y="4840"/>
                    <a:pt x="1318" y="4889"/>
                  </a:cubicBezTo>
                  <a:cubicBezTo>
                    <a:pt x="1344" y="4922"/>
                    <a:pt x="1372" y="4955"/>
                    <a:pt x="1398" y="4988"/>
                  </a:cubicBezTo>
                  <a:cubicBezTo>
                    <a:pt x="1419" y="5014"/>
                    <a:pt x="1463" y="5036"/>
                    <a:pt x="1494" y="5044"/>
                  </a:cubicBezTo>
                  <a:cubicBezTo>
                    <a:pt x="1512" y="5049"/>
                    <a:pt x="1531" y="5051"/>
                    <a:pt x="1549" y="5051"/>
                  </a:cubicBezTo>
                  <a:cubicBezTo>
                    <a:pt x="1579" y="5051"/>
                    <a:pt x="1608" y="5045"/>
                    <a:pt x="1636" y="5033"/>
                  </a:cubicBezTo>
                  <a:cubicBezTo>
                    <a:pt x="1709" y="5002"/>
                    <a:pt x="1776" y="4920"/>
                    <a:pt x="1768" y="4835"/>
                  </a:cubicBezTo>
                  <a:lnTo>
                    <a:pt x="1768" y="4834"/>
                  </a:lnTo>
                  <a:cubicBezTo>
                    <a:pt x="1762" y="4767"/>
                    <a:pt x="1754" y="4703"/>
                    <a:pt x="1751" y="4636"/>
                  </a:cubicBezTo>
                  <a:cubicBezTo>
                    <a:pt x="1745" y="4544"/>
                    <a:pt x="1717" y="4458"/>
                    <a:pt x="1693" y="4368"/>
                  </a:cubicBezTo>
                  <a:cubicBezTo>
                    <a:pt x="1657" y="4233"/>
                    <a:pt x="1621" y="4098"/>
                    <a:pt x="1587" y="3964"/>
                  </a:cubicBezTo>
                  <a:cubicBezTo>
                    <a:pt x="1570" y="3897"/>
                    <a:pt x="1557" y="3828"/>
                    <a:pt x="1535" y="3763"/>
                  </a:cubicBezTo>
                  <a:cubicBezTo>
                    <a:pt x="1513" y="3696"/>
                    <a:pt x="1490" y="3628"/>
                    <a:pt x="1469" y="3561"/>
                  </a:cubicBezTo>
                  <a:cubicBezTo>
                    <a:pt x="1426" y="3426"/>
                    <a:pt x="1383" y="3290"/>
                    <a:pt x="1342" y="3154"/>
                  </a:cubicBezTo>
                  <a:cubicBezTo>
                    <a:pt x="1260" y="2886"/>
                    <a:pt x="1181" y="2618"/>
                    <a:pt x="1102" y="2349"/>
                  </a:cubicBezTo>
                  <a:cubicBezTo>
                    <a:pt x="1062" y="2214"/>
                    <a:pt x="1015" y="2082"/>
                    <a:pt x="973" y="1949"/>
                  </a:cubicBezTo>
                  <a:cubicBezTo>
                    <a:pt x="930" y="1815"/>
                    <a:pt x="889" y="1681"/>
                    <a:pt x="850" y="1546"/>
                  </a:cubicBezTo>
                  <a:cubicBezTo>
                    <a:pt x="804" y="1394"/>
                    <a:pt x="761" y="1242"/>
                    <a:pt x="718" y="1088"/>
                  </a:cubicBezTo>
                  <a:cubicBezTo>
                    <a:pt x="698" y="1011"/>
                    <a:pt x="677" y="935"/>
                    <a:pt x="657" y="859"/>
                  </a:cubicBezTo>
                  <a:cubicBezTo>
                    <a:pt x="636" y="779"/>
                    <a:pt x="597" y="702"/>
                    <a:pt x="561" y="626"/>
                  </a:cubicBezTo>
                  <a:lnTo>
                    <a:pt x="561" y="626"/>
                  </a:lnTo>
                  <a:cubicBezTo>
                    <a:pt x="532" y="550"/>
                    <a:pt x="509" y="470"/>
                    <a:pt x="484" y="393"/>
                  </a:cubicBezTo>
                  <a:cubicBezTo>
                    <a:pt x="457" y="308"/>
                    <a:pt x="422" y="225"/>
                    <a:pt x="389" y="142"/>
                  </a:cubicBezTo>
                  <a:cubicBezTo>
                    <a:pt x="370" y="95"/>
                    <a:pt x="345" y="51"/>
                    <a:pt x="299" y="25"/>
                  </a:cubicBezTo>
                  <a:cubicBezTo>
                    <a:pt x="270" y="10"/>
                    <a:pt x="237" y="1"/>
                    <a:pt x="204" y="1"/>
                  </a:cubicBezTo>
                  <a:close/>
                </a:path>
              </a:pathLst>
            </a:custGeom>
            <a:solidFill>
              <a:srgbClr val="0B1E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408;p48">
              <a:extLst>
                <a:ext uri="{FF2B5EF4-FFF2-40B4-BE49-F238E27FC236}">
                  <a16:creationId xmlns:a16="http://schemas.microsoft.com/office/drawing/2014/main" id="{073F62AC-D050-4DB8-9FD0-0658206B2561}"/>
                </a:ext>
              </a:extLst>
            </p:cNvPr>
            <p:cNvSpPr/>
            <p:nvPr/>
          </p:nvSpPr>
          <p:spPr>
            <a:xfrm>
              <a:off x="5385531" y="4678535"/>
              <a:ext cx="25157" cy="103801"/>
            </a:xfrm>
            <a:custGeom>
              <a:avLst/>
              <a:gdLst/>
              <a:ahLst/>
              <a:cxnLst/>
              <a:rect l="l" t="t" r="r" b="b"/>
              <a:pathLst>
                <a:path w="603" h="2488" extrusionOk="0">
                  <a:moveTo>
                    <a:pt x="340" y="1"/>
                  </a:moveTo>
                  <a:cubicBezTo>
                    <a:pt x="267" y="1"/>
                    <a:pt x="209" y="49"/>
                    <a:pt x="184" y="119"/>
                  </a:cubicBezTo>
                  <a:cubicBezTo>
                    <a:pt x="149" y="216"/>
                    <a:pt x="115" y="314"/>
                    <a:pt x="87" y="414"/>
                  </a:cubicBezTo>
                  <a:lnTo>
                    <a:pt x="87" y="414"/>
                  </a:lnTo>
                  <a:cubicBezTo>
                    <a:pt x="76" y="439"/>
                    <a:pt x="65" y="465"/>
                    <a:pt x="54" y="491"/>
                  </a:cubicBezTo>
                  <a:cubicBezTo>
                    <a:pt x="36" y="535"/>
                    <a:pt x="35" y="585"/>
                    <a:pt x="30" y="634"/>
                  </a:cubicBezTo>
                  <a:cubicBezTo>
                    <a:pt x="24" y="693"/>
                    <a:pt x="18" y="754"/>
                    <a:pt x="13" y="813"/>
                  </a:cubicBezTo>
                  <a:cubicBezTo>
                    <a:pt x="3" y="933"/>
                    <a:pt x="0" y="1054"/>
                    <a:pt x="4" y="1174"/>
                  </a:cubicBezTo>
                  <a:cubicBezTo>
                    <a:pt x="13" y="1430"/>
                    <a:pt x="57" y="1686"/>
                    <a:pt x="108" y="1937"/>
                  </a:cubicBezTo>
                  <a:cubicBezTo>
                    <a:pt x="122" y="2004"/>
                    <a:pt x="138" y="2070"/>
                    <a:pt x="154" y="2136"/>
                  </a:cubicBezTo>
                  <a:cubicBezTo>
                    <a:pt x="169" y="2202"/>
                    <a:pt x="176" y="2271"/>
                    <a:pt x="189" y="2339"/>
                  </a:cubicBezTo>
                  <a:cubicBezTo>
                    <a:pt x="197" y="2387"/>
                    <a:pt x="242" y="2437"/>
                    <a:pt x="282" y="2460"/>
                  </a:cubicBezTo>
                  <a:cubicBezTo>
                    <a:pt x="314" y="2478"/>
                    <a:pt x="350" y="2488"/>
                    <a:pt x="386" y="2488"/>
                  </a:cubicBezTo>
                  <a:cubicBezTo>
                    <a:pt x="404" y="2488"/>
                    <a:pt x="422" y="2486"/>
                    <a:pt x="439" y="2481"/>
                  </a:cubicBezTo>
                  <a:cubicBezTo>
                    <a:pt x="553" y="2445"/>
                    <a:pt x="602" y="2343"/>
                    <a:pt x="582" y="2230"/>
                  </a:cubicBezTo>
                  <a:lnTo>
                    <a:pt x="582" y="2230"/>
                  </a:lnTo>
                  <a:lnTo>
                    <a:pt x="583" y="2232"/>
                  </a:lnTo>
                  <a:cubicBezTo>
                    <a:pt x="574" y="2182"/>
                    <a:pt x="565" y="2133"/>
                    <a:pt x="557" y="2083"/>
                  </a:cubicBezTo>
                  <a:lnTo>
                    <a:pt x="557" y="2083"/>
                  </a:lnTo>
                  <a:cubicBezTo>
                    <a:pt x="548" y="1951"/>
                    <a:pt x="544" y="1820"/>
                    <a:pt x="543" y="1688"/>
                  </a:cubicBezTo>
                  <a:cubicBezTo>
                    <a:pt x="542" y="1553"/>
                    <a:pt x="551" y="1419"/>
                    <a:pt x="549" y="1284"/>
                  </a:cubicBezTo>
                  <a:cubicBezTo>
                    <a:pt x="547" y="1149"/>
                    <a:pt x="551" y="1013"/>
                    <a:pt x="549" y="879"/>
                  </a:cubicBezTo>
                  <a:cubicBezTo>
                    <a:pt x="548" y="810"/>
                    <a:pt x="549" y="742"/>
                    <a:pt x="551" y="673"/>
                  </a:cubicBezTo>
                  <a:cubicBezTo>
                    <a:pt x="552" y="619"/>
                    <a:pt x="555" y="569"/>
                    <a:pt x="543" y="514"/>
                  </a:cubicBezTo>
                  <a:cubicBezTo>
                    <a:pt x="537" y="486"/>
                    <a:pt x="532" y="459"/>
                    <a:pt x="525" y="431"/>
                  </a:cubicBezTo>
                  <a:lnTo>
                    <a:pt x="525" y="431"/>
                  </a:lnTo>
                  <a:cubicBezTo>
                    <a:pt x="517" y="341"/>
                    <a:pt x="508" y="252"/>
                    <a:pt x="502" y="161"/>
                  </a:cubicBezTo>
                  <a:cubicBezTo>
                    <a:pt x="496" y="80"/>
                    <a:pt x="444" y="14"/>
                    <a:pt x="362" y="2"/>
                  </a:cubicBezTo>
                  <a:cubicBezTo>
                    <a:pt x="354" y="1"/>
                    <a:pt x="347" y="1"/>
                    <a:pt x="340" y="1"/>
                  </a:cubicBezTo>
                  <a:close/>
                </a:path>
              </a:pathLst>
            </a:custGeom>
            <a:solidFill>
              <a:srgbClr val="0B1E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409;p48">
              <a:extLst>
                <a:ext uri="{FF2B5EF4-FFF2-40B4-BE49-F238E27FC236}">
                  <a16:creationId xmlns:a16="http://schemas.microsoft.com/office/drawing/2014/main" id="{6430ED36-6E5B-3E5D-79A4-564AB289A2D5}"/>
                </a:ext>
              </a:extLst>
            </p:cNvPr>
            <p:cNvSpPr/>
            <p:nvPr/>
          </p:nvSpPr>
          <p:spPr>
            <a:xfrm>
              <a:off x="4685666" y="6034918"/>
              <a:ext cx="63708" cy="63708"/>
            </a:xfrm>
            <a:custGeom>
              <a:avLst/>
              <a:gdLst/>
              <a:ahLst/>
              <a:cxnLst/>
              <a:rect l="l" t="t" r="r" b="b"/>
              <a:pathLst>
                <a:path w="1527" h="1527" extrusionOk="0">
                  <a:moveTo>
                    <a:pt x="763" y="1"/>
                  </a:moveTo>
                  <a:cubicBezTo>
                    <a:pt x="342" y="1"/>
                    <a:pt x="0" y="342"/>
                    <a:pt x="0" y="764"/>
                  </a:cubicBezTo>
                  <a:cubicBezTo>
                    <a:pt x="0" y="1185"/>
                    <a:pt x="342" y="1527"/>
                    <a:pt x="763" y="1527"/>
                  </a:cubicBezTo>
                  <a:cubicBezTo>
                    <a:pt x="1185" y="1527"/>
                    <a:pt x="1526" y="1185"/>
                    <a:pt x="1526" y="764"/>
                  </a:cubicBezTo>
                  <a:cubicBezTo>
                    <a:pt x="1526" y="342"/>
                    <a:pt x="1185" y="1"/>
                    <a:pt x="763" y="1"/>
                  </a:cubicBezTo>
                  <a:close/>
                </a:path>
              </a:pathLst>
            </a:custGeom>
            <a:solidFill>
              <a:srgbClr val="FFF7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410;p48">
              <a:extLst>
                <a:ext uri="{FF2B5EF4-FFF2-40B4-BE49-F238E27FC236}">
                  <a16:creationId xmlns:a16="http://schemas.microsoft.com/office/drawing/2014/main" id="{716ECF1D-3DAA-ED01-6E1C-00220BD6D700}"/>
                </a:ext>
              </a:extLst>
            </p:cNvPr>
            <p:cNvSpPr/>
            <p:nvPr/>
          </p:nvSpPr>
          <p:spPr>
            <a:xfrm>
              <a:off x="7332929" y="6003127"/>
              <a:ext cx="63708" cy="63708"/>
            </a:xfrm>
            <a:custGeom>
              <a:avLst/>
              <a:gdLst/>
              <a:ahLst/>
              <a:cxnLst/>
              <a:rect l="l" t="t" r="r" b="b"/>
              <a:pathLst>
                <a:path w="1527" h="1527" extrusionOk="0">
                  <a:moveTo>
                    <a:pt x="764" y="0"/>
                  </a:moveTo>
                  <a:cubicBezTo>
                    <a:pt x="342" y="0"/>
                    <a:pt x="0" y="342"/>
                    <a:pt x="0" y="763"/>
                  </a:cubicBezTo>
                  <a:cubicBezTo>
                    <a:pt x="0" y="1185"/>
                    <a:pt x="342" y="1526"/>
                    <a:pt x="764" y="1526"/>
                  </a:cubicBezTo>
                  <a:cubicBezTo>
                    <a:pt x="1185" y="1526"/>
                    <a:pt x="1526" y="1185"/>
                    <a:pt x="1526" y="763"/>
                  </a:cubicBezTo>
                  <a:cubicBezTo>
                    <a:pt x="1526" y="342"/>
                    <a:pt x="1185" y="0"/>
                    <a:pt x="764" y="0"/>
                  </a:cubicBezTo>
                  <a:close/>
                </a:path>
              </a:pathLst>
            </a:custGeom>
            <a:solidFill>
              <a:srgbClr val="E5BA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11;p48">
              <a:extLst>
                <a:ext uri="{FF2B5EF4-FFF2-40B4-BE49-F238E27FC236}">
                  <a16:creationId xmlns:a16="http://schemas.microsoft.com/office/drawing/2014/main" id="{184EE769-D56F-D7BF-1B79-80144D781767}"/>
                </a:ext>
              </a:extLst>
            </p:cNvPr>
            <p:cNvSpPr/>
            <p:nvPr/>
          </p:nvSpPr>
          <p:spPr>
            <a:xfrm>
              <a:off x="4683914" y="6396219"/>
              <a:ext cx="33001" cy="33001"/>
            </a:xfrm>
            <a:custGeom>
              <a:avLst/>
              <a:gdLst/>
              <a:ahLst/>
              <a:cxnLst/>
              <a:rect l="l" t="t" r="r" b="b"/>
              <a:pathLst>
                <a:path w="791" h="791" extrusionOk="0">
                  <a:moveTo>
                    <a:pt x="396" y="1"/>
                  </a:moveTo>
                  <a:cubicBezTo>
                    <a:pt x="178" y="1"/>
                    <a:pt x="1" y="177"/>
                    <a:pt x="1" y="395"/>
                  </a:cubicBezTo>
                  <a:cubicBezTo>
                    <a:pt x="1" y="614"/>
                    <a:pt x="178" y="791"/>
                    <a:pt x="396" y="791"/>
                  </a:cubicBezTo>
                  <a:cubicBezTo>
                    <a:pt x="615" y="791"/>
                    <a:pt x="791" y="614"/>
                    <a:pt x="791" y="395"/>
                  </a:cubicBezTo>
                  <a:cubicBezTo>
                    <a:pt x="791" y="177"/>
                    <a:pt x="615" y="1"/>
                    <a:pt x="39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12;p48">
              <a:extLst>
                <a:ext uri="{FF2B5EF4-FFF2-40B4-BE49-F238E27FC236}">
                  <a16:creationId xmlns:a16="http://schemas.microsoft.com/office/drawing/2014/main" id="{B0057125-93F0-860D-3899-8A79CF826699}"/>
                </a:ext>
              </a:extLst>
            </p:cNvPr>
            <p:cNvSpPr/>
            <p:nvPr/>
          </p:nvSpPr>
          <p:spPr>
            <a:xfrm>
              <a:off x="6384534" y="6357586"/>
              <a:ext cx="33043" cy="33043"/>
            </a:xfrm>
            <a:custGeom>
              <a:avLst/>
              <a:gdLst/>
              <a:ahLst/>
              <a:cxnLst/>
              <a:rect l="l" t="t" r="r" b="b"/>
              <a:pathLst>
                <a:path w="792" h="792" extrusionOk="0">
                  <a:moveTo>
                    <a:pt x="396" y="0"/>
                  </a:moveTo>
                  <a:cubicBezTo>
                    <a:pt x="177" y="0"/>
                    <a:pt x="0" y="177"/>
                    <a:pt x="0" y="396"/>
                  </a:cubicBezTo>
                  <a:cubicBezTo>
                    <a:pt x="0" y="614"/>
                    <a:pt x="177" y="791"/>
                    <a:pt x="396" y="791"/>
                  </a:cubicBezTo>
                  <a:cubicBezTo>
                    <a:pt x="614" y="791"/>
                    <a:pt x="791" y="614"/>
                    <a:pt x="791" y="396"/>
                  </a:cubicBezTo>
                  <a:cubicBezTo>
                    <a:pt x="791" y="177"/>
                    <a:pt x="614" y="0"/>
                    <a:pt x="39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13;p48">
              <a:extLst>
                <a:ext uri="{FF2B5EF4-FFF2-40B4-BE49-F238E27FC236}">
                  <a16:creationId xmlns:a16="http://schemas.microsoft.com/office/drawing/2014/main" id="{CD825228-CC6C-FBF3-252B-A0DD0CF74883}"/>
                </a:ext>
              </a:extLst>
            </p:cNvPr>
            <p:cNvSpPr/>
            <p:nvPr/>
          </p:nvSpPr>
          <p:spPr>
            <a:xfrm>
              <a:off x="6867827" y="4229245"/>
              <a:ext cx="33001" cy="33001"/>
            </a:xfrm>
            <a:custGeom>
              <a:avLst/>
              <a:gdLst/>
              <a:ahLst/>
              <a:cxnLst/>
              <a:rect l="l" t="t" r="r" b="b"/>
              <a:pathLst>
                <a:path w="791" h="791" extrusionOk="0">
                  <a:moveTo>
                    <a:pt x="396" y="1"/>
                  </a:moveTo>
                  <a:cubicBezTo>
                    <a:pt x="178" y="1"/>
                    <a:pt x="1" y="177"/>
                    <a:pt x="1" y="395"/>
                  </a:cubicBezTo>
                  <a:cubicBezTo>
                    <a:pt x="1" y="614"/>
                    <a:pt x="178" y="791"/>
                    <a:pt x="396" y="791"/>
                  </a:cubicBezTo>
                  <a:cubicBezTo>
                    <a:pt x="615" y="791"/>
                    <a:pt x="791" y="614"/>
                    <a:pt x="791" y="395"/>
                  </a:cubicBezTo>
                  <a:cubicBezTo>
                    <a:pt x="791" y="177"/>
                    <a:pt x="615" y="1"/>
                    <a:pt x="39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414;p48">
              <a:extLst>
                <a:ext uri="{FF2B5EF4-FFF2-40B4-BE49-F238E27FC236}">
                  <a16:creationId xmlns:a16="http://schemas.microsoft.com/office/drawing/2014/main" id="{9BE72FC5-E04F-E85A-F777-67E2546BE91B}"/>
                </a:ext>
              </a:extLst>
            </p:cNvPr>
            <p:cNvSpPr/>
            <p:nvPr/>
          </p:nvSpPr>
          <p:spPr>
            <a:xfrm>
              <a:off x="5637650" y="3916007"/>
              <a:ext cx="33001" cy="33001"/>
            </a:xfrm>
            <a:custGeom>
              <a:avLst/>
              <a:gdLst/>
              <a:ahLst/>
              <a:cxnLst/>
              <a:rect l="l" t="t" r="r" b="b"/>
              <a:pathLst>
                <a:path w="791" h="791" extrusionOk="0">
                  <a:moveTo>
                    <a:pt x="396" y="0"/>
                  </a:moveTo>
                  <a:cubicBezTo>
                    <a:pt x="177" y="0"/>
                    <a:pt x="0" y="177"/>
                    <a:pt x="0" y="396"/>
                  </a:cubicBezTo>
                  <a:cubicBezTo>
                    <a:pt x="0" y="614"/>
                    <a:pt x="177" y="790"/>
                    <a:pt x="396" y="790"/>
                  </a:cubicBezTo>
                  <a:cubicBezTo>
                    <a:pt x="614" y="790"/>
                    <a:pt x="790" y="614"/>
                    <a:pt x="790" y="396"/>
                  </a:cubicBezTo>
                  <a:cubicBezTo>
                    <a:pt x="790" y="177"/>
                    <a:pt x="614" y="0"/>
                    <a:pt x="39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415;p48">
              <a:extLst>
                <a:ext uri="{FF2B5EF4-FFF2-40B4-BE49-F238E27FC236}">
                  <a16:creationId xmlns:a16="http://schemas.microsoft.com/office/drawing/2014/main" id="{CBC08524-B33A-356D-44BD-573DEFDBE50D}"/>
                </a:ext>
              </a:extLst>
            </p:cNvPr>
            <p:cNvSpPr/>
            <p:nvPr/>
          </p:nvSpPr>
          <p:spPr>
            <a:xfrm>
              <a:off x="6302594" y="3624045"/>
              <a:ext cx="52693" cy="52693"/>
            </a:xfrm>
            <a:custGeom>
              <a:avLst/>
              <a:gdLst/>
              <a:ahLst/>
              <a:cxnLst/>
              <a:rect l="l" t="t" r="r" b="b"/>
              <a:pathLst>
                <a:path w="1263" h="1263" extrusionOk="0">
                  <a:moveTo>
                    <a:pt x="631" y="1"/>
                  </a:moveTo>
                  <a:cubicBezTo>
                    <a:pt x="284" y="1"/>
                    <a:pt x="1" y="283"/>
                    <a:pt x="1" y="632"/>
                  </a:cubicBezTo>
                  <a:cubicBezTo>
                    <a:pt x="1" y="980"/>
                    <a:pt x="284" y="1263"/>
                    <a:pt x="631" y="1263"/>
                  </a:cubicBezTo>
                  <a:cubicBezTo>
                    <a:pt x="980" y="1263"/>
                    <a:pt x="1262" y="980"/>
                    <a:pt x="1262" y="632"/>
                  </a:cubicBezTo>
                  <a:cubicBezTo>
                    <a:pt x="1262" y="283"/>
                    <a:pt x="980" y="1"/>
                    <a:pt x="631" y="1"/>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416;p48">
              <a:extLst>
                <a:ext uri="{FF2B5EF4-FFF2-40B4-BE49-F238E27FC236}">
                  <a16:creationId xmlns:a16="http://schemas.microsoft.com/office/drawing/2014/main" id="{EF8359D5-1038-5F45-69E2-EF4AF112FA0D}"/>
                </a:ext>
              </a:extLst>
            </p:cNvPr>
            <p:cNvSpPr/>
            <p:nvPr/>
          </p:nvSpPr>
          <p:spPr>
            <a:xfrm>
              <a:off x="6910882" y="6283490"/>
              <a:ext cx="52693" cy="52693"/>
            </a:xfrm>
            <a:custGeom>
              <a:avLst/>
              <a:gdLst/>
              <a:ahLst/>
              <a:cxnLst/>
              <a:rect l="l" t="t" r="r" b="b"/>
              <a:pathLst>
                <a:path w="1263" h="1263" extrusionOk="0">
                  <a:moveTo>
                    <a:pt x="631" y="1"/>
                  </a:moveTo>
                  <a:cubicBezTo>
                    <a:pt x="283" y="1"/>
                    <a:pt x="1" y="284"/>
                    <a:pt x="1" y="632"/>
                  </a:cubicBezTo>
                  <a:cubicBezTo>
                    <a:pt x="1" y="981"/>
                    <a:pt x="283" y="1263"/>
                    <a:pt x="631" y="1263"/>
                  </a:cubicBezTo>
                  <a:cubicBezTo>
                    <a:pt x="979" y="1263"/>
                    <a:pt x="1262" y="981"/>
                    <a:pt x="1262" y="632"/>
                  </a:cubicBezTo>
                  <a:cubicBezTo>
                    <a:pt x="1262" y="284"/>
                    <a:pt x="979" y="1"/>
                    <a:pt x="631" y="1"/>
                  </a:cubicBezTo>
                  <a:close/>
                </a:path>
              </a:pathLst>
            </a:custGeom>
            <a:solidFill>
              <a:srgbClr val="FFE5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417;p48">
              <a:extLst>
                <a:ext uri="{FF2B5EF4-FFF2-40B4-BE49-F238E27FC236}">
                  <a16:creationId xmlns:a16="http://schemas.microsoft.com/office/drawing/2014/main" id="{E72CA120-229D-7D0A-D6BA-236BDD9EFFE4}"/>
                </a:ext>
              </a:extLst>
            </p:cNvPr>
            <p:cNvSpPr/>
            <p:nvPr/>
          </p:nvSpPr>
          <p:spPr>
            <a:xfrm>
              <a:off x="5325162" y="3458205"/>
              <a:ext cx="223748" cy="221829"/>
            </a:xfrm>
            <a:custGeom>
              <a:avLst/>
              <a:gdLst/>
              <a:ahLst/>
              <a:cxnLst/>
              <a:rect l="l" t="t" r="r" b="b"/>
              <a:pathLst>
                <a:path w="5363" h="5317" extrusionOk="0">
                  <a:moveTo>
                    <a:pt x="3259" y="1"/>
                  </a:moveTo>
                  <a:cubicBezTo>
                    <a:pt x="3257" y="1"/>
                    <a:pt x="3254" y="1"/>
                    <a:pt x="3252" y="2"/>
                  </a:cubicBezTo>
                  <a:cubicBezTo>
                    <a:pt x="3207" y="12"/>
                    <a:pt x="3127" y="80"/>
                    <a:pt x="3022" y="181"/>
                  </a:cubicBezTo>
                  <a:lnTo>
                    <a:pt x="3010" y="193"/>
                  </a:lnTo>
                  <a:cubicBezTo>
                    <a:pt x="2783" y="415"/>
                    <a:pt x="2461" y="791"/>
                    <a:pt x="2225" y="1074"/>
                  </a:cubicBezTo>
                  <a:cubicBezTo>
                    <a:pt x="2077" y="1251"/>
                    <a:pt x="1859" y="1350"/>
                    <a:pt x="1633" y="1350"/>
                  </a:cubicBezTo>
                  <a:cubicBezTo>
                    <a:pt x="1571" y="1350"/>
                    <a:pt x="1507" y="1343"/>
                    <a:pt x="1445" y="1327"/>
                  </a:cubicBezTo>
                  <a:cubicBezTo>
                    <a:pt x="1094" y="1238"/>
                    <a:pt x="658" y="1133"/>
                    <a:pt x="561" y="1131"/>
                  </a:cubicBezTo>
                  <a:cubicBezTo>
                    <a:pt x="554" y="1131"/>
                    <a:pt x="546" y="1131"/>
                    <a:pt x="544" y="1133"/>
                  </a:cubicBezTo>
                  <a:cubicBezTo>
                    <a:pt x="468" y="1166"/>
                    <a:pt x="642" y="1593"/>
                    <a:pt x="806" y="1953"/>
                  </a:cubicBezTo>
                  <a:cubicBezTo>
                    <a:pt x="946" y="2260"/>
                    <a:pt x="911" y="2619"/>
                    <a:pt x="712" y="2892"/>
                  </a:cubicBezTo>
                  <a:cubicBezTo>
                    <a:pt x="405" y="3318"/>
                    <a:pt x="1" y="3923"/>
                    <a:pt x="75" y="4081"/>
                  </a:cubicBezTo>
                  <a:cubicBezTo>
                    <a:pt x="84" y="4100"/>
                    <a:pt x="117" y="4109"/>
                    <a:pt x="168" y="4109"/>
                  </a:cubicBezTo>
                  <a:cubicBezTo>
                    <a:pt x="443" y="4109"/>
                    <a:pt x="1245" y="3866"/>
                    <a:pt x="1717" y="3714"/>
                  </a:cubicBezTo>
                  <a:cubicBezTo>
                    <a:pt x="1763" y="3699"/>
                    <a:pt x="1809" y="3692"/>
                    <a:pt x="1856" y="3692"/>
                  </a:cubicBezTo>
                  <a:cubicBezTo>
                    <a:pt x="2018" y="3692"/>
                    <a:pt x="2173" y="3780"/>
                    <a:pt x="2254" y="3929"/>
                  </a:cubicBezTo>
                  <a:cubicBezTo>
                    <a:pt x="2527" y="4428"/>
                    <a:pt x="3037" y="5316"/>
                    <a:pt x="3211" y="5316"/>
                  </a:cubicBezTo>
                  <a:cubicBezTo>
                    <a:pt x="3225" y="5316"/>
                    <a:pt x="3237" y="5310"/>
                    <a:pt x="3247" y="5297"/>
                  </a:cubicBezTo>
                  <a:cubicBezTo>
                    <a:pt x="3363" y="5138"/>
                    <a:pt x="3447" y="4249"/>
                    <a:pt x="3486" y="3718"/>
                  </a:cubicBezTo>
                  <a:cubicBezTo>
                    <a:pt x="3505" y="3475"/>
                    <a:pt x="3667" y="3267"/>
                    <a:pt x="3898" y="3188"/>
                  </a:cubicBezTo>
                  <a:cubicBezTo>
                    <a:pt x="4420" y="3008"/>
                    <a:pt x="5297" y="2691"/>
                    <a:pt x="5329" y="2585"/>
                  </a:cubicBezTo>
                  <a:cubicBezTo>
                    <a:pt x="5362" y="2474"/>
                    <a:pt x="4416" y="2192"/>
                    <a:pt x="3878" y="2041"/>
                  </a:cubicBezTo>
                  <a:cubicBezTo>
                    <a:pt x="3661" y="1981"/>
                    <a:pt x="3509" y="1789"/>
                    <a:pt x="3500" y="1566"/>
                  </a:cubicBezTo>
                  <a:cubicBezTo>
                    <a:pt x="3475" y="1002"/>
                    <a:pt x="3409" y="1"/>
                    <a:pt x="3259" y="1"/>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418;p48">
              <a:extLst>
                <a:ext uri="{FF2B5EF4-FFF2-40B4-BE49-F238E27FC236}">
                  <a16:creationId xmlns:a16="http://schemas.microsoft.com/office/drawing/2014/main" id="{9DDE1616-3A43-4B8C-3B46-C8BB63DA8D6E}"/>
                </a:ext>
              </a:extLst>
            </p:cNvPr>
            <p:cNvSpPr/>
            <p:nvPr/>
          </p:nvSpPr>
          <p:spPr>
            <a:xfrm>
              <a:off x="5325203" y="3458205"/>
              <a:ext cx="224249" cy="221829"/>
            </a:xfrm>
            <a:custGeom>
              <a:avLst/>
              <a:gdLst/>
              <a:ahLst/>
              <a:cxnLst/>
              <a:rect l="l" t="t" r="r" b="b"/>
              <a:pathLst>
                <a:path w="5375" h="5317" extrusionOk="0">
                  <a:moveTo>
                    <a:pt x="3258" y="1"/>
                  </a:moveTo>
                  <a:cubicBezTo>
                    <a:pt x="3256" y="1"/>
                    <a:pt x="3253" y="1"/>
                    <a:pt x="3251" y="2"/>
                  </a:cubicBezTo>
                  <a:cubicBezTo>
                    <a:pt x="3206" y="11"/>
                    <a:pt x="3126" y="80"/>
                    <a:pt x="3021" y="181"/>
                  </a:cubicBezTo>
                  <a:cubicBezTo>
                    <a:pt x="3041" y="165"/>
                    <a:pt x="3083" y="137"/>
                    <a:pt x="3124" y="137"/>
                  </a:cubicBezTo>
                  <a:cubicBezTo>
                    <a:pt x="3175" y="137"/>
                    <a:pt x="3225" y="179"/>
                    <a:pt x="3232" y="340"/>
                  </a:cubicBezTo>
                  <a:cubicBezTo>
                    <a:pt x="3246" y="681"/>
                    <a:pt x="3099" y="1890"/>
                    <a:pt x="2901" y="2309"/>
                  </a:cubicBezTo>
                  <a:cubicBezTo>
                    <a:pt x="2779" y="2569"/>
                    <a:pt x="2535" y="2693"/>
                    <a:pt x="2265" y="2693"/>
                  </a:cubicBezTo>
                  <a:cubicBezTo>
                    <a:pt x="2022" y="2693"/>
                    <a:pt x="1758" y="2592"/>
                    <a:pt x="1545" y="2397"/>
                  </a:cubicBezTo>
                  <a:cubicBezTo>
                    <a:pt x="1098" y="1983"/>
                    <a:pt x="578" y="1300"/>
                    <a:pt x="561" y="1133"/>
                  </a:cubicBezTo>
                  <a:lnTo>
                    <a:pt x="561" y="1131"/>
                  </a:lnTo>
                  <a:cubicBezTo>
                    <a:pt x="553" y="1131"/>
                    <a:pt x="546" y="1131"/>
                    <a:pt x="544" y="1133"/>
                  </a:cubicBezTo>
                  <a:cubicBezTo>
                    <a:pt x="470" y="1165"/>
                    <a:pt x="636" y="1578"/>
                    <a:pt x="796" y="1935"/>
                  </a:cubicBezTo>
                  <a:cubicBezTo>
                    <a:pt x="941" y="2253"/>
                    <a:pt x="904" y="2625"/>
                    <a:pt x="701" y="2908"/>
                  </a:cubicBezTo>
                  <a:cubicBezTo>
                    <a:pt x="393" y="3333"/>
                    <a:pt x="1" y="3925"/>
                    <a:pt x="74" y="4081"/>
                  </a:cubicBezTo>
                  <a:cubicBezTo>
                    <a:pt x="83" y="4100"/>
                    <a:pt x="116" y="4109"/>
                    <a:pt x="168" y="4109"/>
                  </a:cubicBezTo>
                  <a:cubicBezTo>
                    <a:pt x="567" y="4109"/>
                    <a:pt x="2075" y="3596"/>
                    <a:pt x="2075" y="3596"/>
                  </a:cubicBezTo>
                  <a:cubicBezTo>
                    <a:pt x="2075" y="3596"/>
                    <a:pt x="2968" y="5316"/>
                    <a:pt x="3210" y="5316"/>
                  </a:cubicBezTo>
                  <a:cubicBezTo>
                    <a:pt x="3224" y="5316"/>
                    <a:pt x="3236" y="5310"/>
                    <a:pt x="3246" y="5297"/>
                  </a:cubicBezTo>
                  <a:cubicBezTo>
                    <a:pt x="3414" y="5068"/>
                    <a:pt x="3513" y="3317"/>
                    <a:pt x="3513" y="3317"/>
                  </a:cubicBezTo>
                  <a:cubicBezTo>
                    <a:pt x="3513" y="3317"/>
                    <a:pt x="5282" y="2736"/>
                    <a:pt x="5328" y="2585"/>
                  </a:cubicBezTo>
                  <a:cubicBezTo>
                    <a:pt x="5375" y="2431"/>
                    <a:pt x="3513" y="1942"/>
                    <a:pt x="3513" y="1942"/>
                  </a:cubicBezTo>
                  <a:cubicBezTo>
                    <a:pt x="3513" y="1942"/>
                    <a:pt x="3467" y="1"/>
                    <a:pt x="3258" y="1"/>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419;p48">
              <a:extLst>
                <a:ext uri="{FF2B5EF4-FFF2-40B4-BE49-F238E27FC236}">
                  <a16:creationId xmlns:a16="http://schemas.microsoft.com/office/drawing/2014/main" id="{99727ACA-F3AE-4641-8F2B-7724A0393132}"/>
                </a:ext>
              </a:extLst>
            </p:cNvPr>
            <p:cNvSpPr/>
            <p:nvPr/>
          </p:nvSpPr>
          <p:spPr>
            <a:xfrm>
              <a:off x="6661466" y="6034857"/>
              <a:ext cx="635002" cy="319812"/>
            </a:xfrm>
            <a:custGeom>
              <a:avLst/>
              <a:gdLst/>
              <a:ahLst/>
              <a:cxnLst/>
              <a:rect l="l" t="t" r="r" b="b"/>
              <a:pathLst>
                <a:path w="23072" h="11620" extrusionOk="0">
                  <a:moveTo>
                    <a:pt x="11638" y="0"/>
                  </a:moveTo>
                  <a:cubicBezTo>
                    <a:pt x="9908" y="0"/>
                    <a:pt x="8128" y="749"/>
                    <a:pt x="7223" y="2645"/>
                  </a:cubicBezTo>
                  <a:cubicBezTo>
                    <a:pt x="7223" y="2645"/>
                    <a:pt x="6395" y="2225"/>
                    <a:pt x="5242" y="2196"/>
                  </a:cubicBezTo>
                  <a:cubicBezTo>
                    <a:pt x="5192" y="2194"/>
                    <a:pt x="5141" y="2193"/>
                    <a:pt x="5090" y="2193"/>
                  </a:cubicBezTo>
                  <a:cubicBezTo>
                    <a:pt x="4277" y="2193"/>
                    <a:pt x="3320" y="2392"/>
                    <a:pt x="2376" y="3044"/>
                  </a:cubicBezTo>
                  <a:cubicBezTo>
                    <a:pt x="0" y="4691"/>
                    <a:pt x="450" y="7696"/>
                    <a:pt x="2741" y="8969"/>
                  </a:cubicBezTo>
                  <a:cubicBezTo>
                    <a:pt x="3670" y="9485"/>
                    <a:pt x="4598" y="9639"/>
                    <a:pt x="5375" y="9639"/>
                  </a:cubicBezTo>
                  <a:cubicBezTo>
                    <a:pt x="6513" y="9639"/>
                    <a:pt x="7323" y="9309"/>
                    <a:pt x="7323" y="9309"/>
                  </a:cubicBezTo>
                  <a:cubicBezTo>
                    <a:pt x="7323" y="9309"/>
                    <a:pt x="8256" y="11590"/>
                    <a:pt x="12041" y="11619"/>
                  </a:cubicBezTo>
                  <a:cubicBezTo>
                    <a:pt x="12059" y="11619"/>
                    <a:pt x="12077" y="11619"/>
                    <a:pt x="12096" y="11619"/>
                  </a:cubicBezTo>
                  <a:cubicBezTo>
                    <a:pt x="16187" y="11619"/>
                    <a:pt x="16587" y="8215"/>
                    <a:pt x="16587" y="8215"/>
                  </a:cubicBezTo>
                  <a:cubicBezTo>
                    <a:pt x="16587" y="8215"/>
                    <a:pt x="17476" y="8497"/>
                    <a:pt x="18618" y="8497"/>
                  </a:cubicBezTo>
                  <a:cubicBezTo>
                    <a:pt x="19563" y="8497"/>
                    <a:pt x="20681" y="8304"/>
                    <a:pt x="21615" y="7601"/>
                  </a:cubicBezTo>
                  <a:cubicBezTo>
                    <a:pt x="22074" y="7252"/>
                    <a:pt x="22378" y="6822"/>
                    <a:pt x="22533" y="6359"/>
                  </a:cubicBezTo>
                  <a:cubicBezTo>
                    <a:pt x="23072" y="4761"/>
                    <a:pt x="21884" y="2799"/>
                    <a:pt x="19683" y="2570"/>
                  </a:cubicBezTo>
                  <a:cubicBezTo>
                    <a:pt x="19246" y="2524"/>
                    <a:pt x="18870" y="2504"/>
                    <a:pt x="18527" y="2504"/>
                  </a:cubicBezTo>
                  <a:cubicBezTo>
                    <a:pt x="17677" y="2504"/>
                    <a:pt x="17021" y="2628"/>
                    <a:pt x="16104" y="2795"/>
                  </a:cubicBezTo>
                  <a:cubicBezTo>
                    <a:pt x="15944" y="1202"/>
                    <a:pt x="13830" y="0"/>
                    <a:pt x="1163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421;p48">
              <a:extLst>
                <a:ext uri="{FF2B5EF4-FFF2-40B4-BE49-F238E27FC236}">
                  <a16:creationId xmlns:a16="http://schemas.microsoft.com/office/drawing/2014/main" id="{030971DE-E4C3-B98D-6D70-64390295F5D1}"/>
                </a:ext>
              </a:extLst>
            </p:cNvPr>
            <p:cNvSpPr/>
            <p:nvPr/>
          </p:nvSpPr>
          <p:spPr>
            <a:xfrm>
              <a:off x="6789600" y="4244831"/>
              <a:ext cx="584800" cy="294548"/>
            </a:xfrm>
            <a:custGeom>
              <a:avLst/>
              <a:gdLst/>
              <a:ahLst/>
              <a:cxnLst/>
              <a:rect l="l" t="t" r="r" b="b"/>
              <a:pathLst>
                <a:path w="14017" h="7060" extrusionOk="0">
                  <a:moveTo>
                    <a:pt x="7070" y="0"/>
                  </a:moveTo>
                  <a:cubicBezTo>
                    <a:pt x="6019" y="0"/>
                    <a:pt x="4938" y="455"/>
                    <a:pt x="4388" y="1607"/>
                  </a:cubicBezTo>
                  <a:cubicBezTo>
                    <a:pt x="4388" y="1607"/>
                    <a:pt x="3886" y="1352"/>
                    <a:pt x="3185" y="1334"/>
                  </a:cubicBezTo>
                  <a:cubicBezTo>
                    <a:pt x="3157" y="1333"/>
                    <a:pt x="3129" y="1333"/>
                    <a:pt x="3100" y="1333"/>
                  </a:cubicBezTo>
                  <a:cubicBezTo>
                    <a:pt x="2605" y="1333"/>
                    <a:pt x="2020" y="1451"/>
                    <a:pt x="1443" y="1850"/>
                  </a:cubicBezTo>
                  <a:cubicBezTo>
                    <a:pt x="0" y="2850"/>
                    <a:pt x="274" y="4676"/>
                    <a:pt x="1665" y="5449"/>
                  </a:cubicBezTo>
                  <a:cubicBezTo>
                    <a:pt x="2230" y="5763"/>
                    <a:pt x="2794" y="5856"/>
                    <a:pt x="3266" y="5856"/>
                  </a:cubicBezTo>
                  <a:cubicBezTo>
                    <a:pt x="3957" y="5856"/>
                    <a:pt x="4449" y="5656"/>
                    <a:pt x="4449" y="5656"/>
                  </a:cubicBezTo>
                  <a:cubicBezTo>
                    <a:pt x="4449" y="5656"/>
                    <a:pt x="5016" y="7042"/>
                    <a:pt x="7315" y="7060"/>
                  </a:cubicBezTo>
                  <a:cubicBezTo>
                    <a:pt x="7326" y="7060"/>
                    <a:pt x="7338" y="7060"/>
                    <a:pt x="7349" y="7060"/>
                  </a:cubicBezTo>
                  <a:cubicBezTo>
                    <a:pt x="9834" y="7060"/>
                    <a:pt x="10077" y="4992"/>
                    <a:pt x="10077" y="4992"/>
                  </a:cubicBezTo>
                  <a:cubicBezTo>
                    <a:pt x="10077" y="4992"/>
                    <a:pt x="10617" y="5163"/>
                    <a:pt x="11311" y="5163"/>
                  </a:cubicBezTo>
                  <a:cubicBezTo>
                    <a:pt x="11884" y="5163"/>
                    <a:pt x="12564" y="5046"/>
                    <a:pt x="13131" y="4619"/>
                  </a:cubicBezTo>
                  <a:cubicBezTo>
                    <a:pt x="13410" y="4407"/>
                    <a:pt x="13595" y="4146"/>
                    <a:pt x="13690" y="3864"/>
                  </a:cubicBezTo>
                  <a:cubicBezTo>
                    <a:pt x="14016" y="2894"/>
                    <a:pt x="13295" y="1702"/>
                    <a:pt x="11958" y="1562"/>
                  </a:cubicBezTo>
                  <a:cubicBezTo>
                    <a:pt x="11692" y="1534"/>
                    <a:pt x="11463" y="1521"/>
                    <a:pt x="11254" y="1521"/>
                  </a:cubicBezTo>
                  <a:cubicBezTo>
                    <a:pt x="10738" y="1521"/>
                    <a:pt x="10339" y="1597"/>
                    <a:pt x="9783" y="1699"/>
                  </a:cubicBezTo>
                  <a:cubicBezTo>
                    <a:pt x="9687" y="730"/>
                    <a:pt x="8402" y="0"/>
                    <a:pt x="707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393;p48">
              <a:extLst>
                <a:ext uri="{FF2B5EF4-FFF2-40B4-BE49-F238E27FC236}">
                  <a16:creationId xmlns:a16="http://schemas.microsoft.com/office/drawing/2014/main" id="{2482867B-4634-6B77-64F3-8DBBC36C3B2F}"/>
                </a:ext>
              </a:extLst>
            </p:cNvPr>
            <p:cNvSpPr/>
            <p:nvPr/>
          </p:nvSpPr>
          <p:spPr>
            <a:xfrm>
              <a:off x="5863846" y="3975017"/>
              <a:ext cx="515641" cy="488369"/>
            </a:xfrm>
            <a:custGeom>
              <a:avLst/>
              <a:gdLst/>
              <a:ahLst/>
              <a:cxnLst/>
              <a:rect l="l" t="t" r="r" b="b"/>
              <a:pathLst>
                <a:path w="62544" h="59236" extrusionOk="0">
                  <a:moveTo>
                    <a:pt x="24976" y="0"/>
                  </a:moveTo>
                  <a:cubicBezTo>
                    <a:pt x="24406" y="0"/>
                    <a:pt x="23594" y="155"/>
                    <a:pt x="22555" y="489"/>
                  </a:cubicBezTo>
                  <a:cubicBezTo>
                    <a:pt x="22555" y="489"/>
                    <a:pt x="274" y="7057"/>
                    <a:pt x="117" y="30630"/>
                  </a:cubicBezTo>
                  <a:cubicBezTo>
                    <a:pt x="0" y="48531"/>
                    <a:pt x="14561" y="59236"/>
                    <a:pt x="30108" y="59236"/>
                  </a:cubicBezTo>
                  <a:cubicBezTo>
                    <a:pt x="42142" y="59236"/>
                    <a:pt x="54766" y="52822"/>
                    <a:pt x="61633" y="38367"/>
                  </a:cubicBezTo>
                  <a:cubicBezTo>
                    <a:pt x="61633" y="38367"/>
                    <a:pt x="62544" y="36818"/>
                    <a:pt x="61997" y="36644"/>
                  </a:cubicBezTo>
                  <a:cubicBezTo>
                    <a:pt x="61964" y="36633"/>
                    <a:pt x="61925" y="36627"/>
                    <a:pt x="61879" y="36627"/>
                  </a:cubicBezTo>
                  <a:cubicBezTo>
                    <a:pt x="61423" y="36627"/>
                    <a:pt x="60347" y="37232"/>
                    <a:pt x="58071" y="39154"/>
                  </a:cubicBezTo>
                  <a:cubicBezTo>
                    <a:pt x="55466" y="41352"/>
                    <a:pt x="50108" y="42850"/>
                    <a:pt x="44155" y="42850"/>
                  </a:cubicBezTo>
                  <a:cubicBezTo>
                    <a:pt x="36251" y="42850"/>
                    <a:pt x="27298" y="40209"/>
                    <a:pt x="22356" y="33065"/>
                  </a:cubicBezTo>
                  <a:cubicBezTo>
                    <a:pt x="13030" y="19589"/>
                    <a:pt x="22471" y="4406"/>
                    <a:pt x="24725" y="2337"/>
                  </a:cubicBezTo>
                  <a:cubicBezTo>
                    <a:pt x="25776" y="1367"/>
                    <a:pt x="26141" y="663"/>
                    <a:pt x="25876" y="290"/>
                  </a:cubicBezTo>
                  <a:cubicBezTo>
                    <a:pt x="25739" y="101"/>
                    <a:pt x="25436" y="0"/>
                    <a:pt x="24976" y="0"/>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688313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8B37E-9E84-B3CA-012C-2E1A1492F8ED}"/>
            </a:ext>
          </a:extLst>
        </p:cNvPr>
        <p:cNvGrpSpPr/>
        <p:nvPr/>
      </p:nvGrpSpPr>
      <p:grpSpPr>
        <a:xfrm>
          <a:off x="0" y="0"/>
          <a:ext cx="0" cy="0"/>
          <a:chOff x="0" y="0"/>
          <a:chExt cx="0" cy="0"/>
        </a:xfrm>
      </p:grpSpPr>
      <p:sp>
        <p:nvSpPr>
          <p:cNvPr id="49" name="مربع نص 48">
            <a:extLst>
              <a:ext uri="{FF2B5EF4-FFF2-40B4-BE49-F238E27FC236}">
                <a16:creationId xmlns:a16="http://schemas.microsoft.com/office/drawing/2014/main" id="{29609DA3-35E1-B04E-8014-C43B09ECBE54}"/>
              </a:ext>
            </a:extLst>
          </p:cNvPr>
          <p:cNvSpPr txBox="1"/>
          <p:nvPr/>
        </p:nvSpPr>
        <p:spPr>
          <a:xfrm>
            <a:off x="1851950" y="1533208"/>
            <a:ext cx="9752676" cy="3046988"/>
          </a:xfrm>
          <a:prstGeom prst="rect">
            <a:avLst/>
          </a:prstGeom>
          <a:noFill/>
        </p:spPr>
        <p:txBody>
          <a:bodyPr wrap="square">
            <a:spAutoFit/>
          </a:bodyPr>
          <a:lstStyle/>
          <a:p>
            <a:pPr marL="285750" indent="-285750">
              <a:lnSpc>
                <a:spcPct val="150000"/>
              </a:lnSpc>
              <a:buBlip>
                <a:blip r:embed="rId2"/>
              </a:buBlip>
            </a:pPr>
            <a:r>
              <a:rPr lang="ar-SA" sz="2200" b="1" dirty="0">
                <a:solidFill>
                  <a:srgbClr val="CC6741"/>
                </a:solidFill>
                <a:latin typeface="Harmattan" panose="01000503000000020003" pitchFamily="2" charset="-78"/>
                <a:ea typeface="Harmattan" panose="01000503000000020003" pitchFamily="2" charset="-78"/>
                <a:cs typeface="Harmattan" panose="01000503000000020003" pitchFamily="2" charset="-78"/>
              </a:rPr>
              <a:t>العمرة تُعادل حجة: </a:t>
            </a:r>
            <a:r>
              <a:rPr lang="ar-SA" sz="2000" dirty="0">
                <a:solidFill>
                  <a:srgbClr val="11516D"/>
                </a:solidFill>
                <a:latin typeface="Harmattan" panose="01000503000000020003" pitchFamily="2" charset="-78"/>
                <a:ea typeface="Harmattan" panose="01000503000000020003" pitchFamily="2" charset="-78"/>
                <a:cs typeface="Harmattan" panose="01000503000000020003" pitchFamily="2" charset="-78"/>
              </a:rPr>
              <a:t>يُضاعف الله عزّ وجل أجور الأعمال الصّالحة في رمضان، فأداء العمرة في رمضان تُعادل ثواب حجة مع الرّسول عليه الصّلاة والسّلام كم ورد في الحديث الآتي: (عمرةٌ في رمضانَ تعدِلُ حَجَّةً).</a:t>
            </a:r>
          </a:p>
          <a:p>
            <a:pPr marL="285750" indent="-285750">
              <a:lnSpc>
                <a:spcPct val="150000"/>
              </a:lnSpc>
              <a:buBlip>
                <a:blip r:embed="rId2"/>
              </a:buBlip>
            </a:pPr>
            <a:endParaRPr lang="ar-SA" sz="2000" dirty="0">
              <a:solidFill>
                <a:srgbClr val="11516D"/>
              </a:solidFill>
              <a:latin typeface="Harmattan" panose="01000503000000020003" pitchFamily="2" charset="-78"/>
              <a:ea typeface="Harmattan" panose="01000503000000020003" pitchFamily="2" charset="-78"/>
              <a:cs typeface="Harmattan" panose="01000503000000020003" pitchFamily="2" charset="-78"/>
            </a:endParaRPr>
          </a:p>
          <a:p>
            <a:pPr marL="285750" indent="-285750">
              <a:lnSpc>
                <a:spcPct val="150000"/>
              </a:lnSpc>
              <a:buBlip>
                <a:blip r:embed="rId2"/>
              </a:buBlip>
            </a:pPr>
            <a:r>
              <a:rPr lang="ar-SA" sz="2200" b="1" dirty="0">
                <a:solidFill>
                  <a:srgbClr val="CC6741"/>
                </a:solidFill>
                <a:latin typeface="Harmattan" panose="01000503000000020003" pitchFamily="2" charset="-78"/>
                <a:ea typeface="Harmattan" panose="01000503000000020003" pitchFamily="2" charset="-78"/>
                <a:cs typeface="Harmattan" panose="01000503000000020003" pitchFamily="2" charset="-78"/>
              </a:rPr>
              <a:t>شهر الاعتكاف : </a:t>
            </a:r>
            <a:r>
              <a:rPr lang="ar-SA" sz="2000" dirty="0">
                <a:solidFill>
                  <a:srgbClr val="11516D"/>
                </a:solidFill>
                <a:latin typeface="Harmattan" panose="01000503000000020003" pitchFamily="2" charset="-78"/>
                <a:ea typeface="Harmattan" panose="01000503000000020003" pitchFamily="2" charset="-78"/>
                <a:cs typeface="Harmattan" panose="01000503000000020003" pitchFamily="2" charset="-78"/>
              </a:rPr>
              <a:t>يُستحبّ الاعتكاف في اللّيالي العشرة الأخيرة من رمضان حتى يبلغ المُسلم ليلة القدر، ويتعرّض أيضاً لنفحات هذا الشّهر المُبارك، ورد عن السّيدة عائشة رضي الله عنها: ( كان النبيُّ صلَّى اللهُ عليه وسلَّم إذا دخل العشرُ شدَّ مِئْزَرَهُ، وأحيا ليلهُ، وأيقظَ أهلهُ)</a:t>
            </a:r>
          </a:p>
        </p:txBody>
      </p:sp>
      <p:sp>
        <p:nvSpPr>
          <p:cNvPr id="4" name="مربع نص 3">
            <a:extLst>
              <a:ext uri="{FF2B5EF4-FFF2-40B4-BE49-F238E27FC236}">
                <a16:creationId xmlns:a16="http://schemas.microsoft.com/office/drawing/2014/main" id="{287D1F88-2D3F-CD3E-3610-AAA04BB5BE36}"/>
              </a:ext>
            </a:extLst>
          </p:cNvPr>
          <p:cNvSpPr txBox="1"/>
          <p:nvPr/>
        </p:nvSpPr>
        <p:spPr>
          <a:xfrm>
            <a:off x="3003476" y="637246"/>
            <a:ext cx="6185049" cy="769441"/>
          </a:xfrm>
          <a:prstGeom prst="rect">
            <a:avLst/>
          </a:prstGeom>
          <a:noFill/>
        </p:spPr>
        <p:txBody>
          <a:bodyPr wrap="square" rtlCol="1">
            <a:spAutoFit/>
          </a:bodyPr>
          <a:lstStyle/>
          <a:p>
            <a:pPr algn="ctr"/>
            <a:r>
              <a:rPr lang="ar-SA" sz="4400" b="1" dirty="0">
                <a:solidFill>
                  <a:srgbClr val="587E82"/>
                </a:solidFill>
                <a:latin typeface="Harmattan" panose="01000503000000020003" pitchFamily="2" charset="-78"/>
                <a:ea typeface="Harmattan" panose="01000503000000020003" pitchFamily="2" charset="-78"/>
                <a:cs typeface="Harmattan" panose="01000503000000020003" pitchFamily="2" charset="-78"/>
              </a:rPr>
              <a:t>فضائل شهر  </a:t>
            </a:r>
            <a:r>
              <a:rPr lang="ar-SA" sz="4400" b="1" dirty="0">
                <a:solidFill>
                  <a:srgbClr val="CC6741"/>
                </a:solidFill>
                <a:latin typeface="Harmattan" panose="01000503000000020003" pitchFamily="2" charset="-78"/>
                <a:ea typeface="Harmattan" panose="01000503000000020003" pitchFamily="2" charset="-78"/>
                <a:cs typeface="Harmattan" panose="01000503000000020003" pitchFamily="2" charset="-78"/>
              </a:rPr>
              <a:t>رمضان</a:t>
            </a:r>
          </a:p>
        </p:txBody>
      </p:sp>
      <p:grpSp>
        <p:nvGrpSpPr>
          <p:cNvPr id="131" name="مجموعة 130">
            <a:extLst>
              <a:ext uri="{FF2B5EF4-FFF2-40B4-BE49-F238E27FC236}">
                <a16:creationId xmlns:a16="http://schemas.microsoft.com/office/drawing/2014/main" id="{FD9D05A1-2F5D-4E15-B9D5-9B4B900F97CA}"/>
              </a:ext>
            </a:extLst>
          </p:cNvPr>
          <p:cNvGrpSpPr/>
          <p:nvPr/>
        </p:nvGrpSpPr>
        <p:grpSpPr>
          <a:xfrm>
            <a:off x="4313452" y="4018594"/>
            <a:ext cx="3565097" cy="2346973"/>
            <a:chOff x="4313452" y="4018594"/>
            <a:chExt cx="3565097" cy="2346973"/>
          </a:xfrm>
        </p:grpSpPr>
        <p:sp>
          <p:nvSpPr>
            <p:cNvPr id="179" name="Google Shape;1501;p48">
              <a:extLst>
                <a:ext uri="{FF2B5EF4-FFF2-40B4-BE49-F238E27FC236}">
                  <a16:creationId xmlns:a16="http://schemas.microsoft.com/office/drawing/2014/main" id="{401F57AE-A587-3AC1-F40D-86A25881F90D}"/>
                </a:ext>
              </a:extLst>
            </p:cNvPr>
            <p:cNvSpPr/>
            <p:nvPr/>
          </p:nvSpPr>
          <p:spPr>
            <a:xfrm>
              <a:off x="5063568" y="5057353"/>
              <a:ext cx="373057" cy="470520"/>
            </a:xfrm>
            <a:custGeom>
              <a:avLst/>
              <a:gdLst/>
              <a:ahLst/>
              <a:cxnLst/>
              <a:rect l="l" t="t" r="r" b="b"/>
              <a:pathLst>
                <a:path w="8750" h="11036" extrusionOk="0">
                  <a:moveTo>
                    <a:pt x="7391" y="1"/>
                  </a:moveTo>
                  <a:cubicBezTo>
                    <a:pt x="7221" y="1"/>
                    <a:pt x="7033" y="29"/>
                    <a:pt x="6824" y="95"/>
                  </a:cubicBezTo>
                  <a:cubicBezTo>
                    <a:pt x="4305" y="885"/>
                    <a:pt x="0" y="9922"/>
                    <a:pt x="0" y="9922"/>
                  </a:cubicBezTo>
                  <a:lnTo>
                    <a:pt x="2620" y="11035"/>
                  </a:lnTo>
                  <a:lnTo>
                    <a:pt x="8749" y="1051"/>
                  </a:lnTo>
                  <a:cubicBezTo>
                    <a:pt x="8749" y="1051"/>
                    <a:pt x="8425" y="1"/>
                    <a:pt x="7391" y="1"/>
                  </a:cubicBezTo>
                  <a:close/>
                </a:path>
              </a:pathLst>
            </a:custGeom>
            <a:solidFill>
              <a:srgbClr val="6A97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1502;p48">
              <a:extLst>
                <a:ext uri="{FF2B5EF4-FFF2-40B4-BE49-F238E27FC236}">
                  <a16:creationId xmlns:a16="http://schemas.microsoft.com/office/drawing/2014/main" id="{AE938525-E55C-18A2-C489-B01253125B3A}"/>
                </a:ext>
              </a:extLst>
            </p:cNvPr>
            <p:cNvSpPr/>
            <p:nvPr/>
          </p:nvSpPr>
          <p:spPr>
            <a:xfrm>
              <a:off x="7474368" y="5057353"/>
              <a:ext cx="373654" cy="470520"/>
            </a:xfrm>
            <a:custGeom>
              <a:avLst/>
              <a:gdLst/>
              <a:ahLst/>
              <a:cxnLst/>
              <a:rect l="l" t="t" r="r" b="b"/>
              <a:pathLst>
                <a:path w="8764" h="11036" extrusionOk="0">
                  <a:moveTo>
                    <a:pt x="1358" y="1"/>
                  </a:moveTo>
                  <a:cubicBezTo>
                    <a:pt x="324" y="1"/>
                    <a:pt x="0" y="1051"/>
                    <a:pt x="0" y="1051"/>
                  </a:cubicBezTo>
                  <a:lnTo>
                    <a:pt x="6129" y="11035"/>
                  </a:lnTo>
                  <a:lnTo>
                    <a:pt x="8763" y="9870"/>
                  </a:lnTo>
                  <a:cubicBezTo>
                    <a:pt x="8763" y="9870"/>
                    <a:pt x="4444" y="885"/>
                    <a:pt x="1925" y="95"/>
                  </a:cubicBezTo>
                  <a:cubicBezTo>
                    <a:pt x="1716" y="29"/>
                    <a:pt x="1527" y="1"/>
                    <a:pt x="1358" y="1"/>
                  </a:cubicBezTo>
                  <a:close/>
                </a:path>
              </a:pathLst>
            </a:custGeom>
            <a:solidFill>
              <a:srgbClr val="6A97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1503;p48">
              <a:extLst>
                <a:ext uri="{FF2B5EF4-FFF2-40B4-BE49-F238E27FC236}">
                  <a16:creationId xmlns:a16="http://schemas.microsoft.com/office/drawing/2014/main" id="{33C79AD6-AEE0-4844-4AEE-CC08EA4F5A5E}"/>
                </a:ext>
              </a:extLst>
            </p:cNvPr>
            <p:cNvSpPr/>
            <p:nvPr/>
          </p:nvSpPr>
          <p:spPr>
            <a:xfrm>
              <a:off x="6384600" y="5390461"/>
              <a:ext cx="587555" cy="975106"/>
            </a:xfrm>
            <a:custGeom>
              <a:avLst/>
              <a:gdLst/>
              <a:ahLst/>
              <a:cxnLst/>
              <a:rect l="l" t="t" r="r" b="b"/>
              <a:pathLst>
                <a:path w="13781" h="22871" extrusionOk="0">
                  <a:moveTo>
                    <a:pt x="7886" y="0"/>
                  </a:moveTo>
                  <a:lnTo>
                    <a:pt x="1" y="5248"/>
                  </a:lnTo>
                  <a:cubicBezTo>
                    <a:pt x="1" y="5248"/>
                    <a:pt x="5414" y="21606"/>
                    <a:pt x="6248" y="22626"/>
                  </a:cubicBezTo>
                  <a:cubicBezTo>
                    <a:pt x="6387" y="22798"/>
                    <a:pt x="6564" y="22871"/>
                    <a:pt x="6761" y="22871"/>
                  </a:cubicBezTo>
                  <a:cubicBezTo>
                    <a:pt x="7492" y="22871"/>
                    <a:pt x="8503" y="21861"/>
                    <a:pt x="8949" y="21121"/>
                  </a:cubicBezTo>
                  <a:cubicBezTo>
                    <a:pt x="9149" y="20792"/>
                    <a:pt x="9177" y="20298"/>
                    <a:pt x="9037" y="19903"/>
                  </a:cubicBezTo>
                  <a:cubicBezTo>
                    <a:pt x="8750" y="19089"/>
                    <a:pt x="8574" y="18166"/>
                    <a:pt x="8452" y="17409"/>
                  </a:cubicBezTo>
                  <a:cubicBezTo>
                    <a:pt x="8279" y="16331"/>
                    <a:pt x="8634" y="15436"/>
                    <a:pt x="9166" y="15436"/>
                  </a:cubicBezTo>
                  <a:cubicBezTo>
                    <a:pt x="9480" y="15436"/>
                    <a:pt x="9856" y="15749"/>
                    <a:pt x="10221" y="16523"/>
                  </a:cubicBezTo>
                  <a:cubicBezTo>
                    <a:pt x="10646" y="17424"/>
                    <a:pt x="11014" y="18413"/>
                    <a:pt x="11396" y="18705"/>
                  </a:cubicBezTo>
                  <a:cubicBezTo>
                    <a:pt x="11562" y="18832"/>
                    <a:pt x="11736" y="18888"/>
                    <a:pt x="11909" y="18888"/>
                  </a:cubicBezTo>
                  <a:cubicBezTo>
                    <a:pt x="12845" y="18888"/>
                    <a:pt x="13780" y="17266"/>
                    <a:pt x="13676" y="16565"/>
                  </a:cubicBezTo>
                  <a:cubicBezTo>
                    <a:pt x="13419" y="14820"/>
                    <a:pt x="7886" y="0"/>
                    <a:pt x="7886" y="0"/>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2" name="Google Shape;1504;p48">
              <a:extLst>
                <a:ext uri="{FF2B5EF4-FFF2-40B4-BE49-F238E27FC236}">
                  <a16:creationId xmlns:a16="http://schemas.microsoft.com/office/drawing/2014/main" id="{4755111F-5283-50C4-50E5-7526FF3F366A}"/>
                </a:ext>
              </a:extLst>
            </p:cNvPr>
            <p:cNvSpPr/>
            <p:nvPr/>
          </p:nvSpPr>
          <p:spPr>
            <a:xfrm>
              <a:off x="5938325" y="5390503"/>
              <a:ext cx="587597" cy="975021"/>
            </a:xfrm>
            <a:custGeom>
              <a:avLst/>
              <a:gdLst/>
              <a:ahLst/>
              <a:cxnLst/>
              <a:rect l="l" t="t" r="r" b="b"/>
              <a:pathLst>
                <a:path w="13782" h="22869" extrusionOk="0">
                  <a:moveTo>
                    <a:pt x="5894" y="0"/>
                  </a:moveTo>
                  <a:cubicBezTo>
                    <a:pt x="5894" y="0"/>
                    <a:pt x="1246" y="12459"/>
                    <a:pt x="273" y="15873"/>
                  </a:cubicBezTo>
                  <a:cubicBezTo>
                    <a:pt x="188" y="16183"/>
                    <a:pt x="129" y="16418"/>
                    <a:pt x="107" y="16562"/>
                  </a:cubicBezTo>
                  <a:cubicBezTo>
                    <a:pt x="0" y="17265"/>
                    <a:pt x="935" y="18886"/>
                    <a:pt x="1871" y="18886"/>
                  </a:cubicBezTo>
                  <a:cubicBezTo>
                    <a:pt x="2045" y="18886"/>
                    <a:pt x="2219" y="18830"/>
                    <a:pt x="2386" y="18702"/>
                  </a:cubicBezTo>
                  <a:cubicBezTo>
                    <a:pt x="2769" y="18413"/>
                    <a:pt x="3138" y="17423"/>
                    <a:pt x="3561" y="16522"/>
                  </a:cubicBezTo>
                  <a:cubicBezTo>
                    <a:pt x="3926" y="15748"/>
                    <a:pt x="4302" y="15435"/>
                    <a:pt x="4617" y="15435"/>
                  </a:cubicBezTo>
                  <a:cubicBezTo>
                    <a:pt x="5149" y="15435"/>
                    <a:pt x="5504" y="16330"/>
                    <a:pt x="5331" y="17409"/>
                  </a:cubicBezTo>
                  <a:cubicBezTo>
                    <a:pt x="5210" y="18165"/>
                    <a:pt x="5030" y="19089"/>
                    <a:pt x="4746" y="19904"/>
                  </a:cubicBezTo>
                  <a:cubicBezTo>
                    <a:pt x="4606" y="20296"/>
                    <a:pt x="4632" y="20792"/>
                    <a:pt x="4832" y="21120"/>
                  </a:cubicBezTo>
                  <a:cubicBezTo>
                    <a:pt x="5279" y="21858"/>
                    <a:pt x="6291" y="22868"/>
                    <a:pt x="7022" y="22868"/>
                  </a:cubicBezTo>
                  <a:cubicBezTo>
                    <a:pt x="7219" y="22868"/>
                    <a:pt x="7395" y="22795"/>
                    <a:pt x="7534" y="22624"/>
                  </a:cubicBezTo>
                  <a:cubicBezTo>
                    <a:pt x="7903" y="22174"/>
                    <a:pt x="9168" y="18710"/>
                    <a:pt x="10471" y="14995"/>
                  </a:cubicBezTo>
                  <a:cubicBezTo>
                    <a:pt x="12101" y="10325"/>
                    <a:pt x="13781" y="5248"/>
                    <a:pt x="13781" y="5248"/>
                  </a:cubicBezTo>
                  <a:lnTo>
                    <a:pt x="5894" y="0"/>
                  </a:ln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3" name="Google Shape;1505;p48">
              <a:extLst>
                <a:ext uri="{FF2B5EF4-FFF2-40B4-BE49-F238E27FC236}">
                  <a16:creationId xmlns:a16="http://schemas.microsoft.com/office/drawing/2014/main" id="{BC32A8DD-18A8-F224-F22C-12036DBD32AB}"/>
                </a:ext>
              </a:extLst>
            </p:cNvPr>
            <p:cNvSpPr/>
            <p:nvPr/>
          </p:nvSpPr>
          <p:spPr>
            <a:xfrm>
              <a:off x="5938325" y="6023847"/>
              <a:ext cx="446432" cy="341678"/>
            </a:xfrm>
            <a:custGeom>
              <a:avLst/>
              <a:gdLst/>
              <a:ahLst/>
              <a:cxnLst/>
              <a:rect l="l" t="t" r="r" b="b"/>
              <a:pathLst>
                <a:path w="10471" h="8014" extrusionOk="0">
                  <a:moveTo>
                    <a:pt x="4360" y="1"/>
                  </a:moveTo>
                  <a:cubicBezTo>
                    <a:pt x="3000" y="1"/>
                    <a:pt x="2398" y="2827"/>
                    <a:pt x="1561" y="3013"/>
                  </a:cubicBezTo>
                  <a:cubicBezTo>
                    <a:pt x="1524" y="3022"/>
                    <a:pt x="1488" y="3026"/>
                    <a:pt x="1452" y="3026"/>
                  </a:cubicBezTo>
                  <a:cubicBezTo>
                    <a:pt x="687" y="3026"/>
                    <a:pt x="307" y="1177"/>
                    <a:pt x="273" y="1018"/>
                  </a:cubicBezTo>
                  <a:cubicBezTo>
                    <a:pt x="188" y="1328"/>
                    <a:pt x="129" y="1563"/>
                    <a:pt x="107" y="1707"/>
                  </a:cubicBezTo>
                  <a:cubicBezTo>
                    <a:pt x="0" y="2410"/>
                    <a:pt x="935" y="4031"/>
                    <a:pt x="1871" y="4031"/>
                  </a:cubicBezTo>
                  <a:cubicBezTo>
                    <a:pt x="2045" y="4031"/>
                    <a:pt x="2219" y="3975"/>
                    <a:pt x="2386" y="3847"/>
                  </a:cubicBezTo>
                  <a:cubicBezTo>
                    <a:pt x="2769" y="3558"/>
                    <a:pt x="3138" y="2568"/>
                    <a:pt x="3561" y="1667"/>
                  </a:cubicBezTo>
                  <a:cubicBezTo>
                    <a:pt x="3926" y="893"/>
                    <a:pt x="4302" y="580"/>
                    <a:pt x="4617" y="580"/>
                  </a:cubicBezTo>
                  <a:cubicBezTo>
                    <a:pt x="5149" y="580"/>
                    <a:pt x="5504" y="1475"/>
                    <a:pt x="5331" y="2554"/>
                  </a:cubicBezTo>
                  <a:cubicBezTo>
                    <a:pt x="5210" y="3310"/>
                    <a:pt x="5030" y="4234"/>
                    <a:pt x="4746" y="5049"/>
                  </a:cubicBezTo>
                  <a:cubicBezTo>
                    <a:pt x="4606" y="5441"/>
                    <a:pt x="4632" y="5937"/>
                    <a:pt x="4832" y="6265"/>
                  </a:cubicBezTo>
                  <a:cubicBezTo>
                    <a:pt x="5279" y="7003"/>
                    <a:pt x="6291" y="8013"/>
                    <a:pt x="7022" y="8013"/>
                  </a:cubicBezTo>
                  <a:cubicBezTo>
                    <a:pt x="7219" y="8013"/>
                    <a:pt x="7395" y="7940"/>
                    <a:pt x="7534" y="7769"/>
                  </a:cubicBezTo>
                  <a:cubicBezTo>
                    <a:pt x="7903" y="7319"/>
                    <a:pt x="9168" y="3855"/>
                    <a:pt x="10471" y="140"/>
                  </a:cubicBezTo>
                  <a:lnTo>
                    <a:pt x="8624" y="18"/>
                  </a:lnTo>
                  <a:cubicBezTo>
                    <a:pt x="8624" y="18"/>
                    <a:pt x="6404" y="6729"/>
                    <a:pt x="6007" y="6729"/>
                  </a:cubicBezTo>
                  <a:cubicBezTo>
                    <a:pt x="5616" y="6729"/>
                    <a:pt x="5278" y="6252"/>
                    <a:pt x="5080" y="5887"/>
                  </a:cubicBezTo>
                  <a:cubicBezTo>
                    <a:pt x="4881" y="5521"/>
                    <a:pt x="5165" y="4873"/>
                    <a:pt x="5418" y="3635"/>
                  </a:cubicBezTo>
                  <a:cubicBezTo>
                    <a:pt x="5670" y="2396"/>
                    <a:pt x="6039" y="283"/>
                    <a:pt x="4544" y="18"/>
                  </a:cubicBezTo>
                  <a:cubicBezTo>
                    <a:pt x="4481" y="6"/>
                    <a:pt x="4420" y="1"/>
                    <a:pt x="4360" y="1"/>
                  </a:cubicBezTo>
                  <a:close/>
                </a:path>
              </a:pathLst>
            </a:custGeom>
            <a:solidFill>
              <a:srgbClr val="6A97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1506;p48">
              <a:extLst>
                <a:ext uri="{FF2B5EF4-FFF2-40B4-BE49-F238E27FC236}">
                  <a16:creationId xmlns:a16="http://schemas.microsoft.com/office/drawing/2014/main" id="{ABB589AF-0EDF-7473-B12C-D6B390492521}"/>
                </a:ext>
              </a:extLst>
            </p:cNvPr>
            <p:cNvSpPr/>
            <p:nvPr/>
          </p:nvSpPr>
          <p:spPr>
            <a:xfrm>
              <a:off x="6525807" y="6023847"/>
              <a:ext cx="446390" cy="341678"/>
            </a:xfrm>
            <a:custGeom>
              <a:avLst/>
              <a:gdLst/>
              <a:ahLst/>
              <a:cxnLst/>
              <a:rect l="l" t="t" r="r" b="b"/>
              <a:pathLst>
                <a:path w="10470" h="8014" extrusionOk="0">
                  <a:moveTo>
                    <a:pt x="6112" y="1"/>
                  </a:moveTo>
                  <a:cubicBezTo>
                    <a:pt x="6052" y="1"/>
                    <a:pt x="5991" y="6"/>
                    <a:pt x="5928" y="18"/>
                  </a:cubicBezTo>
                  <a:cubicBezTo>
                    <a:pt x="4432" y="283"/>
                    <a:pt x="4802" y="2396"/>
                    <a:pt x="5054" y="3635"/>
                  </a:cubicBezTo>
                  <a:cubicBezTo>
                    <a:pt x="5305" y="4873"/>
                    <a:pt x="5590" y="5521"/>
                    <a:pt x="5391" y="5887"/>
                  </a:cubicBezTo>
                  <a:cubicBezTo>
                    <a:pt x="5193" y="6252"/>
                    <a:pt x="4856" y="6729"/>
                    <a:pt x="4464" y="6729"/>
                  </a:cubicBezTo>
                  <a:cubicBezTo>
                    <a:pt x="4067" y="6729"/>
                    <a:pt x="1847" y="18"/>
                    <a:pt x="1847" y="18"/>
                  </a:cubicBezTo>
                  <a:lnTo>
                    <a:pt x="0" y="140"/>
                  </a:lnTo>
                  <a:cubicBezTo>
                    <a:pt x="1302" y="3855"/>
                    <a:pt x="2568" y="7319"/>
                    <a:pt x="2937" y="7769"/>
                  </a:cubicBezTo>
                  <a:cubicBezTo>
                    <a:pt x="3076" y="7940"/>
                    <a:pt x="3252" y="8013"/>
                    <a:pt x="3449" y="8013"/>
                  </a:cubicBezTo>
                  <a:cubicBezTo>
                    <a:pt x="4180" y="8013"/>
                    <a:pt x="5192" y="7003"/>
                    <a:pt x="5640" y="6265"/>
                  </a:cubicBezTo>
                  <a:cubicBezTo>
                    <a:pt x="5838" y="5937"/>
                    <a:pt x="5864" y="5441"/>
                    <a:pt x="5724" y="5049"/>
                  </a:cubicBezTo>
                  <a:cubicBezTo>
                    <a:pt x="5441" y="4234"/>
                    <a:pt x="5261" y="3310"/>
                    <a:pt x="5139" y="2554"/>
                  </a:cubicBezTo>
                  <a:cubicBezTo>
                    <a:pt x="4966" y="1475"/>
                    <a:pt x="5322" y="580"/>
                    <a:pt x="5854" y="580"/>
                  </a:cubicBezTo>
                  <a:cubicBezTo>
                    <a:pt x="6169" y="580"/>
                    <a:pt x="6545" y="893"/>
                    <a:pt x="6910" y="1667"/>
                  </a:cubicBezTo>
                  <a:cubicBezTo>
                    <a:pt x="7333" y="2568"/>
                    <a:pt x="7702" y="3558"/>
                    <a:pt x="8085" y="3847"/>
                  </a:cubicBezTo>
                  <a:cubicBezTo>
                    <a:pt x="8252" y="3975"/>
                    <a:pt x="8426" y="4031"/>
                    <a:pt x="8600" y="4031"/>
                  </a:cubicBezTo>
                  <a:cubicBezTo>
                    <a:pt x="9536" y="4031"/>
                    <a:pt x="10470" y="2410"/>
                    <a:pt x="10363" y="1707"/>
                  </a:cubicBezTo>
                  <a:cubicBezTo>
                    <a:pt x="10341" y="1563"/>
                    <a:pt x="10283" y="1328"/>
                    <a:pt x="10197" y="1018"/>
                  </a:cubicBezTo>
                  <a:cubicBezTo>
                    <a:pt x="10163" y="1177"/>
                    <a:pt x="9783" y="3026"/>
                    <a:pt x="9018" y="3026"/>
                  </a:cubicBezTo>
                  <a:cubicBezTo>
                    <a:pt x="8982" y="3026"/>
                    <a:pt x="8946" y="3022"/>
                    <a:pt x="8909" y="3013"/>
                  </a:cubicBezTo>
                  <a:cubicBezTo>
                    <a:pt x="8072" y="2827"/>
                    <a:pt x="7471" y="1"/>
                    <a:pt x="6112" y="1"/>
                  </a:cubicBezTo>
                  <a:close/>
                </a:path>
              </a:pathLst>
            </a:custGeom>
            <a:solidFill>
              <a:srgbClr val="6A97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507;p48">
              <a:extLst>
                <a:ext uri="{FF2B5EF4-FFF2-40B4-BE49-F238E27FC236}">
                  <a16:creationId xmlns:a16="http://schemas.microsoft.com/office/drawing/2014/main" id="{32115943-79C3-1A87-973E-0BDAAA99876A}"/>
                </a:ext>
              </a:extLst>
            </p:cNvPr>
            <p:cNvSpPr/>
            <p:nvPr/>
          </p:nvSpPr>
          <p:spPr>
            <a:xfrm>
              <a:off x="6420472" y="5335291"/>
              <a:ext cx="69580" cy="127521"/>
            </a:xfrm>
            <a:custGeom>
              <a:avLst/>
              <a:gdLst/>
              <a:ahLst/>
              <a:cxnLst/>
              <a:rect l="l" t="t" r="r" b="b"/>
              <a:pathLst>
                <a:path w="1632" h="2991" extrusionOk="0">
                  <a:moveTo>
                    <a:pt x="1632" y="0"/>
                  </a:moveTo>
                  <a:lnTo>
                    <a:pt x="0" y="2991"/>
                  </a:lnTo>
                </a:path>
              </a:pathLst>
            </a:custGeom>
            <a:solidFill>
              <a:srgbClr val="FFAA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1508;p48">
              <a:extLst>
                <a:ext uri="{FF2B5EF4-FFF2-40B4-BE49-F238E27FC236}">
                  <a16:creationId xmlns:a16="http://schemas.microsoft.com/office/drawing/2014/main" id="{6D02F14D-8511-E12F-7F0B-15664505D3FE}"/>
                </a:ext>
              </a:extLst>
            </p:cNvPr>
            <p:cNvSpPr/>
            <p:nvPr/>
          </p:nvSpPr>
          <p:spPr>
            <a:xfrm>
              <a:off x="6420472" y="5335291"/>
              <a:ext cx="69580" cy="127521"/>
            </a:xfrm>
            <a:custGeom>
              <a:avLst/>
              <a:gdLst/>
              <a:ahLst/>
              <a:cxnLst/>
              <a:rect l="l" t="t" r="r" b="b"/>
              <a:pathLst>
                <a:path w="1632" h="2991" extrusionOk="0">
                  <a:moveTo>
                    <a:pt x="0" y="0"/>
                  </a:moveTo>
                  <a:lnTo>
                    <a:pt x="1632" y="2991"/>
                  </a:lnTo>
                </a:path>
              </a:pathLst>
            </a:custGeom>
            <a:solidFill>
              <a:srgbClr val="FFAA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1509;p48">
              <a:extLst>
                <a:ext uri="{FF2B5EF4-FFF2-40B4-BE49-F238E27FC236}">
                  <a16:creationId xmlns:a16="http://schemas.microsoft.com/office/drawing/2014/main" id="{AF54BADA-079A-CDB2-4830-3D307FF06ADA}"/>
                </a:ext>
              </a:extLst>
            </p:cNvPr>
            <p:cNvSpPr/>
            <p:nvPr/>
          </p:nvSpPr>
          <p:spPr>
            <a:xfrm>
              <a:off x="5113195" y="5249808"/>
              <a:ext cx="1342110" cy="774765"/>
            </a:xfrm>
            <a:custGeom>
              <a:avLst/>
              <a:gdLst/>
              <a:ahLst/>
              <a:cxnLst/>
              <a:rect l="l" t="t" r="r" b="b"/>
              <a:pathLst>
                <a:path w="31479" h="18172" extrusionOk="0">
                  <a:moveTo>
                    <a:pt x="3025" y="0"/>
                  </a:moveTo>
                  <a:cubicBezTo>
                    <a:pt x="3025" y="0"/>
                    <a:pt x="508" y="3903"/>
                    <a:pt x="352" y="5313"/>
                  </a:cubicBezTo>
                  <a:cubicBezTo>
                    <a:pt x="1" y="6474"/>
                    <a:pt x="27163" y="17327"/>
                    <a:pt x="29842" y="18162"/>
                  </a:cubicBezTo>
                  <a:cubicBezTo>
                    <a:pt x="29863" y="18169"/>
                    <a:pt x="29884" y="18172"/>
                    <a:pt x="29905" y="18172"/>
                  </a:cubicBezTo>
                  <a:cubicBezTo>
                    <a:pt x="29996" y="18172"/>
                    <a:pt x="30080" y="18112"/>
                    <a:pt x="30105" y="18020"/>
                  </a:cubicBezTo>
                  <a:cubicBezTo>
                    <a:pt x="30397" y="16999"/>
                    <a:pt x="31479" y="14097"/>
                    <a:pt x="31479" y="14097"/>
                  </a:cubicBezTo>
                  <a:lnTo>
                    <a:pt x="29068" y="8019"/>
                  </a:lnTo>
                  <a:lnTo>
                    <a:pt x="18510" y="5291"/>
                  </a:lnTo>
                  <a:lnTo>
                    <a:pt x="3025" y="0"/>
                  </a:ln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8" name="Google Shape;1510;p48">
              <a:extLst>
                <a:ext uri="{FF2B5EF4-FFF2-40B4-BE49-F238E27FC236}">
                  <a16:creationId xmlns:a16="http://schemas.microsoft.com/office/drawing/2014/main" id="{6CC9AD31-E375-6CBF-FA57-DAC74AFC2603}"/>
                </a:ext>
              </a:extLst>
            </p:cNvPr>
            <p:cNvSpPr/>
            <p:nvPr/>
          </p:nvSpPr>
          <p:spPr>
            <a:xfrm>
              <a:off x="6455220" y="5249808"/>
              <a:ext cx="1342068" cy="774807"/>
            </a:xfrm>
            <a:custGeom>
              <a:avLst/>
              <a:gdLst/>
              <a:ahLst/>
              <a:cxnLst/>
              <a:rect l="l" t="t" r="r" b="b"/>
              <a:pathLst>
                <a:path w="31478" h="18173" extrusionOk="0">
                  <a:moveTo>
                    <a:pt x="28454" y="0"/>
                  </a:moveTo>
                  <a:lnTo>
                    <a:pt x="12969" y="5291"/>
                  </a:lnTo>
                  <a:lnTo>
                    <a:pt x="2411" y="8019"/>
                  </a:lnTo>
                  <a:lnTo>
                    <a:pt x="0" y="14097"/>
                  </a:lnTo>
                  <a:cubicBezTo>
                    <a:pt x="0" y="14097"/>
                    <a:pt x="1082" y="16999"/>
                    <a:pt x="1374" y="18020"/>
                  </a:cubicBezTo>
                  <a:cubicBezTo>
                    <a:pt x="1399" y="18112"/>
                    <a:pt x="1482" y="18172"/>
                    <a:pt x="1572" y="18172"/>
                  </a:cubicBezTo>
                  <a:cubicBezTo>
                    <a:pt x="1593" y="18172"/>
                    <a:pt x="1615" y="18169"/>
                    <a:pt x="1636" y="18162"/>
                  </a:cubicBezTo>
                  <a:cubicBezTo>
                    <a:pt x="4316" y="17327"/>
                    <a:pt x="31477" y="6474"/>
                    <a:pt x="31127" y="5313"/>
                  </a:cubicBezTo>
                  <a:cubicBezTo>
                    <a:pt x="30971" y="3903"/>
                    <a:pt x="28454" y="0"/>
                    <a:pt x="28454" y="0"/>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 name="Google Shape;1511;p48">
              <a:extLst>
                <a:ext uri="{FF2B5EF4-FFF2-40B4-BE49-F238E27FC236}">
                  <a16:creationId xmlns:a16="http://schemas.microsoft.com/office/drawing/2014/main" id="{58624E6C-10C6-E588-1098-E089F60289F5}"/>
                </a:ext>
              </a:extLst>
            </p:cNvPr>
            <p:cNvSpPr/>
            <p:nvPr/>
          </p:nvSpPr>
          <p:spPr>
            <a:xfrm>
              <a:off x="5213856" y="5049506"/>
              <a:ext cx="1241362" cy="801370"/>
            </a:xfrm>
            <a:custGeom>
              <a:avLst/>
              <a:gdLst/>
              <a:ahLst/>
              <a:cxnLst/>
              <a:rect l="l" t="t" r="r" b="b"/>
              <a:pathLst>
                <a:path w="29116" h="18796" extrusionOk="0">
                  <a:moveTo>
                    <a:pt x="5045" y="1"/>
                  </a:moveTo>
                  <a:cubicBezTo>
                    <a:pt x="3728" y="1"/>
                    <a:pt x="1982" y="2477"/>
                    <a:pt x="812" y="4419"/>
                  </a:cubicBezTo>
                  <a:cubicBezTo>
                    <a:pt x="1" y="5770"/>
                    <a:pt x="321" y="7518"/>
                    <a:pt x="1568" y="8482"/>
                  </a:cubicBezTo>
                  <a:cubicBezTo>
                    <a:pt x="6820" y="12517"/>
                    <a:pt x="11761" y="12004"/>
                    <a:pt x="18274" y="13540"/>
                  </a:cubicBezTo>
                  <a:cubicBezTo>
                    <a:pt x="27210" y="15638"/>
                    <a:pt x="29115" y="18796"/>
                    <a:pt x="29115" y="18796"/>
                  </a:cubicBezTo>
                  <a:lnTo>
                    <a:pt x="29115" y="6504"/>
                  </a:lnTo>
                  <a:cubicBezTo>
                    <a:pt x="27442" y="2105"/>
                    <a:pt x="24054" y="947"/>
                    <a:pt x="20517" y="947"/>
                  </a:cubicBezTo>
                  <a:cubicBezTo>
                    <a:pt x="17485" y="947"/>
                    <a:pt x="14343" y="1798"/>
                    <a:pt x="12076" y="2188"/>
                  </a:cubicBezTo>
                  <a:cubicBezTo>
                    <a:pt x="11514" y="2285"/>
                    <a:pt x="11012" y="2328"/>
                    <a:pt x="10561" y="2328"/>
                  </a:cubicBezTo>
                  <a:cubicBezTo>
                    <a:pt x="7927" y="2328"/>
                    <a:pt x="7029" y="873"/>
                    <a:pt x="5960" y="266"/>
                  </a:cubicBezTo>
                  <a:cubicBezTo>
                    <a:pt x="5686" y="104"/>
                    <a:pt x="5397" y="5"/>
                    <a:pt x="5063" y="1"/>
                  </a:cubicBezTo>
                  <a:cubicBezTo>
                    <a:pt x="5057" y="1"/>
                    <a:pt x="5051" y="1"/>
                    <a:pt x="504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 name="Google Shape;1512;p48">
              <a:extLst>
                <a:ext uri="{FF2B5EF4-FFF2-40B4-BE49-F238E27FC236}">
                  <a16:creationId xmlns:a16="http://schemas.microsoft.com/office/drawing/2014/main" id="{6AE79C28-6663-23CF-7DF8-332886F30A4D}"/>
                </a:ext>
              </a:extLst>
            </p:cNvPr>
            <p:cNvSpPr/>
            <p:nvPr/>
          </p:nvSpPr>
          <p:spPr>
            <a:xfrm>
              <a:off x="6455177" y="5049506"/>
              <a:ext cx="1241491" cy="801327"/>
            </a:xfrm>
            <a:custGeom>
              <a:avLst/>
              <a:gdLst/>
              <a:ahLst/>
              <a:cxnLst/>
              <a:rect l="l" t="t" r="r" b="b"/>
              <a:pathLst>
                <a:path w="29119" h="18795" extrusionOk="0">
                  <a:moveTo>
                    <a:pt x="24069" y="1"/>
                  </a:moveTo>
                  <a:cubicBezTo>
                    <a:pt x="24064" y="1"/>
                    <a:pt x="24058" y="1"/>
                    <a:pt x="24053" y="1"/>
                  </a:cubicBezTo>
                  <a:cubicBezTo>
                    <a:pt x="22437" y="26"/>
                    <a:pt x="21870" y="2331"/>
                    <a:pt x="18560" y="2331"/>
                  </a:cubicBezTo>
                  <a:cubicBezTo>
                    <a:pt x="18109" y="2331"/>
                    <a:pt x="17607" y="2288"/>
                    <a:pt x="17044" y="2190"/>
                  </a:cubicBezTo>
                  <a:cubicBezTo>
                    <a:pt x="14777" y="1799"/>
                    <a:pt x="11634" y="947"/>
                    <a:pt x="8600" y="947"/>
                  </a:cubicBezTo>
                  <a:cubicBezTo>
                    <a:pt x="5063" y="947"/>
                    <a:pt x="1675" y="2106"/>
                    <a:pt x="0" y="6504"/>
                  </a:cubicBezTo>
                  <a:lnTo>
                    <a:pt x="1" y="18795"/>
                  </a:lnTo>
                  <a:cubicBezTo>
                    <a:pt x="1" y="18795"/>
                    <a:pt x="1907" y="15640"/>
                    <a:pt x="10844" y="13537"/>
                  </a:cubicBezTo>
                  <a:cubicBezTo>
                    <a:pt x="17356" y="12005"/>
                    <a:pt x="22296" y="12519"/>
                    <a:pt x="27549" y="8479"/>
                  </a:cubicBezTo>
                  <a:cubicBezTo>
                    <a:pt x="28797" y="7519"/>
                    <a:pt x="29118" y="5769"/>
                    <a:pt x="28306" y="4419"/>
                  </a:cubicBezTo>
                  <a:cubicBezTo>
                    <a:pt x="27138" y="2477"/>
                    <a:pt x="25389" y="1"/>
                    <a:pt x="2406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1" name="Google Shape;1513;p48">
              <a:extLst>
                <a:ext uri="{FF2B5EF4-FFF2-40B4-BE49-F238E27FC236}">
                  <a16:creationId xmlns:a16="http://schemas.microsoft.com/office/drawing/2014/main" id="{3922FF58-1223-E08D-69C2-584D391C4EF0}"/>
                </a:ext>
              </a:extLst>
            </p:cNvPr>
            <p:cNvSpPr/>
            <p:nvPr/>
          </p:nvSpPr>
          <p:spPr>
            <a:xfrm>
              <a:off x="5032060" y="5462599"/>
              <a:ext cx="2846489" cy="629038"/>
            </a:xfrm>
            <a:custGeom>
              <a:avLst/>
              <a:gdLst/>
              <a:ahLst/>
              <a:cxnLst/>
              <a:rect l="l" t="t" r="r" b="b"/>
              <a:pathLst>
                <a:path w="66764" h="14754" extrusionOk="0">
                  <a:moveTo>
                    <a:pt x="733" y="0"/>
                  </a:moveTo>
                  <a:cubicBezTo>
                    <a:pt x="720" y="0"/>
                    <a:pt x="709" y="2"/>
                    <a:pt x="702" y="5"/>
                  </a:cubicBezTo>
                  <a:lnTo>
                    <a:pt x="698" y="9"/>
                  </a:lnTo>
                  <a:cubicBezTo>
                    <a:pt x="0" y="288"/>
                    <a:pt x="82" y="810"/>
                    <a:pt x="572" y="1139"/>
                  </a:cubicBezTo>
                  <a:cubicBezTo>
                    <a:pt x="1031" y="1444"/>
                    <a:pt x="26871" y="12435"/>
                    <a:pt x="30639" y="14039"/>
                  </a:cubicBezTo>
                  <a:cubicBezTo>
                    <a:pt x="30853" y="14129"/>
                    <a:pt x="31002" y="14307"/>
                    <a:pt x="31117" y="14509"/>
                  </a:cubicBezTo>
                  <a:cubicBezTo>
                    <a:pt x="31171" y="14606"/>
                    <a:pt x="31294" y="14697"/>
                    <a:pt x="31556" y="14724"/>
                  </a:cubicBezTo>
                  <a:cubicBezTo>
                    <a:pt x="31764" y="14746"/>
                    <a:pt x="32036" y="14754"/>
                    <a:pt x="32306" y="14754"/>
                  </a:cubicBezTo>
                  <a:cubicBezTo>
                    <a:pt x="32847" y="14754"/>
                    <a:pt x="33379" y="14724"/>
                    <a:pt x="33379" y="14724"/>
                  </a:cubicBezTo>
                  <a:cubicBezTo>
                    <a:pt x="33379" y="14724"/>
                    <a:pt x="33914" y="14754"/>
                    <a:pt x="34454" y="14754"/>
                  </a:cubicBezTo>
                  <a:cubicBezTo>
                    <a:pt x="34724" y="14754"/>
                    <a:pt x="34996" y="14746"/>
                    <a:pt x="35203" y="14724"/>
                  </a:cubicBezTo>
                  <a:cubicBezTo>
                    <a:pt x="35472" y="14696"/>
                    <a:pt x="35595" y="14603"/>
                    <a:pt x="35648" y="14504"/>
                  </a:cubicBezTo>
                  <a:cubicBezTo>
                    <a:pt x="35753" y="14306"/>
                    <a:pt x="35896" y="14133"/>
                    <a:pt x="36102" y="14046"/>
                  </a:cubicBezTo>
                  <a:cubicBezTo>
                    <a:pt x="39809" y="12469"/>
                    <a:pt x="65731" y="1444"/>
                    <a:pt x="66187" y="1139"/>
                  </a:cubicBezTo>
                  <a:cubicBezTo>
                    <a:pt x="66682" y="810"/>
                    <a:pt x="66764" y="285"/>
                    <a:pt x="66057" y="5"/>
                  </a:cubicBezTo>
                  <a:cubicBezTo>
                    <a:pt x="66049" y="2"/>
                    <a:pt x="66039" y="0"/>
                    <a:pt x="66025" y="0"/>
                  </a:cubicBezTo>
                  <a:cubicBezTo>
                    <a:pt x="64833" y="0"/>
                    <a:pt x="39696" y="11035"/>
                    <a:pt x="35464" y="12895"/>
                  </a:cubicBezTo>
                  <a:cubicBezTo>
                    <a:pt x="35233" y="12997"/>
                    <a:pt x="34986" y="13045"/>
                    <a:pt x="34738" y="13045"/>
                  </a:cubicBezTo>
                  <a:cubicBezTo>
                    <a:pt x="34604" y="13045"/>
                    <a:pt x="34471" y="13031"/>
                    <a:pt x="34338" y="13005"/>
                  </a:cubicBezTo>
                  <a:cubicBezTo>
                    <a:pt x="34307" y="12998"/>
                    <a:pt x="34278" y="12993"/>
                    <a:pt x="34249" y="12989"/>
                  </a:cubicBezTo>
                  <a:cubicBezTo>
                    <a:pt x="34016" y="12958"/>
                    <a:pt x="33726" y="12952"/>
                    <a:pt x="33546" y="12952"/>
                  </a:cubicBezTo>
                  <a:cubicBezTo>
                    <a:pt x="33445" y="12952"/>
                    <a:pt x="33379" y="12954"/>
                    <a:pt x="33379" y="12954"/>
                  </a:cubicBezTo>
                  <a:cubicBezTo>
                    <a:pt x="33379" y="12954"/>
                    <a:pt x="33314" y="12952"/>
                    <a:pt x="33214" y="12952"/>
                  </a:cubicBezTo>
                  <a:cubicBezTo>
                    <a:pt x="33036" y="12952"/>
                    <a:pt x="32746" y="12958"/>
                    <a:pt x="32510" y="12989"/>
                  </a:cubicBezTo>
                  <a:cubicBezTo>
                    <a:pt x="32483" y="12993"/>
                    <a:pt x="32456" y="12997"/>
                    <a:pt x="32426" y="13004"/>
                  </a:cubicBezTo>
                  <a:cubicBezTo>
                    <a:pt x="32292" y="13030"/>
                    <a:pt x="32157" y="13044"/>
                    <a:pt x="32022" y="13044"/>
                  </a:cubicBezTo>
                  <a:cubicBezTo>
                    <a:pt x="31772" y="13044"/>
                    <a:pt x="31525" y="12996"/>
                    <a:pt x="31293" y="12894"/>
                  </a:cubicBezTo>
                  <a:cubicBezTo>
                    <a:pt x="27054" y="11030"/>
                    <a:pt x="1925" y="0"/>
                    <a:pt x="733" y="0"/>
                  </a:cubicBezTo>
                  <a:close/>
                </a:path>
              </a:pathLst>
            </a:custGeom>
            <a:solidFill>
              <a:srgbClr val="6A97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28" name="Google Shape;1514;p48">
              <a:extLst>
                <a:ext uri="{FF2B5EF4-FFF2-40B4-BE49-F238E27FC236}">
                  <a16:creationId xmlns:a16="http://schemas.microsoft.com/office/drawing/2014/main" id="{84035671-2116-27F9-624B-C6A7B80B5BA3}"/>
                </a:ext>
              </a:extLst>
            </p:cNvPr>
            <p:cNvSpPr/>
            <p:nvPr/>
          </p:nvSpPr>
          <p:spPr>
            <a:xfrm>
              <a:off x="7116063" y="4802436"/>
              <a:ext cx="226690" cy="224729"/>
            </a:xfrm>
            <a:custGeom>
              <a:avLst/>
              <a:gdLst/>
              <a:ahLst/>
              <a:cxnLst/>
              <a:rect l="l" t="t" r="r" b="b"/>
              <a:pathLst>
                <a:path w="5317" h="5271" extrusionOk="0">
                  <a:moveTo>
                    <a:pt x="3231" y="0"/>
                  </a:moveTo>
                  <a:cubicBezTo>
                    <a:pt x="3229" y="0"/>
                    <a:pt x="3227" y="0"/>
                    <a:pt x="3224" y="1"/>
                  </a:cubicBezTo>
                  <a:cubicBezTo>
                    <a:pt x="3181" y="11"/>
                    <a:pt x="3100" y="79"/>
                    <a:pt x="2996" y="178"/>
                  </a:cubicBezTo>
                  <a:lnTo>
                    <a:pt x="2985" y="191"/>
                  </a:lnTo>
                  <a:cubicBezTo>
                    <a:pt x="2760" y="411"/>
                    <a:pt x="2441" y="783"/>
                    <a:pt x="2206" y="1063"/>
                  </a:cubicBezTo>
                  <a:cubicBezTo>
                    <a:pt x="2059" y="1240"/>
                    <a:pt x="1843" y="1339"/>
                    <a:pt x="1619" y="1339"/>
                  </a:cubicBezTo>
                  <a:cubicBezTo>
                    <a:pt x="1557" y="1339"/>
                    <a:pt x="1495" y="1331"/>
                    <a:pt x="1433" y="1316"/>
                  </a:cubicBezTo>
                  <a:cubicBezTo>
                    <a:pt x="1085" y="1227"/>
                    <a:pt x="653" y="1123"/>
                    <a:pt x="557" y="1122"/>
                  </a:cubicBezTo>
                  <a:cubicBezTo>
                    <a:pt x="555" y="1121"/>
                    <a:pt x="554" y="1121"/>
                    <a:pt x="552" y="1121"/>
                  </a:cubicBezTo>
                  <a:cubicBezTo>
                    <a:pt x="548" y="1121"/>
                    <a:pt x="543" y="1122"/>
                    <a:pt x="540" y="1124"/>
                  </a:cubicBezTo>
                  <a:cubicBezTo>
                    <a:pt x="464" y="1156"/>
                    <a:pt x="637" y="1580"/>
                    <a:pt x="799" y="1936"/>
                  </a:cubicBezTo>
                  <a:cubicBezTo>
                    <a:pt x="938" y="2240"/>
                    <a:pt x="902" y="2597"/>
                    <a:pt x="706" y="2867"/>
                  </a:cubicBezTo>
                  <a:cubicBezTo>
                    <a:pt x="401" y="3289"/>
                    <a:pt x="1" y="3889"/>
                    <a:pt x="75" y="4045"/>
                  </a:cubicBezTo>
                  <a:cubicBezTo>
                    <a:pt x="84" y="4064"/>
                    <a:pt x="116" y="4073"/>
                    <a:pt x="167" y="4073"/>
                  </a:cubicBezTo>
                  <a:cubicBezTo>
                    <a:pt x="439" y="4073"/>
                    <a:pt x="1235" y="3832"/>
                    <a:pt x="1703" y="3682"/>
                  </a:cubicBezTo>
                  <a:cubicBezTo>
                    <a:pt x="1749" y="3668"/>
                    <a:pt x="1795" y="3660"/>
                    <a:pt x="1842" y="3660"/>
                  </a:cubicBezTo>
                  <a:cubicBezTo>
                    <a:pt x="2002" y="3660"/>
                    <a:pt x="2155" y="3747"/>
                    <a:pt x="2235" y="3895"/>
                  </a:cubicBezTo>
                  <a:cubicBezTo>
                    <a:pt x="2506" y="4391"/>
                    <a:pt x="3012" y="5271"/>
                    <a:pt x="3184" y="5271"/>
                  </a:cubicBezTo>
                  <a:cubicBezTo>
                    <a:pt x="3198" y="5271"/>
                    <a:pt x="3210" y="5265"/>
                    <a:pt x="3219" y="5252"/>
                  </a:cubicBezTo>
                  <a:cubicBezTo>
                    <a:pt x="3336" y="5094"/>
                    <a:pt x="3417" y="4213"/>
                    <a:pt x="3457" y="3686"/>
                  </a:cubicBezTo>
                  <a:cubicBezTo>
                    <a:pt x="3476" y="3445"/>
                    <a:pt x="3636" y="3238"/>
                    <a:pt x="3864" y="3161"/>
                  </a:cubicBezTo>
                  <a:cubicBezTo>
                    <a:pt x="4382" y="2982"/>
                    <a:pt x="5252" y="2668"/>
                    <a:pt x="5284" y="2562"/>
                  </a:cubicBezTo>
                  <a:cubicBezTo>
                    <a:pt x="5316" y="2452"/>
                    <a:pt x="4379" y="2174"/>
                    <a:pt x="3845" y="2023"/>
                  </a:cubicBezTo>
                  <a:cubicBezTo>
                    <a:pt x="3631" y="1965"/>
                    <a:pt x="3480" y="1774"/>
                    <a:pt x="3470" y="1552"/>
                  </a:cubicBezTo>
                  <a:cubicBezTo>
                    <a:pt x="3445" y="993"/>
                    <a:pt x="3379" y="0"/>
                    <a:pt x="3231" y="0"/>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520;p48">
              <a:extLst>
                <a:ext uri="{FF2B5EF4-FFF2-40B4-BE49-F238E27FC236}">
                  <a16:creationId xmlns:a16="http://schemas.microsoft.com/office/drawing/2014/main" id="{3DAAD191-8B10-7BD9-447B-5025FEFB049A}"/>
                </a:ext>
              </a:extLst>
            </p:cNvPr>
            <p:cNvSpPr/>
            <p:nvPr/>
          </p:nvSpPr>
          <p:spPr>
            <a:xfrm>
              <a:off x="7625680" y="5942413"/>
              <a:ext cx="38457" cy="38414"/>
            </a:xfrm>
            <a:custGeom>
              <a:avLst/>
              <a:gdLst/>
              <a:ahLst/>
              <a:cxnLst/>
              <a:rect l="l" t="t" r="r" b="b"/>
              <a:pathLst>
                <a:path w="902" h="901" extrusionOk="0">
                  <a:moveTo>
                    <a:pt x="451" y="0"/>
                  </a:moveTo>
                  <a:cubicBezTo>
                    <a:pt x="203" y="0"/>
                    <a:pt x="0" y="202"/>
                    <a:pt x="0" y="451"/>
                  </a:cubicBezTo>
                  <a:cubicBezTo>
                    <a:pt x="0" y="699"/>
                    <a:pt x="203" y="900"/>
                    <a:pt x="451" y="900"/>
                  </a:cubicBezTo>
                  <a:cubicBezTo>
                    <a:pt x="700" y="900"/>
                    <a:pt x="902" y="699"/>
                    <a:pt x="902" y="451"/>
                  </a:cubicBezTo>
                  <a:cubicBezTo>
                    <a:pt x="902" y="202"/>
                    <a:pt x="700" y="0"/>
                    <a:pt x="451" y="0"/>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1521;p48">
              <a:extLst>
                <a:ext uri="{FF2B5EF4-FFF2-40B4-BE49-F238E27FC236}">
                  <a16:creationId xmlns:a16="http://schemas.microsoft.com/office/drawing/2014/main" id="{80F6C0C8-7095-6C4F-ADD5-121F4AF7D33B}"/>
                </a:ext>
              </a:extLst>
            </p:cNvPr>
            <p:cNvSpPr/>
            <p:nvPr/>
          </p:nvSpPr>
          <p:spPr>
            <a:xfrm>
              <a:off x="6937379" y="4961508"/>
              <a:ext cx="38457" cy="38414"/>
            </a:xfrm>
            <a:custGeom>
              <a:avLst/>
              <a:gdLst/>
              <a:ahLst/>
              <a:cxnLst/>
              <a:rect l="l" t="t" r="r" b="b"/>
              <a:pathLst>
                <a:path w="902" h="901" extrusionOk="0">
                  <a:moveTo>
                    <a:pt x="451" y="0"/>
                  </a:moveTo>
                  <a:cubicBezTo>
                    <a:pt x="203" y="0"/>
                    <a:pt x="0" y="202"/>
                    <a:pt x="0" y="451"/>
                  </a:cubicBezTo>
                  <a:cubicBezTo>
                    <a:pt x="0" y="699"/>
                    <a:pt x="203" y="900"/>
                    <a:pt x="451" y="900"/>
                  </a:cubicBezTo>
                  <a:cubicBezTo>
                    <a:pt x="700" y="900"/>
                    <a:pt x="902" y="699"/>
                    <a:pt x="902" y="451"/>
                  </a:cubicBezTo>
                  <a:cubicBezTo>
                    <a:pt x="902" y="202"/>
                    <a:pt x="700" y="0"/>
                    <a:pt x="451" y="0"/>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1524;p48">
              <a:extLst>
                <a:ext uri="{FF2B5EF4-FFF2-40B4-BE49-F238E27FC236}">
                  <a16:creationId xmlns:a16="http://schemas.microsoft.com/office/drawing/2014/main" id="{D3F3E77A-C429-9EE8-875F-BCB33CE76BDF}"/>
                </a:ext>
              </a:extLst>
            </p:cNvPr>
            <p:cNvSpPr/>
            <p:nvPr/>
          </p:nvSpPr>
          <p:spPr>
            <a:xfrm>
              <a:off x="5916909" y="4931920"/>
              <a:ext cx="48818" cy="48818"/>
            </a:xfrm>
            <a:custGeom>
              <a:avLst/>
              <a:gdLst/>
              <a:ahLst/>
              <a:cxnLst/>
              <a:rect l="l" t="t" r="r" b="b"/>
              <a:pathLst>
                <a:path w="1145" h="1145" extrusionOk="0">
                  <a:moveTo>
                    <a:pt x="573" y="1"/>
                  </a:moveTo>
                  <a:cubicBezTo>
                    <a:pt x="257" y="1"/>
                    <a:pt x="1" y="256"/>
                    <a:pt x="1" y="572"/>
                  </a:cubicBezTo>
                  <a:cubicBezTo>
                    <a:pt x="1" y="888"/>
                    <a:pt x="257" y="1145"/>
                    <a:pt x="573" y="1145"/>
                  </a:cubicBezTo>
                  <a:cubicBezTo>
                    <a:pt x="889" y="1145"/>
                    <a:pt x="1145" y="888"/>
                    <a:pt x="1145" y="572"/>
                  </a:cubicBezTo>
                  <a:cubicBezTo>
                    <a:pt x="1145" y="256"/>
                    <a:pt x="889" y="1"/>
                    <a:pt x="573" y="1"/>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1527;p48">
              <a:extLst>
                <a:ext uri="{FF2B5EF4-FFF2-40B4-BE49-F238E27FC236}">
                  <a16:creationId xmlns:a16="http://schemas.microsoft.com/office/drawing/2014/main" id="{8396E5F3-848F-4A54-44AB-D341348F4E08}"/>
                </a:ext>
              </a:extLst>
            </p:cNvPr>
            <p:cNvSpPr/>
            <p:nvPr/>
          </p:nvSpPr>
          <p:spPr>
            <a:xfrm>
              <a:off x="5077722" y="5638682"/>
              <a:ext cx="48818" cy="48818"/>
            </a:xfrm>
            <a:custGeom>
              <a:avLst/>
              <a:gdLst/>
              <a:ahLst/>
              <a:cxnLst/>
              <a:rect l="l" t="t" r="r" b="b"/>
              <a:pathLst>
                <a:path w="1145" h="1145" extrusionOk="0">
                  <a:moveTo>
                    <a:pt x="573" y="0"/>
                  </a:moveTo>
                  <a:cubicBezTo>
                    <a:pt x="257" y="0"/>
                    <a:pt x="0" y="256"/>
                    <a:pt x="0" y="572"/>
                  </a:cubicBezTo>
                  <a:cubicBezTo>
                    <a:pt x="0" y="888"/>
                    <a:pt x="257" y="1145"/>
                    <a:pt x="573" y="1145"/>
                  </a:cubicBezTo>
                  <a:cubicBezTo>
                    <a:pt x="888" y="1145"/>
                    <a:pt x="1144" y="888"/>
                    <a:pt x="1144" y="572"/>
                  </a:cubicBezTo>
                  <a:cubicBezTo>
                    <a:pt x="1144" y="256"/>
                    <a:pt x="888" y="0"/>
                    <a:pt x="573" y="0"/>
                  </a:cubicBezTo>
                  <a:close/>
                </a:path>
              </a:pathLst>
            </a:custGeom>
            <a:solidFill>
              <a:srgbClr val="FF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1528;p48">
              <a:extLst>
                <a:ext uri="{FF2B5EF4-FFF2-40B4-BE49-F238E27FC236}">
                  <a16:creationId xmlns:a16="http://schemas.microsoft.com/office/drawing/2014/main" id="{3784BBB2-F52A-BECD-0731-A17101BEF56B}"/>
                </a:ext>
              </a:extLst>
            </p:cNvPr>
            <p:cNvSpPr/>
            <p:nvPr/>
          </p:nvSpPr>
          <p:spPr>
            <a:xfrm>
              <a:off x="7620521" y="5802017"/>
              <a:ext cx="48818" cy="48818"/>
            </a:xfrm>
            <a:custGeom>
              <a:avLst/>
              <a:gdLst/>
              <a:ahLst/>
              <a:cxnLst/>
              <a:rect l="l" t="t" r="r" b="b"/>
              <a:pathLst>
                <a:path w="1145" h="1145" extrusionOk="0">
                  <a:moveTo>
                    <a:pt x="572" y="1"/>
                  </a:moveTo>
                  <a:cubicBezTo>
                    <a:pt x="256" y="1"/>
                    <a:pt x="0" y="256"/>
                    <a:pt x="0" y="572"/>
                  </a:cubicBezTo>
                  <a:cubicBezTo>
                    <a:pt x="0" y="888"/>
                    <a:pt x="256" y="1145"/>
                    <a:pt x="572" y="1145"/>
                  </a:cubicBezTo>
                  <a:cubicBezTo>
                    <a:pt x="888" y="1145"/>
                    <a:pt x="1145" y="888"/>
                    <a:pt x="1145" y="572"/>
                  </a:cubicBezTo>
                  <a:cubicBezTo>
                    <a:pt x="1145" y="256"/>
                    <a:pt x="888" y="1"/>
                    <a:pt x="572" y="1"/>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1529;p48">
              <a:extLst>
                <a:ext uri="{FF2B5EF4-FFF2-40B4-BE49-F238E27FC236}">
                  <a16:creationId xmlns:a16="http://schemas.microsoft.com/office/drawing/2014/main" id="{6FA9BA96-54EF-C928-E752-4631F679760E}"/>
                </a:ext>
              </a:extLst>
            </p:cNvPr>
            <p:cNvSpPr/>
            <p:nvPr/>
          </p:nvSpPr>
          <p:spPr>
            <a:xfrm>
              <a:off x="5433384" y="5128595"/>
              <a:ext cx="230187" cy="72181"/>
            </a:xfrm>
            <a:custGeom>
              <a:avLst/>
              <a:gdLst/>
              <a:ahLst/>
              <a:cxnLst/>
              <a:rect l="l" t="t" r="r" b="b"/>
              <a:pathLst>
                <a:path w="5399" h="1693" extrusionOk="0">
                  <a:moveTo>
                    <a:pt x="74" y="1"/>
                  </a:moveTo>
                  <a:cubicBezTo>
                    <a:pt x="31" y="1"/>
                    <a:pt x="0" y="64"/>
                    <a:pt x="37" y="95"/>
                  </a:cubicBezTo>
                  <a:lnTo>
                    <a:pt x="36" y="95"/>
                  </a:lnTo>
                  <a:cubicBezTo>
                    <a:pt x="147" y="188"/>
                    <a:pt x="258" y="282"/>
                    <a:pt x="383" y="356"/>
                  </a:cubicBezTo>
                  <a:cubicBezTo>
                    <a:pt x="528" y="441"/>
                    <a:pt x="674" y="526"/>
                    <a:pt x="821" y="610"/>
                  </a:cubicBezTo>
                  <a:cubicBezTo>
                    <a:pt x="1133" y="787"/>
                    <a:pt x="1447" y="959"/>
                    <a:pt x="1774" y="1110"/>
                  </a:cubicBezTo>
                  <a:cubicBezTo>
                    <a:pt x="1924" y="1178"/>
                    <a:pt x="2074" y="1243"/>
                    <a:pt x="2229" y="1298"/>
                  </a:cubicBezTo>
                  <a:cubicBezTo>
                    <a:pt x="2398" y="1359"/>
                    <a:pt x="2572" y="1398"/>
                    <a:pt x="2747" y="1437"/>
                  </a:cubicBezTo>
                  <a:cubicBezTo>
                    <a:pt x="2967" y="1487"/>
                    <a:pt x="3186" y="1529"/>
                    <a:pt x="3408" y="1564"/>
                  </a:cubicBezTo>
                  <a:cubicBezTo>
                    <a:pt x="3461" y="1573"/>
                    <a:pt x="3513" y="1581"/>
                    <a:pt x="3566" y="1589"/>
                  </a:cubicBezTo>
                  <a:cubicBezTo>
                    <a:pt x="3590" y="1592"/>
                    <a:pt x="3614" y="1595"/>
                    <a:pt x="3638" y="1598"/>
                  </a:cubicBezTo>
                  <a:lnTo>
                    <a:pt x="3681" y="1605"/>
                  </a:lnTo>
                  <a:cubicBezTo>
                    <a:pt x="3685" y="1605"/>
                    <a:pt x="3686" y="1605"/>
                    <a:pt x="3686" y="1605"/>
                  </a:cubicBezTo>
                  <a:cubicBezTo>
                    <a:pt x="3685" y="1605"/>
                    <a:pt x="3678" y="1605"/>
                    <a:pt x="3677" y="1605"/>
                  </a:cubicBezTo>
                  <a:lnTo>
                    <a:pt x="3677" y="1605"/>
                  </a:lnTo>
                  <a:lnTo>
                    <a:pt x="3721" y="1610"/>
                  </a:lnTo>
                  <a:cubicBezTo>
                    <a:pt x="3825" y="1625"/>
                    <a:pt x="3930" y="1638"/>
                    <a:pt x="4035" y="1648"/>
                  </a:cubicBezTo>
                  <a:cubicBezTo>
                    <a:pt x="4279" y="1674"/>
                    <a:pt x="4525" y="1693"/>
                    <a:pt x="4771" y="1693"/>
                  </a:cubicBezTo>
                  <a:cubicBezTo>
                    <a:pt x="4878" y="1693"/>
                    <a:pt x="4985" y="1689"/>
                    <a:pt x="5092" y="1681"/>
                  </a:cubicBezTo>
                  <a:cubicBezTo>
                    <a:pt x="5140" y="1677"/>
                    <a:pt x="5189" y="1672"/>
                    <a:pt x="5232" y="1648"/>
                  </a:cubicBezTo>
                  <a:lnTo>
                    <a:pt x="5232" y="1648"/>
                  </a:lnTo>
                  <a:cubicBezTo>
                    <a:pt x="5265" y="1643"/>
                    <a:pt x="5298" y="1636"/>
                    <a:pt x="5330" y="1628"/>
                  </a:cubicBezTo>
                  <a:cubicBezTo>
                    <a:pt x="5372" y="1620"/>
                    <a:pt x="5398" y="1574"/>
                    <a:pt x="5392" y="1534"/>
                  </a:cubicBezTo>
                  <a:cubicBezTo>
                    <a:pt x="5386" y="1491"/>
                    <a:pt x="5351" y="1460"/>
                    <a:pt x="5307" y="1459"/>
                  </a:cubicBezTo>
                  <a:cubicBezTo>
                    <a:pt x="5277" y="1457"/>
                    <a:pt x="5245" y="1453"/>
                    <a:pt x="5213" y="1451"/>
                  </a:cubicBezTo>
                  <a:lnTo>
                    <a:pt x="5213" y="1451"/>
                  </a:lnTo>
                  <a:cubicBezTo>
                    <a:pt x="5168" y="1435"/>
                    <a:pt x="5120" y="1432"/>
                    <a:pt x="5072" y="1432"/>
                  </a:cubicBezTo>
                  <a:cubicBezTo>
                    <a:pt x="5043" y="1432"/>
                    <a:pt x="5015" y="1433"/>
                    <a:pt x="4987" y="1433"/>
                  </a:cubicBezTo>
                  <a:cubicBezTo>
                    <a:pt x="4983" y="1433"/>
                    <a:pt x="4979" y="1433"/>
                    <a:pt x="4975" y="1433"/>
                  </a:cubicBezTo>
                  <a:cubicBezTo>
                    <a:pt x="4892" y="1432"/>
                    <a:pt x="4808" y="1432"/>
                    <a:pt x="4724" y="1432"/>
                  </a:cubicBezTo>
                  <a:cubicBezTo>
                    <a:pt x="4546" y="1432"/>
                    <a:pt x="4368" y="1427"/>
                    <a:pt x="4190" y="1415"/>
                  </a:cubicBezTo>
                  <a:cubicBezTo>
                    <a:pt x="4092" y="1409"/>
                    <a:pt x="3995" y="1401"/>
                    <a:pt x="3898" y="1392"/>
                  </a:cubicBezTo>
                  <a:cubicBezTo>
                    <a:pt x="3849" y="1387"/>
                    <a:pt x="3800" y="1382"/>
                    <a:pt x="3753" y="1377"/>
                  </a:cubicBezTo>
                  <a:cubicBezTo>
                    <a:pt x="3726" y="1374"/>
                    <a:pt x="3701" y="1371"/>
                    <a:pt x="3675" y="1368"/>
                  </a:cubicBezTo>
                  <a:lnTo>
                    <a:pt x="3650" y="1364"/>
                  </a:lnTo>
                  <a:lnTo>
                    <a:pt x="3650" y="1364"/>
                  </a:lnTo>
                  <a:cubicBezTo>
                    <a:pt x="3651" y="1364"/>
                    <a:pt x="3652" y="1364"/>
                    <a:pt x="3652" y="1364"/>
                  </a:cubicBezTo>
                  <a:cubicBezTo>
                    <a:pt x="3654" y="1364"/>
                    <a:pt x="3646" y="1363"/>
                    <a:pt x="3642" y="1363"/>
                  </a:cubicBezTo>
                  <a:lnTo>
                    <a:pt x="3650" y="1364"/>
                  </a:lnTo>
                  <a:lnTo>
                    <a:pt x="3650" y="1364"/>
                  </a:lnTo>
                  <a:cubicBezTo>
                    <a:pt x="3648" y="1364"/>
                    <a:pt x="3645" y="1364"/>
                    <a:pt x="3640" y="1363"/>
                  </a:cubicBezTo>
                  <a:lnTo>
                    <a:pt x="3618" y="1360"/>
                  </a:lnTo>
                  <a:cubicBezTo>
                    <a:pt x="3401" y="1330"/>
                    <a:pt x="3184" y="1293"/>
                    <a:pt x="2969" y="1248"/>
                  </a:cubicBezTo>
                  <a:cubicBezTo>
                    <a:pt x="2775" y="1209"/>
                    <a:pt x="2579" y="1170"/>
                    <a:pt x="2390" y="1111"/>
                  </a:cubicBezTo>
                  <a:cubicBezTo>
                    <a:pt x="2321" y="1089"/>
                    <a:pt x="2253" y="1065"/>
                    <a:pt x="2185" y="1040"/>
                  </a:cubicBezTo>
                  <a:cubicBezTo>
                    <a:pt x="2150" y="1027"/>
                    <a:pt x="2115" y="1012"/>
                    <a:pt x="2080" y="998"/>
                  </a:cubicBezTo>
                  <a:lnTo>
                    <a:pt x="2053" y="986"/>
                  </a:lnTo>
                  <a:lnTo>
                    <a:pt x="2051" y="986"/>
                  </a:lnTo>
                  <a:lnTo>
                    <a:pt x="2051" y="986"/>
                  </a:lnTo>
                  <a:cubicBezTo>
                    <a:pt x="2052" y="986"/>
                    <a:pt x="2053" y="986"/>
                    <a:pt x="2053" y="986"/>
                  </a:cubicBezTo>
                  <a:cubicBezTo>
                    <a:pt x="2053" y="986"/>
                    <a:pt x="2051" y="985"/>
                    <a:pt x="2044" y="982"/>
                  </a:cubicBezTo>
                  <a:lnTo>
                    <a:pt x="1987" y="958"/>
                  </a:lnTo>
                  <a:cubicBezTo>
                    <a:pt x="1664" y="817"/>
                    <a:pt x="1349" y="655"/>
                    <a:pt x="1038" y="487"/>
                  </a:cubicBezTo>
                  <a:cubicBezTo>
                    <a:pt x="885" y="404"/>
                    <a:pt x="735" y="321"/>
                    <a:pt x="584" y="235"/>
                  </a:cubicBezTo>
                  <a:cubicBezTo>
                    <a:pt x="516" y="197"/>
                    <a:pt x="450" y="159"/>
                    <a:pt x="380" y="124"/>
                  </a:cubicBezTo>
                  <a:cubicBezTo>
                    <a:pt x="313" y="93"/>
                    <a:pt x="245" y="65"/>
                    <a:pt x="176" y="37"/>
                  </a:cubicBezTo>
                  <a:lnTo>
                    <a:pt x="90" y="4"/>
                  </a:lnTo>
                  <a:cubicBezTo>
                    <a:pt x="85" y="1"/>
                    <a:pt x="79" y="1"/>
                    <a:pt x="74" y="1"/>
                  </a:cubicBezTo>
                  <a:close/>
                </a:path>
              </a:pathLst>
            </a:custGeom>
            <a:solidFill>
              <a:srgbClr val="6A97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1530;p48">
              <a:extLst>
                <a:ext uri="{FF2B5EF4-FFF2-40B4-BE49-F238E27FC236}">
                  <a16:creationId xmlns:a16="http://schemas.microsoft.com/office/drawing/2014/main" id="{AF71E5BD-B39B-59BF-1FB3-A9873FCB4C51}"/>
                </a:ext>
              </a:extLst>
            </p:cNvPr>
            <p:cNvSpPr/>
            <p:nvPr/>
          </p:nvSpPr>
          <p:spPr>
            <a:xfrm>
              <a:off x="5321296" y="5340705"/>
              <a:ext cx="1073680" cy="350589"/>
            </a:xfrm>
            <a:custGeom>
              <a:avLst/>
              <a:gdLst/>
              <a:ahLst/>
              <a:cxnLst/>
              <a:rect l="l" t="t" r="r" b="b"/>
              <a:pathLst>
                <a:path w="25183" h="8223" extrusionOk="0">
                  <a:moveTo>
                    <a:pt x="78" y="0"/>
                  </a:moveTo>
                  <a:cubicBezTo>
                    <a:pt x="37" y="0"/>
                    <a:pt x="1" y="53"/>
                    <a:pt x="38" y="93"/>
                  </a:cubicBezTo>
                  <a:cubicBezTo>
                    <a:pt x="337" y="409"/>
                    <a:pt x="686" y="681"/>
                    <a:pt x="1041" y="931"/>
                  </a:cubicBezTo>
                  <a:cubicBezTo>
                    <a:pt x="1427" y="1204"/>
                    <a:pt x="1826" y="1458"/>
                    <a:pt x="2245" y="1679"/>
                  </a:cubicBezTo>
                  <a:cubicBezTo>
                    <a:pt x="2710" y="1924"/>
                    <a:pt x="3214" y="2094"/>
                    <a:pt x="3708" y="2270"/>
                  </a:cubicBezTo>
                  <a:cubicBezTo>
                    <a:pt x="4289" y="2477"/>
                    <a:pt x="4875" y="2665"/>
                    <a:pt x="5467" y="2833"/>
                  </a:cubicBezTo>
                  <a:cubicBezTo>
                    <a:pt x="7505" y="3408"/>
                    <a:pt x="9600" y="3656"/>
                    <a:pt x="11698" y="3894"/>
                  </a:cubicBezTo>
                  <a:cubicBezTo>
                    <a:pt x="12980" y="4041"/>
                    <a:pt x="14264" y="4171"/>
                    <a:pt x="15550" y="4294"/>
                  </a:cubicBezTo>
                  <a:cubicBezTo>
                    <a:pt x="16570" y="4393"/>
                    <a:pt x="17592" y="4474"/>
                    <a:pt x="18610" y="4592"/>
                  </a:cubicBezTo>
                  <a:cubicBezTo>
                    <a:pt x="20367" y="4796"/>
                    <a:pt x="22150" y="5354"/>
                    <a:pt x="23534" y="6491"/>
                  </a:cubicBezTo>
                  <a:cubicBezTo>
                    <a:pt x="23752" y="6667"/>
                    <a:pt x="23957" y="6856"/>
                    <a:pt x="24152" y="7056"/>
                  </a:cubicBezTo>
                  <a:cubicBezTo>
                    <a:pt x="24309" y="7220"/>
                    <a:pt x="24453" y="7403"/>
                    <a:pt x="24594" y="7567"/>
                  </a:cubicBezTo>
                  <a:cubicBezTo>
                    <a:pt x="24747" y="7746"/>
                    <a:pt x="24880" y="7941"/>
                    <a:pt x="24989" y="8148"/>
                  </a:cubicBezTo>
                  <a:cubicBezTo>
                    <a:pt x="24995" y="8160"/>
                    <a:pt x="24997" y="8163"/>
                    <a:pt x="24997" y="8163"/>
                  </a:cubicBezTo>
                  <a:cubicBezTo>
                    <a:pt x="24998" y="8163"/>
                    <a:pt x="24997" y="8161"/>
                    <a:pt x="24997" y="8161"/>
                  </a:cubicBezTo>
                  <a:lnTo>
                    <a:pt x="24997" y="8161"/>
                  </a:lnTo>
                  <a:cubicBezTo>
                    <a:pt x="24997" y="8161"/>
                    <a:pt x="24998" y="8164"/>
                    <a:pt x="25004" y="8177"/>
                  </a:cubicBezTo>
                  <a:cubicBezTo>
                    <a:pt x="25017" y="8209"/>
                    <a:pt x="25041" y="8222"/>
                    <a:pt x="25067" y="8222"/>
                  </a:cubicBezTo>
                  <a:cubicBezTo>
                    <a:pt x="25122" y="8222"/>
                    <a:pt x="25182" y="8159"/>
                    <a:pt x="25152" y="8090"/>
                  </a:cubicBezTo>
                  <a:cubicBezTo>
                    <a:pt x="25147" y="8078"/>
                    <a:pt x="25146" y="8074"/>
                    <a:pt x="25146" y="8074"/>
                  </a:cubicBezTo>
                  <a:lnTo>
                    <a:pt x="25146" y="8074"/>
                  </a:lnTo>
                  <a:cubicBezTo>
                    <a:pt x="25146" y="8074"/>
                    <a:pt x="25146" y="8075"/>
                    <a:pt x="25146" y="8075"/>
                  </a:cubicBezTo>
                  <a:cubicBezTo>
                    <a:pt x="25146" y="8075"/>
                    <a:pt x="25146" y="8074"/>
                    <a:pt x="25146" y="8074"/>
                  </a:cubicBezTo>
                  <a:lnTo>
                    <a:pt x="25146" y="8074"/>
                  </a:lnTo>
                  <a:cubicBezTo>
                    <a:pt x="25146" y="8074"/>
                    <a:pt x="25146" y="8074"/>
                    <a:pt x="25146" y="8074"/>
                  </a:cubicBezTo>
                  <a:lnTo>
                    <a:pt x="25146" y="8074"/>
                  </a:lnTo>
                  <a:cubicBezTo>
                    <a:pt x="25145" y="8072"/>
                    <a:pt x="25143" y="8067"/>
                    <a:pt x="25138" y="8057"/>
                  </a:cubicBezTo>
                  <a:cubicBezTo>
                    <a:pt x="25126" y="8028"/>
                    <a:pt x="25112" y="7999"/>
                    <a:pt x="25097" y="7969"/>
                  </a:cubicBezTo>
                  <a:cubicBezTo>
                    <a:pt x="25042" y="7858"/>
                    <a:pt x="24980" y="7750"/>
                    <a:pt x="24915" y="7645"/>
                  </a:cubicBezTo>
                  <a:cubicBezTo>
                    <a:pt x="24675" y="7266"/>
                    <a:pt x="24390" y="6917"/>
                    <a:pt x="24065" y="6609"/>
                  </a:cubicBezTo>
                  <a:cubicBezTo>
                    <a:pt x="22884" y="5485"/>
                    <a:pt x="21302" y="4837"/>
                    <a:pt x="19721" y="4525"/>
                  </a:cubicBezTo>
                  <a:cubicBezTo>
                    <a:pt x="18711" y="4325"/>
                    <a:pt x="17673" y="4262"/>
                    <a:pt x="16650" y="4166"/>
                  </a:cubicBezTo>
                  <a:cubicBezTo>
                    <a:pt x="15438" y="4051"/>
                    <a:pt x="14226" y="3937"/>
                    <a:pt x="13016" y="3808"/>
                  </a:cubicBezTo>
                  <a:cubicBezTo>
                    <a:pt x="10828" y="3578"/>
                    <a:pt x="8616" y="3374"/>
                    <a:pt x="6470" y="2866"/>
                  </a:cubicBezTo>
                  <a:cubicBezTo>
                    <a:pt x="5277" y="2584"/>
                    <a:pt x="4107" y="2208"/>
                    <a:pt x="2962" y="1770"/>
                  </a:cubicBezTo>
                  <a:cubicBezTo>
                    <a:pt x="2559" y="1616"/>
                    <a:pt x="2185" y="1420"/>
                    <a:pt x="1816" y="1198"/>
                  </a:cubicBezTo>
                  <a:cubicBezTo>
                    <a:pt x="1394" y="943"/>
                    <a:pt x="977" y="679"/>
                    <a:pt x="578" y="389"/>
                  </a:cubicBezTo>
                  <a:cubicBezTo>
                    <a:pt x="416" y="274"/>
                    <a:pt x="261" y="149"/>
                    <a:pt x="115" y="15"/>
                  </a:cubicBezTo>
                  <a:cubicBezTo>
                    <a:pt x="103" y="5"/>
                    <a:pt x="91" y="0"/>
                    <a:pt x="78" y="0"/>
                  </a:cubicBezTo>
                  <a:close/>
                </a:path>
              </a:pathLst>
            </a:custGeom>
            <a:solidFill>
              <a:srgbClr val="6A97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1531;p48">
              <a:extLst>
                <a:ext uri="{FF2B5EF4-FFF2-40B4-BE49-F238E27FC236}">
                  <a16:creationId xmlns:a16="http://schemas.microsoft.com/office/drawing/2014/main" id="{F70F6ED8-6994-87A4-6B9E-49524601C07A}"/>
                </a:ext>
              </a:extLst>
            </p:cNvPr>
            <p:cNvSpPr/>
            <p:nvPr/>
          </p:nvSpPr>
          <p:spPr>
            <a:xfrm>
              <a:off x="5351227" y="5235097"/>
              <a:ext cx="1050444" cy="341976"/>
            </a:xfrm>
            <a:custGeom>
              <a:avLst/>
              <a:gdLst/>
              <a:ahLst/>
              <a:cxnLst/>
              <a:rect l="l" t="t" r="r" b="b"/>
              <a:pathLst>
                <a:path w="24638" h="8021" extrusionOk="0">
                  <a:moveTo>
                    <a:pt x="78" y="0"/>
                  </a:moveTo>
                  <a:cubicBezTo>
                    <a:pt x="36" y="0"/>
                    <a:pt x="1" y="53"/>
                    <a:pt x="37" y="93"/>
                  </a:cubicBezTo>
                  <a:lnTo>
                    <a:pt x="39" y="93"/>
                  </a:lnTo>
                  <a:cubicBezTo>
                    <a:pt x="330" y="401"/>
                    <a:pt x="673" y="670"/>
                    <a:pt x="1017" y="915"/>
                  </a:cubicBezTo>
                  <a:cubicBezTo>
                    <a:pt x="1394" y="1184"/>
                    <a:pt x="1786" y="1430"/>
                    <a:pt x="2192" y="1651"/>
                  </a:cubicBezTo>
                  <a:cubicBezTo>
                    <a:pt x="2640" y="1891"/>
                    <a:pt x="3122" y="2058"/>
                    <a:pt x="3598" y="2229"/>
                  </a:cubicBezTo>
                  <a:cubicBezTo>
                    <a:pt x="4155" y="2430"/>
                    <a:pt x="4718" y="2615"/>
                    <a:pt x="5287" y="2781"/>
                  </a:cubicBezTo>
                  <a:cubicBezTo>
                    <a:pt x="7225" y="3343"/>
                    <a:pt x="9218" y="3619"/>
                    <a:pt x="11220" y="3839"/>
                  </a:cubicBezTo>
                  <a:cubicBezTo>
                    <a:pt x="11851" y="3909"/>
                    <a:pt x="12496" y="3889"/>
                    <a:pt x="13130" y="3895"/>
                  </a:cubicBezTo>
                  <a:cubicBezTo>
                    <a:pt x="14071" y="3904"/>
                    <a:pt x="15013" y="3920"/>
                    <a:pt x="15954" y="3978"/>
                  </a:cubicBezTo>
                  <a:cubicBezTo>
                    <a:pt x="16927" y="4037"/>
                    <a:pt x="17906" y="4136"/>
                    <a:pt x="18856" y="4361"/>
                  </a:cubicBezTo>
                  <a:cubicBezTo>
                    <a:pt x="19856" y="4596"/>
                    <a:pt x="20813" y="5008"/>
                    <a:pt x="21690" y="5540"/>
                  </a:cubicBezTo>
                  <a:cubicBezTo>
                    <a:pt x="22386" y="5962"/>
                    <a:pt x="23029" y="6466"/>
                    <a:pt x="23606" y="7040"/>
                  </a:cubicBezTo>
                  <a:cubicBezTo>
                    <a:pt x="23889" y="7321"/>
                    <a:pt x="24188" y="7630"/>
                    <a:pt x="24415" y="7934"/>
                  </a:cubicBezTo>
                  <a:cubicBezTo>
                    <a:pt x="24426" y="7950"/>
                    <a:pt x="24441" y="7970"/>
                    <a:pt x="24441" y="7970"/>
                  </a:cubicBezTo>
                  <a:cubicBezTo>
                    <a:pt x="24441" y="7970"/>
                    <a:pt x="24440" y="7969"/>
                    <a:pt x="24439" y="7967"/>
                  </a:cubicBezTo>
                  <a:lnTo>
                    <a:pt x="24439" y="7967"/>
                  </a:lnTo>
                  <a:cubicBezTo>
                    <a:pt x="24442" y="7971"/>
                    <a:pt x="24445" y="7976"/>
                    <a:pt x="24447" y="7980"/>
                  </a:cubicBezTo>
                  <a:cubicBezTo>
                    <a:pt x="24465" y="8008"/>
                    <a:pt x="24492" y="8020"/>
                    <a:pt x="24518" y="8020"/>
                  </a:cubicBezTo>
                  <a:cubicBezTo>
                    <a:pt x="24578" y="8020"/>
                    <a:pt x="24638" y="7959"/>
                    <a:pt x="24597" y="7893"/>
                  </a:cubicBezTo>
                  <a:cubicBezTo>
                    <a:pt x="24593" y="7890"/>
                    <a:pt x="24590" y="7885"/>
                    <a:pt x="24588" y="7881"/>
                  </a:cubicBezTo>
                  <a:cubicBezTo>
                    <a:pt x="24588" y="7880"/>
                    <a:pt x="24587" y="7879"/>
                    <a:pt x="24587" y="7879"/>
                  </a:cubicBezTo>
                  <a:lnTo>
                    <a:pt x="24587" y="7879"/>
                  </a:lnTo>
                  <a:cubicBezTo>
                    <a:pt x="24590" y="7884"/>
                    <a:pt x="24592" y="7885"/>
                    <a:pt x="24592" y="7885"/>
                  </a:cubicBezTo>
                  <a:cubicBezTo>
                    <a:pt x="24592" y="7885"/>
                    <a:pt x="24588" y="7879"/>
                    <a:pt x="24587" y="7879"/>
                  </a:cubicBezTo>
                  <a:lnTo>
                    <a:pt x="24587" y="7879"/>
                  </a:lnTo>
                  <a:cubicBezTo>
                    <a:pt x="24587" y="7879"/>
                    <a:pt x="24587" y="7879"/>
                    <a:pt x="24587" y="7879"/>
                  </a:cubicBezTo>
                  <a:lnTo>
                    <a:pt x="24587" y="7879"/>
                  </a:lnTo>
                  <a:cubicBezTo>
                    <a:pt x="24585" y="7876"/>
                    <a:pt x="24582" y="7871"/>
                    <a:pt x="24579" y="7865"/>
                  </a:cubicBezTo>
                  <a:cubicBezTo>
                    <a:pt x="24574" y="7858"/>
                    <a:pt x="24569" y="7849"/>
                    <a:pt x="24564" y="7842"/>
                  </a:cubicBezTo>
                  <a:cubicBezTo>
                    <a:pt x="24535" y="7794"/>
                    <a:pt x="24503" y="7750"/>
                    <a:pt x="24471" y="7705"/>
                  </a:cubicBezTo>
                  <a:cubicBezTo>
                    <a:pt x="24352" y="7535"/>
                    <a:pt x="24230" y="7361"/>
                    <a:pt x="24096" y="7202"/>
                  </a:cubicBezTo>
                  <a:cubicBezTo>
                    <a:pt x="23628" y="6650"/>
                    <a:pt x="23070" y="6170"/>
                    <a:pt x="22481" y="5753"/>
                  </a:cubicBezTo>
                  <a:cubicBezTo>
                    <a:pt x="21633" y="5150"/>
                    <a:pt x="20692" y="4679"/>
                    <a:pt x="19705" y="4349"/>
                  </a:cubicBezTo>
                  <a:cubicBezTo>
                    <a:pt x="18814" y="4051"/>
                    <a:pt x="17873" y="3914"/>
                    <a:pt x="16941" y="3822"/>
                  </a:cubicBezTo>
                  <a:cubicBezTo>
                    <a:pt x="15964" y="3726"/>
                    <a:pt x="14981" y="3691"/>
                    <a:pt x="13998" y="3675"/>
                  </a:cubicBezTo>
                  <a:cubicBezTo>
                    <a:pt x="13232" y="3662"/>
                    <a:pt x="12463" y="3672"/>
                    <a:pt x="11695" y="3642"/>
                  </a:cubicBezTo>
                  <a:cubicBezTo>
                    <a:pt x="11363" y="3629"/>
                    <a:pt x="11036" y="3589"/>
                    <a:pt x="10705" y="3551"/>
                  </a:cubicBezTo>
                  <a:cubicBezTo>
                    <a:pt x="10215" y="3493"/>
                    <a:pt x="9723" y="3435"/>
                    <a:pt x="9233" y="3368"/>
                  </a:cubicBezTo>
                  <a:cubicBezTo>
                    <a:pt x="8238" y="3232"/>
                    <a:pt x="7249" y="3058"/>
                    <a:pt x="6273" y="2819"/>
                  </a:cubicBezTo>
                  <a:cubicBezTo>
                    <a:pt x="5115" y="2535"/>
                    <a:pt x="3979" y="2163"/>
                    <a:pt x="2867" y="1733"/>
                  </a:cubicBezTo>
                  <a:cubicBezTo>
                    <a:pt x="2479" y="1584"/>
                    <a:pt x="2119" y="1382"/>
                    <a:pt x="1765" y="1167"/>
                  </a:cubicBezTo>
                  <a:cubicBezTo>
                    <a:pt x="1357" y="919"/>
                    <a:pt x="954" y="662"/>
                    <a:pt x="568" y="381"/>
                  </a:cubicBezTo>
                  <a:cubicBezTo>
                    <a:pt x="410" y="269"/>
                    <a:pt x="258" y="147"/>
                    <a:pt x="115" y="15"/>
                  </a:cubicBezTo>
                  <a:cubicBezTo>
                    <a:pt x="103" y="5"/>
                    <a:pt x="90" y="0"/>
                    <a:pt x="78" y="0"/>
                  </a:cubicBezTo>
                  <a:close/>
                </a:path>
              </a:pathLst>
            </a:custGeom>
            <a:solidFill>
              <a:srgbClr val="6A97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1532;p48">
              <a:extLst>
                <a:ext uri="{FF2B5EF4-FFF2-40B4-BE49-F238E27FC236}">
                  <a16:creationId xmlns:a16="http://schemas.microsoft.com/office/drawing/2014/main" id="{E51C2A9A-10FE-C6A6-41FD-86C4216C03EA}"/>
                </a:ext>
              </a:extLst>
            </p:cNvPr>
            <p:cNvSpPr/>
            <p:nvPr/>
          </p:nvSpPr>
          <p:spPr>
            <a:xfrm>
              <a:off x="5755280" y="5159762"/>
              <a:ext cx="649886" cy="200599"/>
            </a:xfrm>
            <a:custGeom>
              <a:avLst/>
              <a:gdLst/>
              <a:ahLst/>
              <a:cxnLst/>
              <a:rect l="l" t="t" r="r" b="b"/>
              <a:pathLst>
                <a:path w="15243" h="4705" extrusionOk="0">
                  <a:moveTo>
                    <a:pt x="7428" y="0"/>
                  </a:moveTo>
                  <a:cubicBezTo>
                    <a:pt x="6472" y="0"/>
                    <a:pt x="5521" y="104"/>
                    <a:pt x="4568" y="200"/>
                  </a:cubicBezTo>
                  <a:cubicBezTo>
                    <a:pt x="3989" y="258"/>
                    <a:pt x="3410" y="290"/>
                    <a:pt x="2830" y="335"/>
                  </a:cubicBezTo>
                  <a:cubicBezTo>
                    <a:pt x="2111" y="390"/>
                    <a:pt x="1395" y="480"/>
                    <a:pt x="675" y="528"/>
                  </a:cubicBezTo>
                  <a:cubicBezTo>
                    <a:pt x="491" y="541"/>
                    <a:pt x="309" y="561"/>
                    <a:pt x="127" y="581"/>
                  </a:cubicBezTo>
                  <a:cubicBezTo>
                    <a:pt x="4" y="595"/>
                    <a:pt x="1" y="767"/>
                    <a:pt x="127" y="775"/>
                  </a:cubicBezTo>
                  <a:lnTo>
                    <a:pt x="128" y="775"/>
                  </a:lnTo>
                  <a:cubicBezTo>
                    <a:pt x="251" y="785"/>
                    <a:pt x="374" y="790"/>
                    <a:pt x="497" y="790"/>
                  </a:cubicBezTo>
                  <a:cubicBezTo>
                    <a:pt x="562" y="790"/>
                    <a:pt x="627" y="788"/>
                    <a:pt x="691" y="786"/>
                  </a:cubicBezTo>
                  <a:cubicBezTo>
                    <a:pt x="874" y="778"/>
                    <a:pt x="1056" y="767"/>
                    <a:pt x="1238" y="754"/>
                  </a:cubicBezTo>
                  <a:cubicBezTo>
                    <a:pt x="1586" y="729"/>
                    <a:pt x="1935" y="696"/>
                    <a:pt x="2283" y="666"/>
                  </a:cubicBezTo>
                  <a:cubicBezTo>
                    <a:pt x="2889" y="613"/>
                    <a:pt x="3497" y="587"/>
                    <a:pt x="4105" y="542"/>
                  </a:cubicBezTo>
                  <a:cubicBezTo>
                    <a:pt x="5050" y="471"/>
                    <a:pt x="6001" y="375"/>
                    <a:pt x="6951" y="375"/>
                  </a:cubicBezTo>
                  <a:cubicBezTo>
                    <a:pt x="7106" y="375"/>
                    <a:pt x="7261" y="377"/>
                    <a:pt x="7416" y="383"/>
                  </a:cubicBezTo>
                  <a:cubicBezTo>
                    <a:pt x="7650" y="391"/>
                    <a:pt x="7885" y="406"/>
                    <a:pt x="8118" y="425"/>
                  </a:cubicBezTo>
                  <a:cubicBezTo>
                    <a:pt x="8235" y="436"/>
                    <a:pt x="8352" y="447"/>
                    <a:pt x="8469" y="460"/>
                  </a:cubicBezTo>
                  <a:cubicBezTo>
                    <a:pt x="8524" y="467"/>
                    <a:pt x="8580" y="473"/>
                    <a:pt x="8635" y="480"/>
                  </a:cubicBezTo>
                  <a:lnTo>
                    <a:pt x="8718" y="491"/>
                  </a:lnTo>
                  <a:lnTo>
                    <a:pt x="8718" y="491"/>
                  </a:lnTo>
                  <a:cubicBezTo>
                    <a:pt x="8731" y="492"/>
                    <a:pt x="8772" y="498"/>
                    <a:pt x="8783" y="499"/>
                  </a:cubicBezTo>
                  <a:cubicBezTo>
                    <a:pt x="9260" y="567"/>
                    <a:pt x="9736" y="657"/>
                    <a:pt x="10203" y="781"/>
                  </a:cubicBezTo>
                  <a:cubicBezTo>
                    <a:pt x="10434" y="844"/>
                    <a:pt x="10662" y="914"/>
                    <a:pt x="10889" y="992"/>
                  </a:cubicBezTo>
                  <a:cubicBezTo>
                    <a:pt x="11004" y="1034"/>
                    <a:pt x="11119" y="1076"/>
                    <a:pt x="11233" y="1122"/>
                  </a:cubicBezTo>
                  <a:lnTo>
                    <a:pt x="11312" y="1155"/>
                  </a:lnTo>
                  <a:lnTo>
                    <a:pt x="11355" y="1173"/>
                  </a:lnTo>
                  <a:cubicBezTo>
                    <a:pt x="11361" y="1175"/>
                    <a:pt x="11364" y="1176"/>
                    <a:pt x="11364" y="1176"/>
                  </a:cubicBezTo>
                  <a:cubicBezTo>
                    <a:pt x="11364" y="1176"/>
                    <a:pt x="11364" y="1176"/>
                    <a:pt x="11364" y="1176"/>
                  </a:cubicBezTo>
                  <a:lnTo>
                    <a:pt x="11364" y="1176"/>
                  </a:lnTo>
                  <a:cubicBezTo>
                    <a:pt x="11419" y="1200"/>
                    <a:pt x="11477" y="1226"/>
                    <a:pt x="11533" y="1251"/>
                  </a:cubicBezTo>
                  <a:cubicBezTo>
                    <a:pt x="11975" y="1449"/>
                    <a:pt x="12394" y="1691"/>
                    <a:pt x="12787" y="1973"/>
                  </a:cubicBezTo>
                  <a:cubicBezTo>
                    <a:pt x="12836" y="2008"/>
                    <a:pt x="12884" y="2044"/>
                    <a:pt x="12932" y="2081"/>
                  </a:cubicBezTo>
                  <a:cubicBezTo>
                    <a:pt x="12923" y="2074"/>
                    <a:pt x="12919" y="2072"/>
                    <a:pt x="12919" y="2072"/>
                  </a:cubicBezTo>
                  <a:lnTo>
                    <a:pt x="12919" y="2072"/>
                  </a:lnTo>
                  <a:cubicBezTo>
                    <a:pt x="12919" y="2072"/>
                    <a:pt x="12952" y="2098"/>
                    <a:pt x="12962" y="2105"/>
                  </a:cubicBezTo>
                  <a:cubicBezTo>
                    <a:pt x="12991" y="2128"/>
                    <a:pt x="13021" y="2152"/>
                    <a:pt x="13051" y="2177"/>
                  </a:cubicBezTo>
                  <a:cubicBezTo>
                    <a:pt x="13145" y="2254"/>
                    <a:pt x="13237" y="2335"/>
                    <a:pt x="13327" y="2418"/>
                  </a:cubicBezTo>
                  <a:cubicBezTo>
                    <a:pt x="13509" y="2586"/>
                    <a:pt x="13681" y="2765"/>
                    <a:pt x="13841" y="2954"/>
                  </a:cubicBezTo>
                  <a:cubicBezTo>
                    <a:pt x="13882" y="3003"/>
                    <a:pt x="13922" y="3052"/>
                    <a:pt x="13962" y="3100"/>
                  </a:cubicBezTo>
                  <a:cubicBezTo>
                    <a:pt x="13968" y="3108"/>
                    <a:pt x="14001" y="3151"/>
                    <a:pt x="14002" y="3151"/>
                  </a:cubicBezTo>
                  <a:cubicBezTo>
                    <a:pt x="14002" y="3151"/>
                    <a:pt x="14000" y="3149"/>
                    <a:pt x="13995" y="3142"/>
                  </a:cubicBezTo>
                  <a:lnTo>
                    <a:pt x="13995" y="3142"/>
                  </a:lnTo>
                  <a:cubicBezTo>
                    <a:pt x="14017" y="3172"/>
                    <a:pt x="14039" y="3201"/>
                    <a:pt x="14060" y="3231"/>
                  </a:cubicBezTo>
                  <a:cubicBezTo>
                    <a:pt x="14140" y="3338"/>
                    <a:pt x="14215" y="3447"/>
                    <a:pt x="14287" y="3559"/>
                  </a:cubicBezTo>
                  <a:cubicBezTo>
                    <a:pt x="14434" y="3785"/>
                    <a:pt x="14550" y="4026"/>
                    <a:pt x="14686" y="4258"/>
                  </a:cubicBezTo>
                  <a:cubicBezTo>
                    <a:pt x="14757" y="4378"/>
                    <a:pt x="14822" y="4501"/>
                    <a:pt x="14894" y="4621"/>
                  </a:cubicBezTo>
                  <a:cubicBezTo>
                    <a:pt x="14929" y="4680"/>
                    <a:pt x="14982" y="4705"/>
                    <a:pt x="15036" y="4705"/>
                  </a:cubicBezTo>
                  <a:cubicBezTo>
                    <a:pt x="15139" y="4705"/>
                    <a:pt x="15242" y="4612"/>
                    <a:pt x="15212" y="4486"/>
                  </a:cubicBezTo>
                  <a:cubicBezTo>
                    <a:pt x="15078" y="3943"/>
                    <a:pt x="14773" y="3443"/>
                    <a:pt x="14443" y="2995"/>
                  </a:cubicBezTo>
                  <a:cubicBezTo>
                    <a:pt x="14136" y="2576"/>
                    <a:pt x="13778" y="2195"/>
                    <a:pt x="13380" y="1861"/>
                  </a:cubicBezTo>
                  <a:cubicBezTo>
                    <a:pt x="12599" y="1213"/>
                    <a:pt x="11687" y="756"/>
                    <a:pt x="10720" y="459"/>
                  </a:cubicBezTo>
                  <a:cubicBezTo>
                    <a:pt x="9781" y="172"/>
                    <a:pt x="8803" y="37"/>
                    <a:pt x="7823" y="6"/>
                  </a:cubicBezTo>
                  <a:cubicBezTo>
                    <a:pt x="7692" y="2"/>
                    <a:pt x="7560" y="0"/>
                    <a:pt x="7428" y="0"/>
                  </a:cubicBezTo>
                  <a:close/>
                </a:path>
              </a:pathLst>
            </a:custGeom>
            <a:solidFill>
              <a:srgbClr val="6A97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1533;p48">
              <a:extLst>
                <a:ext uri="{FF2B5EF4-FFF2-40B4-BE49-F238E27FC236}">
                  <a16:creationId xmlns:a16="http://schemas.microsoft.com/office/drawing/2014/main" id="{86F3ADFD-DAB1-7958-2C01-788AC7218E6E}"/>
                </a:ext>
              </a:extLst>
            </p:cNvPr>
            <p:cNvSpPr/>
            <p:nvPr/>
          </p:nvSpPr>
          <p:spPr>
            <a:xfrm>
              <a:off x="5404734" y="5187304"/>
              <a:ext cx="1000816" cy="268772"/>
            </a:xfrm>
            <a:custGeom>
              <a:avLst/>
              <a:gdLst/>
              <a:ahLst/>
              <a:cxnLst/>
              <a:rect l="l" t="t" r="r" b="b"/>
              <a:pathLst>
                <a:path w="23474" h="6304" extrusionOk="0">
                  <a:moveTo>
                    <a:pt x="43" y="0"/>
                  </a:moveTo>
                  <a:cubicBezTo>
                    <a:pt x="17" y="0"/>
                    <a:pt x="0" y="39"/>
                    <a:pt x="28" y="56"/>
                  </a:cubicBezTo>
                  <a:lnTo>
                    <a:pt x="28" y="57"/>
                  </a:lnTo>
                  <a:cubicBezTo>
                    <a:pt x="485" y="343"/>
                    <a:pt x="933" y="641"/>
                    <a:pt x="1417" y="883"/>
                  </a:cubicBezTo>
                  <a:cubicBezTo>
                    <a:pt x="1846" y="1097"/>
                    <a:pt x="2283" y="1290"/>
                    <a:pt x="2729" y="1464"/>
                  </a:cubicBezTo>
                  <a:cubicBezTo>
                    <a:pt x="3495" y="1760"/>
                    <a:pt x="4289" y="1977"/>
                    <a:pt x="5098" y="2114"/>
                  </a:cubicBezTo>
                  <a:cubicBezTo>
                    <a:pt x="5957" y="2260"/>
                    <a:pt x="6822" y="2305"/>
                    <a:pt x="7689" y="2305"/>
                  </a:cubicBezTo>
                  <a:cubicBezTo>
                    <a:pt x="8155" y="2305"/>
                    <a:pt x="8621" y="2292"/>
                    <a:pt x="9087" y="2274"/>
                  </a:cubicBezTo>
                  <a:cubicBezTo>
                    <a:pt x="10345" y="2227"/>
                    <a:pt x="11608" y="2174"/>
                    <a:pt x="12870" y="2174"/>
                  </a:cubicBezTo>
                  <a:cubicBezTo>
                    <a:pt x="13300" y="2174"/>
                    <a:pt x="13729" y="2180"/>
                    <a:pt x="14159" y="2195"/>
                  </a:cubicBezTo>
                  <a:cubicBezTo>
                    <a:pt x="15083" y="2226"/>
                    <a:pt x="16010" y="2300"/>
                    <a:pt x="16921" y="2467"/>
                  </a:cubicBezTo>
                  <a:cubicBezTo>
                    <a:pt x="17731" y="2616"/>
                    <a:pt x="18530" y="2860"/>
                    <a:pt x="19291" y="3173"/>
                  </a:cubicBezTo>
                  <a:cubicBezTo>
                    <a:pt x="19887" y="3422"/>
                    <a:pt x="20446" y="3751"/>
                    <a:pt x="20949" y="4154"/>
                  </a:cubicBezTo>
                  <a:cubicBezTo>
                    <a:pt x="21559" y="4640"/>
                    <a:pt x="22103" y="5205"/>
                    <a:pt x="22640" y="5771"/>
                  </a:cubicBezTo>
                  <a:cubicBezTo>
                    <a:pt x="22720" y="5856"/>
                    <a:pt x="22801" y="5941"/>
                    <a:pt x="22881" y="6027"/>
                  </a:cubicBezTo>
                  <a:cubicBezTo>
                    <a:pt x="22968" y="6119"/>
                    <a:pt x="23064" y="6192"/>
                    <a:pt x="23162" y="6271"/>
                  </a:cubicBezTo>
                  <a:cubicBezTo>
                    <a:pt x="23192" y="6294"/>
                    <a:pt x="23227" y="6304"/>
                    <a:pt x="23261" y="6304"/>
                  </a:cubicBezTo>
                  <a:cubicBezTo>
                    <a:pt x="23369" y="6304"/>
                    <a:pt x="23473" y="6207"/>
                    <a:pt x="23395" y="6092"/>
                  </a:cubicBezTo>
                  <a:cubicBezTo>
                    <a:pt x="23131" y="5702"/>
                    <a:pt x="22781" y="5374"/>
                    <a:pt x="22451" y="5040"/>
                  </a:cubicBezTo>
                  <a:cubicBezTo>
                    <a:pt x="22180" y="4764"/>
                    <a:pt x="21904" y="4494"/>
                    <a:pt x="21614" y="4238"/>
                  </a:cubicBezTo>
                  <a:cubicBezTo>
                    <a:pt x="21111" y="3793"/>
                    <a:pt x="20566" y="3397"/>
                    <a:pt x="19965" y="3092"/>
                  </a:cubicBezTo>
                  <a:cubicBezTo>
                    <a:pt x="19269" y="2740"/>
                    <a:pt x="18538" y="2461"/>
                    <a:pt x="17783" y="2261"/>
                  </a:cubicBezTo>
                  <a:cubicBezTo>
                    <a:pt x="16899" y="2026"/>
                    <a:pt x="15984" y="1915"/>
                    <a:pt x="15072" y="1854"/>
                  </a:cubicBezTo>
                  <a:cubicBezTo>
                    <a:pt x="14420" y="1811"/>
                    <a:pt x="13766" y="1794"/>
                    <a:pt x="13113" y="1794"/>
                  </a:cubicBezTo>
                  <a:cubicBezTo>
                    <a:pt x="11955" y="1794"/>
                    <a:pt x="10797" y="1849"/>
                    <a:pt x="9644" y="1914"/>
                  </a:cubicBezTo>
                  <a:cubicBezTo>
                    <a:pt x="8859" y="1958"/>
                    <a:pt x="8077" y="2008"/>
                    <a:pt x="7294" y="2008"/>
                  </a:cubicBezTo>
                  <a:cubicBezTo>
                    <a:pt x="6793" y="2008"/>
                    <a:pt x="6293" y="1987"/>
                    <a:pt x="5790" y="1932"/>
                  </a:cubicBezTo>
                  <a:cubicBezTo>
                    <a:pt x="4040" y="1738"/>
                    <a:pt x="2357" y="1149"/>
                    <a:pt x="786" y="368"/>
                  </a:cubicBezTo>
                  <a:cubicBezTo>
                    <a:pt x="666" y="307"/>
                    <a:pt x="538" y="265"/>
                    <a:pt x="419" y="202"/>
                  </a:cubicBezTo>
                  <a:cubicBezTo>
                    <a:pt x="298" y="139"/>
                    <a:pt x="178" y="72"/>
                    <a:pt x="58" y="4"/>
                  </a:cubicBezTo>
                  <a:cubicBezTo>
                    <a:pt x="53" y="1"/>
                    <a:pt x="48" y="0"/>
                    <a:pt x="43" y="0"/>
                  </a:cubicBezTo>
                  <a:close/>
                </a:path>
              </a:pathLst>
            </a:custGeom>
            <a:solidFill>
              <a:srgbClr val="6A97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1534;p48">
              <a:extLst>
                <a:ext uri="{FF2B5EF4-FFF2-40B4-BE49-F238E27FC236}">
                  <a16:creationId xmlns:a16="http://schemas.microsoft.com/office/drawing/2014/main" id="{A7D08374-24B9-FD4C-733A-C6473D92D887}"/>
                </a:ext>
              </a:extLst>
            </p:cNvPr>
            <p:cNvSpPr/>
            <p:nvPr/>
          </p:nvSpPr>
          <p:spPr>
            <a:xfrm>
              <a:off x="7238724" y="5128595"/>
              <a:ext cx="230145" cy="72224"/>
            </a:xfrm>
            <a:custGeom>
              <a:avLst/>
              <a:gdLst/>
              <a:ahLst/>
              <a:cxnLst/>
              <a:rect l="l" t="t" r="r" b="b"/>
              <a:pathLst>
                <a:path w="5398" h="1694" extrusionOk="0">
                  <a:moveTo>
                    <a:pt x="5325" y="1"/>
                  </a:moveTo>
                  <a:cubicBezTo>
                    <a:pt x="5320" y="1"/>
                    <a:pt x="5314" y="1"/>
                    <a:pt x="5309" y="4"/>
                  </a:cubicBezTo>
                  <a:cubicBezTo>
                    <a:pt x="5175" y="57"/>
                    <a:pt x="5039" y="106"/>
                    <a:pt x="4915" y="177"/>
                  </a:cubicBezTo>
                  <a:cubicBezTo>
                    <a:pt x="4770" y="260"/>
                    <a:pt x="4625" y="342"/>
                    <a:pt x="4479" y="422"/>
                  </a:cubicBezTo>
                  <a:cubicBezTo>
                    <a:pt x="4166" y="594"/>
                    <a:pt x="3848" y="760"/>
                    <a:pt x="3522" y="908"/>
                  </a:cubicBezTo>
                  <a:cubicBezTo>
                    <a:pt x="3485" y="925"/>
                    <a:pt x="3448" y="942"/>
                    <a:pt x="3411" y="958"/>
                  </a:cubicBezTo>
                  <a:lnTo>
                    <a:pt x="3354" y="982"/>
                  </a:lnTo>
                  <a:cubicBezTo>
                    <a:pt x="3351" y="984"/>
                    <a:pt x="3349" y="984"/>
                    <a:pt x="3348" y="985"/>
                  </a:cubicBezTo>
                  <a:lnTo>
                    <a:pt x="3348" y="985"/>
                  </a:lnTo>
                  <a:lnTo>
                    <a:pt x="3317" y="998"/>
                  </a:lnTo>
                  <a:cubicBezTo>
                    <a:pt x="3249" y="1027"/>
                    <a:pt x="3179" y="1053"/>
                    <a:pt x="3108" y="1078"/>
                  </a:cubicBezTo>
                  <a:cubicBezTo>
                    <a:pt x="2941" y="1136"/>
                    <a:pt x="2768" y="1175"/>
                    <a:pt x="2595" y="1213"/>
                  </a:cubicBezTo>
                  <a:cubicBezTo>
                    <a:pt x="2378" y="1261"/>
                    <a:pt x="2158" y="1301"/>
                    <a:pt x="1939" y="1336"/>
                  </a:cubicBezTo>
                  <a:cubicBezTo>
                    <a:pt x="1886" y="1345"/>
                    <a:pt x="1833" y="1352"/>
                    <a:pt x="1781" y="1360"/>
                  </a:cubicBezTo>
                  <a:lnTo>
                    <a:pt x="1758" y="1363"/>
                  </a:lnTo>
                  <a:lnTo>
                    <a:pt x="1751" y="1364"/>
                  </a:lnTo>
                  <a:lnTo>
                    <a:pt x="1745" y="1365"/>
                  </a:lnTo>
                  <a:lnTo>
                    <a:pt x="1723" y="1367"/>
                  </a:lnTo>
                  <a:cubicBezTo>
                    <a:pt x="1697" y="1370"/>
                    <a:pt x="1672" y="1374"/>
                    <a:pt x="1646" y="1377"/>
                  </a:cubicBezTo>
                  <a:cubicBezTo>
                    <a:pt x="1548" y="1387"/>
                    <a:pt x="1450" y="1397"/>
                    <a:pt x="1353" y="1404"/>
                  </a:cubicBezTo>
                  <a:cubicBezTo>
                    <a:pt x="1004" y="1432"/>
                    <a:pt x="655" y="1433"/>
                    <a:pt x="306" y="1433"/>
                  </a:cubicBezTo>
                  <a:cubicBezTo>
                    <a:pt x="262" y="1433"/>
                    <a:pt x="222" y="1436"/>
                    <a:pt x="182" y="1451"/>
                  </a:cubicBezTo>
                  <a:lnTo>
                    <a:pt x="182" y="1451"/>
                  </a:lnTo>
                  <a:cubicBezTo>
                    <a:pt x="152" y="1453"/>
                    <a:pt x="121" y="1457"/>
                    <a:pt x="91" y="1459"/>
                  </a:cubicBezTo>
                  <a:cubicBezTo>
                    <a:pt x="47" y="1462"/>
                    <a:pt x="11" y="1489"/>
                    <a:pt x="6" y="1534"/>
                  </a:cubicBezTo>
                  <a:cubicBezTo>
                    <a:pt x="1" y="1574"/>
                    <a:pt x="25" y="1620"/>
                    <a:pt x="67" y="1628"/>
                  </a:cubicBezTo>
                  <a:cubicBezTo>
                    <a:pt x="100" y="1635"/>
                    <a:pt x="133" y="1642"/>
                    <a:pt x="166" y="1648"/>
                  </a:cubicBezTo>
                  <a:lnTo>
                    <a:pt x="166" y="1648"/>
                  </a:lnTo>
                  <a:cubicBezTo>
                    <a:pt x="240" y="1690"/>
                    <a:pt x="344" y="1683"/>
                    <a:pt x="427" y="1688"/>
                  </a:cubicBezTo>
                  <a:cubicBezTo>
                    <a:pt x="485" y="1692"/>
                    <a:pt x="543" y="1693"/>
                    <a:pt x="601" y="1693"/>
                  </a:cubicBezTo>
                  <a:cubicBezTo>
                    <a:pt x="626" y="1693"/>
                    <a:pt x="652" y="1693"/>
                    <a:pt x="678" y="1693"/>
                  </a:cubicBezTo>
                  <a:cubicBezTo>
                    <a:pt x="858" y="1688"/>
                    <a:pt x="1039" y="1678"/>
                    <a:pt x="1218" y="1662"/>
                  </a:cubicBezTo>
                  <a:cubicBezTo>
                    <a:pt x="1315" y="1653"/>
                    <a:pt x="1413" y="1643"/>
                    <a:pt x="1511" y="1631"/>
                  </a:cubicBezTo>
                  <a:cubicBezTo>
                    <a:pt x="1567" y="1625"/>
                    <a:pt x="1622" y="1617"/>
                    <a:pt x="1677" y="1610"/>
                  </a:cubicBezTo>
                  <a:lnTo>
                    <a:pt x="1715" y="1605"/>
                  </a:lnTo>
                  <a:lnTo>
                    <a:pt x="1712" y="1605"/>
                  </a:lnTo>
                  <a:lnTo>
                    <a:pt x="1754" y="1599"/>
                  </a:lnTo>
                  <a:lnTo>
                    <a:pt x="1832" y="1588"/>
                  </a:lnTo>
                  <a:cubicBezTo>
                    <a:pt x="2050" y="1557"/>
                    <a:pt x="2268" y="1519"/>
                    <a:pt x="2485" y="1473"/>
                  </a:cubicBezTo>
                  <a:cubicBezTo>
                    <a:pt x="2680" y="1433"/>
                    <a:pt x="2878" y="1392"/>
                    <a:pt x="3069" y="1331"/>
                  </a:cubicBezTo>
                  <a:cubicBezTo>
                    <a:pt x="3220" y="1282"/>
                    <a:pt x="3368" y="1224"/>
                    <a:pt x="3513" y="1159"/>
                  </a:cubicBezTo>
                  <a:cubicBezTo>
                    <a:pt x="3837" y="1016"/>
                    <a:pt x="4151" y="850"/>
                    <a:pt x="4459" y="676"/>
                  </a:cubicBezTo>
                  <a:cubicBezTo>
                    <a:pt x="4612" y="591"/>
                    <a:pt x="4763" y="504"/>
                    <a:pt x="4913" y="415"/>
                  </a:cubicBezTo>
                  <a:cubicBezTo>
                    <a:pt x="4981" y="376"/>
                    <a:pt x="5047" y="335"/>
                    <a:pt x="5112" y="292"/>
                  </a:cubicBezTo>
                  <a:cubicBezTo>
                    <a:pt x="5173" y="248"/>
                    <a:pt x="5231" y="202"/>
                    <a:pt x="5290" y="154"/>
                  </a:cubicBezTo>
                  <a:lnTo>
                    <a:pt x="5362" y="95"/>
                  </a:lnTo>
                  <a:cubicBezTo>
                    <a:pt x="5398" y="64"/>
                    <a:pt x="5367" y="1"/>
                    <a:pt x="5325" y="1"/>
                  </a:cubicBezTo>
                  <a:close/>
                </a:path>
              </a:pathLst>
            </a:custGeom>
            <a:solidFill>
              <a:srgbClr val="6A97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1535;p48">
              <a:extLst>
                <a:ext uri="{FF2B5EF4-FFF2-40B4-BE49-F238E27FC236}">
                  <a16:creationId xmlns:a16="http://schemas.microsoft.com/office/drawing/2014/main" id="{63C50A07-E4D9-94B3-98A4-D0564A0192F7}"/>
                </a:ext>
              </a:extLst>
            </p:cNvPr>
            <p:cNvSpPr/>
            <p:nvPr/>
          </p:nvSpPr>
          <p:spPr>
            <a:xfrm>
              <a:off x="6507233" y="5340747"/>
              <a:ext cx="1073722" cy="350546"/>
            </a:xfrm>
            <a:custGeom>
              <a:avLst/>
              <a:gdLst/>
              <a:ahLst/>
              <a:cxnLst/>
              <a:rect l="l" t="t" r="r" b="b"/>
              <a:pathLst>
                <a:path w="25184" h="8222" extrusionOk="0">
                  <a:moveTo>
                    <a:pt x="25106" y="0"/>
                  </a:moveTo>
                  <a:cubicBezTo>
                    <a:pt x="25094" y="0"/>
                    <a:pt x="25081" y="5"/>
                    <a:pt x="25069" y="16"/>
                  </a:cubicBezTo>
                  <a:cubicBezTo>
                    <a:pt x="24742" y="319"/>
                    <a:pt x="24363" y="565"/>
                    <a:pt x="23991" y="809"/>
                  </a:cubicBezTo>
                  <a:cubicBezTo>
                    <a:pt x="23596" y="1066"/>
                    <a:pt x="23192" y="1317"/>
                    <a:pt x="22772" y="1532"/>
                  </a:cubicBezTo>
                  <a:cubicBezTo>
                    <a:pt x="22288" y="1779"/>
                    <a:pt x="21760" y="1947"/>
                    <a:pt x="21246" y="2125"/>
                  </a:cubicBezTo>
                  <a:cubicBezTo>
                    <a:pt x="20672" y="2324"/>
                    <a:pt x="20092" y="2505"/>
                    <a:pt x="19504" y="2664"/>
                  </a:cubicBezTo>
                  <a:cubicBezTo>
                    <a:pt x="17424" y="3231"/>
                    <a:pt x="15282" y="3466"/>
                    <a:pt x="13145" y="3702"/>
                  </a:cubicBezTo>
                  <a:cubicBezTo>
                    <a:pt x="11881" y="3842"/>
                    <a:pt x="10616" y="3968"/>
                    <a:pt x="9350" y="4087"/>
                  </a:cubicBezTo>
                  <a:cubicBezTo>
                    <a:pt x="8324" y="4185"/>
                    <a:pt x="7290" y="4256"/>
                    <a:pt x="6267" y="4393"/>
                  </a:cubicBezTo>
                  <a:cubicBezTo>
                    <a:pt x="4534" y="4624"/>
                    <a:pt x="2813" y="5201"/>
                    <a:pt x="1446" y="6318"/>
                  </a:cubicBezTo>
                  <a:cubicBezTo>
                    <a:pt x="872" y="6788"/>
                    <a:pt x="348" y="7376"/>
                    <a:pt x="44" y="8059"/>
                  </a:cubicBezTo>
                  <a:cubicBezTo>
                    <a:pt x="38" y="8073"/>
                    <a:pt x="37" y="8076"/>
                    <a:pt x="37" y="8076"/>
                  </a:cubicBezTo>
                  <a:cubicBezTo>
                    <a:pt x="37" y="8076"/>
                    <a:pt x="38" y="8074"/>
                    <a:pt x="38" y="8074"/>
                  </a:cubicBezTo>
                  <a:lnTo>
                    <a:pt x="38" y="8074"/>
                  </a:lnTo>
                  <a:cubicBezTo>
                    <a:pt x="37" y="8074"/>
                    <a:pt x="36" y="8077"/>
                    <a:pt x="31" y="8089"/>
                  </a:cubicBezTo>
                  <a:cubicBezTo>
                    <a:pt x="1" y="8158"/>
                    <a:pt x="61" y="8221"/>
                    <a:pt x="116" y="8221"/>
                  </a:cubicBezTo>
                  <a:cubicBezTo>
                    <a:pt x="141" y="8221"/>
                    <a:pt x="165" y="8208"/>
                    <a:pt x="179" y="8176"/>
                  </a:cubicBezTo>
                  <a:cubicBezTo>
                    <a:pt x="185" y="8163"/>
                    <a:pt x="186" y="8161"/>
                    <a:pt x="186" y="8161"/>
                  </a:cubicBezTo>
                  <a:lnTo>
                    <a:pt x="186" y="8161"/>
                  </a:lnTo>
                  <a:cubicBezTo>
                    <a:pt x="186" y="8161"/>
                    <a:pt x="186" y="8162"/>
                    <a:pt x="186" y="8162"/>
                  </a:cubicBezTo>
                  <a:cubicBezTo>
                    <a:pt x="186" y="8162"/>
                    <a:pt x="188" y="8159"/>
                    <a:pt x="195" y="8145"/>
                  </a:cubicBezTo>
                  <a:cubicBezTo>
                    <a:pt x="211" y="8117"/>
                    <a:pt x="226" y="8088"/>
                    <a:pt x="242" y="8061"/>
                  </a:cubicBezTo>
                  <a:cubicBezTo>
                    <a:pt x="302" y="7954"/>
                    <a:pt x="370" y="7852"/>
                    <a:pt x="440" y="7751"/>
                  </a:cubicBezTo>
                  <a:cubicBezTo>
                    <a:pt x="684" y="7405"/>
                    <a:pt x="1007" y="7061"/>
                    <a:pt x="1331" y="6765"/>
                  </a:cubicBezTo>
                  <a:cubicBezTo>
                    <a:pt x="2549" y="5653"/>
                    <a:pt x="4111" y="5020"/>
                    <a:pt x="5718" y="4720"/>
                  </a:cubicBezTo>
                  <a:cubicBezTo>
                    <a:pt x="6733" y="4532"/>
                    <a:pt x="7774" y="4472"/>
                    <a:pt x="8801" y="4374"/>
                  </a:cubicBezTo>
                  <a:cubicBezTo>
                    <a:pt x="10026" y="4257"/>
                    <a:pt x="11250" y="4138"/>
                    <a:pt x="12474" y="4006"/>
                  </a:cubicBezTo>
                  <a:cubicBezTo>
                    <a:pt x="14645" y="3772"/>
                    <a:pt x="16835" y="3559"/>
                    <a:pt x="18958" y="3033"/>
                  </a:cubicBezTo>
                  <a:cubicBezTo>
                    <a:pt x="20151" y="2737"/>
                    <a:pt x="21319" y="2349"/>
                    <a:pt x="22462" y="1900"/>
                  </a:cubicBezTo>
                  <a:cubicBezTo>
                    <a:pt x="22842" y="1749"/>
                    <a:pt x="23197" y="1543"/>
                    <a:pt x="23545" y="1329"/>
                  </a:cubicBezTo>
                  <a:cubicBezTo>
                    <a:pt x="23957" y="1077"/>
                    <a:pt x="24350" y="795"/>
                    <a:pt x="24720" y="485"/>
                  </a:cubicBezTo>
                  <a:cubicBezTo>
                    <a:pt x="24870" y="363"/>
                    <a:pt x="25012" y="232"/>
                    <a:pt x="25146" y="93"/>
                  </a:cubicBezTo>
                  <a:cubicBezTo>
                    <a:pt x="25183" y="53"/>
                    <a:pt x="25148" y="0"/>
                    <a:pt x="25106" y="0"/>
                  </a:cubicBezTo>
                  <a:close/>
                </a:path>
              </a:pathLst>
            </a:custGeom>
            <a:solidFill>
              <a:srgbClr val="6A97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1536;p48">
              <a:extLst>
                <a:ext uri="{FF2B5EF4-FFF2-40B4-BE49-F238E27FC236}">
                  <a16:creationId xmlns:a16="http://schemas.microsoft.com/office/drawing/2014/main" id="{EDDE54BC-9F09-A576-24AC-A66588F35AAB}"/>
                </a:ext>
              </a:extLst>
            </p:cNvPr>
            <p:cNvSpPr/>
            <p:nvPr/>
          </p:nvSpPr>
          <p:spPr>
            <a:xfrm>
              <a:off x="6500541" y="5235097"/>
              <a:ext cx="1050486" cy="341976"/>
            </a:xfrm>
            <a:custGeom>
              <a:avLst/>
              <a:gdLst/>
              <a:ahLst/>
              <a:cxnLst/>
              <a:rect l="l" t="t" r="r" b="b"/>
              <a:pathLst>
                <a:path w="24639" h="8021" extrusionOk="0">
                  <a:moveTo>
                    <a:pt x="24560" y="0"/>
                  </a:moveTo>
                  <a:cubicBezTo>
                    <a:pt x="24548" y="0"/>
                    <a:pt x="24535" y="5"/>
                    <a:pt x="24523" y="15"/>
                  </a:cubicBezTo>
                  <a:cubicBezTo>
                    <a:pt x="24204" y="312"/>
                    <a:pt x="23833" y="553"/>
                    <a:pt x="23470" y="793"/>
                  </a:cubicBezTo>
                  <a:cubicBezTo>
                    <a:pt x="23084" y="1046"/>
                    <a:pt x="22690" y="1291"/>
                    <a:pt x="22280" y="1504"/>
                  </a:cubicBezTo>
                  <a:cubicBezTo>
                    <a:pt x="21815" y="1747"/>
                    <a:pt x="21309" y="1912"/>
                    <a:pt x="20815" y="2085"/>
                  </a:cubicBezTo>
                  <a:cubicBezTo>
                    <a:pt x="20251" y="2284"/>
                    <a:pt x="19680" y="2465"/>
                    <a:pt x="19105" y="2625"/>
                  </a:cubicBezTo>
                  <a:cubicBezTo>
                    <a:pt x="18117" y="2900"/>
                    <a:pt x="17113" y="3109"/>
                    <a:pt x="16102" y="3267"/>
                  </a:cubicBezTo>
                  <a:cubicBezTo>
                    <a:pt x="15180" y="3410"/>
                    <a:pt x="14246" y="3541"/>
                    <a:pt x="13317" y="3621"/>
                  </a:cubicBezTo>
                  <a:cubicBezTo>
                    <a:pt x="12648" y="3678"/>
                    <a:pt x="11970" y="3660"/>
                    <a:pt x="11300" y="3666"/>
                  </a:cubicBezTo>
                  <a:cubicBezTo>
                    <a:pt x="10346" y="3676"/>
                    <a:pt x="9391" y="3695"/>
                    <a:pt x="8438" y="3761"/>
                  </a:cubicBezTo>
                  <a:cubicBezTo>
                    <a:pt x="7469" y="3827"/>
                    <a:pt x="6493" y="3935"/>
                    <a:pt x="5549" y="4170"/>
                  </a:cubicBezTo>
                  <a:cubicBezTo>
                    <a:pt x="4547" y="4420"/>
                    <a:pt x="3580" y="4849"/>
                    <a:pt x="2703" y="5390"/>
                  </a:cubicBezTo>
                  <a:cubicBezTo>
                    <a:pt x="2019" y="5814"/>
                    <a:pt x="1383" y="6315"/>
                    <a:pt x="824" y="6895"/>
                  </a:cubicBezTo>
                  <a:cubicBezTo>
                    <a:pt x="548" y="7181"/>
                    <a:pt x="277" y="7502"/>
                    <a:pt x="72" y="7846"/>
                  </a:cubicBezTo>
                  <a:cubicBezTo>
                    <a:pt x="63" y="7863"/>
                    <a:pt x="50" y="7884"/>
                    <a:pt x="49" y="7884"/>
                  </a:cubicBezTo>
                  <a:cubicBezTo>
                    <a:pt x="49" y="7884"/>
                    <a:pt x="50" y="7883"/>
                    <a:pt x="51" y="7880"/>
                  </a:cubicBezTo>
                  <a:lnTo>
                    <a:pt x="51" y="7880"/>
                  </a:lnTo>
                  <a:cubicBezTo>
                    <a:pt x="49" y="7884"/>
                    <a:pt x="46" y="7889"/>
                    <a:pt x="42" y="7893"/>
                  </a:cubicBezTo>
                  <a:cubicBezTo>
                    <a:pt x="1" y="7959"/>
                    <a:pt x="61" y="8021"/>
                    <a:pt x="121" y="8021"/>
                  </a:cubicBezTo>
                  <a:cubicBezTo>
                    <a:pt x="148" y="8021"/>
                    <a:pt x="174" y="8009"/>
                    <a:pt x="192" y="7981"/>
                  </a:cubicBezTo>
                  <a:cubicBezTo>
                    <a:pt x="194" y="7977"/>
                    <a:pt x="196" y="7972"/>
                    <a:pt x="199" y="7968"/>
                  </a:cubicBezTo>
                  <a:cubicBezTo>
                    <a:pt x="199" y="7968"/>
                    <a:pt x="200" y="7968"/>
                    <a:pt x="200" y="7968"/>
                  </a:cubicBezTo>
                  <a:lnTo>
                    <a:pt x="200" y="7968"/>
                  </a:lnTo>
                  <a:cubicBezTo>
                    <a:pt x="197" y="7972"/>
                    <a:pt x="196" y="7973"/>
                    <a:pt x="196" y="7973"/>
                  </a:cubicBezTo>
                  <a:cubicBezTo>
                    <a:pt x="196" y="7973"/>
                    <a:pt x="202" y="7966"/>
                    <a:pt x="201" y="7966"/>
                  </a:cubicBezTo>
                  <a:lnTo>
                    <a:pt x="201" y="7966"/>
                  </a:lnTo>
                  <a:cubicBezTo>
                    <a:pt x="201" y="7966"/>
                    <a:pt x="201" y="7967"/>
                    <a:pt x="200" y="7968"/>
                  </a:cubicBezTo>
                  <a:lnTo>
                    <a:pt x="200" y="7968"/>
                  </a:lnTo>
                  <a:cubicBezTo>
                    <a:pt x="202" y="7965"/>
                    <a:pt x="205" y="7960"/>
                    <a:pt x="210" y="7953"/>
                  </a:cubicBezTo>
                  <a:cubicBezTo>
                    <a:pt x="216" y="7946"/>
                    <a:pt x="222" y="7939"/>
                    <a:pt x="227" y="7931"/>
                  </a:cubicBezTo>
                  <a:cubicBezTo>
                    <a:pt x="265" y="7880"/>
                    <a:pt x="283" y="7856"/>
                    <a:pt x="320" y="7810"/>
                  </a:cubicBezTo>
                  <a:cubicBezTo>
                    <a:pt x="448" y="7648"/>
                    <a:pt x="595" y="7505"/>
                    <a:pt x="734" y="7353"/>
                  </a:cubicBezTo>
                  <a:cubicBezTo>
                    <a:pt x="1220" y="6818"/>
                    <a:pt x="1774" y="6338"/>
                    <a:pt x="2366" y="5923"/>
                  </a:cubicBezTo>
                  <a:cubicBezTo>
                    <a:pt x="3216" y="5324"/>
                    <a:pt x="4161" y="4849"/>
                    <a:pt x="5152" y="4534"/>
                  </a:cubicBezTo>
                  <a:cubicBezTo>
                    <a:pt x="6055" y="4247"/>
                    <a:pt x="7003" y="4117"/>
                    <a:pt x="7943" y="4033"/>
                  </a:cubicBezTo>
                  <a:cubicBezTo>
                    <a:pt x="8914" y="3947"/>
                    <a:pt x="9890" y="3918"/>
                    <a:pt x="10864" y="3903"/>
                  </a:cubicBezTo>
                  <a:cubicBezTo>
                    <a:pt x="11601" y="3892"/>
                    <a:pt x="12342" y="3903"/>
                    <a:pt x="13078" y="3866"/>
                  </a:cubicBezTo>
                  <a:cubicBezTo>
                    <a:pt x="13446" y="3847"/>
                    <a:pt x="13813" y="3795"/>
                    <a:pt x="14179" y="3750"/>
                  </a:cubicBezTo>
                  <a:cubicBezTo>
                    <a:pt x="14659" y="3694"/>
                    <a:pt x="15140" y="3633"/>
                    <a:pt x="15619" y="3564"/>
                  </a:cubicBezTo>
                  <a:cubicBezTo>
                    <a:pt x="16612" y="3425"/>
                    <a:pt x="17597" y="3242"/>
                    <a:pt x="18569" y="2994"/>
                  </a:cubicBezTo>
                  <a:cubicBezTo>
                    <a:pt x="19730" y="2698"/>
                    <a:pt x="20870" y="2324"/>
                    <a:pt x="21980" y="1874"/>
                  </a:cubicBezTo>
                  <a:cubicBezTo>
                    <a:pt x="22355" y="1722"/>
                    <a:pt x="22707" y="1512"/>
                    <a:pt x="23049" y="1300"/>
                  </a:cubicBezTo>
                  <a:cubicBezTo>
                    <a:pt x="23447" y="1052"/>
                    <a:pt x="23826" y="779"/>
                    <a:pt x="24185" y="478"/>
                  </a:cubicBezTo>
                  <a:cubicBezTo>
                    <a:pt x="24330" y="358"/>
                    <a:pt x="24469" y="229"/>
                    <a:pt x="24600" y="93"/>
                  </a:cubicBezTo>
                  <a:cubicBezTo>
                    <a:pt x="24638" y="53"/>
                    <a:pt x="24602" y="0"/>
                    <a:pt x="24560" y="0"/>
                  </a:cubicBezTo>
                  <a:close/>
                </a:path>
              </a:pathLst>
            </a:custGeom>
            <a:solidFill>
              <a:srgbClr val="6A97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 name="Google Shape;1537;p48">
              <a:extLst>
                <a:ext uri="{FF2B5EF4-FFF2-40B4-BE49-F238E27FC236}">
                  <a16:creationId xmlns:a16="http://schemas.microsoft.com/office/drawing/2014/main" id="{77CDEC27-D5F8-8B50-DA42-24A2B354D338}"/>
                </a:ext>
              </a:extLst>
            </p:cNvPr>
            <p:cNvSpPr/>
            <p:nvPr/>
          </p:nvSpPr>
          <p:spPr>
            <a:xfrm>
              <a:off x="6497043" y="5159718"/>
              <a:ext cx="649844" cy="200683"/>
            </a:xfrm>
            <a:custGeom>
              <a:avLst/>
              <a:gdLst/>
              <a:ahLst/>
              <a:cxnLst/>
              <a:rect l="l" t="t" r="r" b="b"/>
              <a:pathLst>
                <a:path w="15242" h="4707" extrusionOk="0">
                  <a:moveTo>
                    <a:pt x="7859" y="1"/>
                  </a:moveTo>
                  <a:cubicBezTo>
                    <a:pt x="7828" y="1"/>
                    <a:pt x="7797" y="1"/>
                    <a:pt x="7765" y="1"/>
                  </a:cubicBezTo>
                  <a:cubicBezTo>
                    <a:pt x="6789" y="8"/>
                    <a:pt x="5812" y="112"/>
                    <a:pt x="4866" y="363"/>
                  </a:cubicBezTo>
                  <a:cubicBezTo>
                    <a:pt x="3908" y="617"/>
                    <a:pt x="2979" y="1020"/>
                    <a:pt x="2179" y="1614"/>
                  </a:cubicBezTo>
                  <a:cubicBezTo>
                    <a:pt x="1766" y="1921"/>
                    <a:pt x="1386" y="2270"/>
                    <a:pt x="1057" y="2667"/>
                  </a:cubicBezTo>
                  <a:cubicBezTo>
                    <a:pt x="880" y="2879"/>
                    <a:pt x="717" y="3101"/>
                    <a:pt x="568" y="3334"/>
                  </a:cubicBezTo>
                  <a:cubicBezTo>
                    <a:pt x="414" y="3573"/>
                    <a:pt x="262" y="3826"/>
                    <a:pt x="160" y="4093"/>
                  </a:cubicBezTo>
                  <a:cubicBezTo>
                    <a:pt x="108" y="4221"/>
                    <a:pt x="66" y="4354"/>
                    <a:pt x="31" y="4488"/>
                  </a:cubicBezTo>
                  <a:cubicBezTo>
                    <a:pt x="0" y="4613"/>
                    <a:pt x="103" y="4706"/>
                    <a:pt x="206" y="4706"/>
                  </a:cubicBezTo>
                  <a:cubicBezTo>
                    <a:pt x="260" y="4706"/>
                    <a:pt x="314" y="4681"/>
                    <a:pt x="349" y="4622"/>
                  </a:cubicBezTo>
                  <a:cubicBezTo>
                    <a:pt x="628" y="4153"/>
                    <a:pt x="861" y="3663"/>
                    <a:pt x="1188" y="3223"/>
                  </a:cubicBezTo>
                  <a:cubicBezTo>
                    <a:pt x="1207" y="3199"/>
                    <a:pt x="1226" y="3174"/>
                    <a:pt x="1245" y="3148"/>
                  </a:cubicBezTo>
                  <a:lnTo>
                    <a:pt x="1245" y="3148"/>
                  </a:lnTo>
                  <a:cubicBezTo>
                    <a:pt x="1253" y="3138"/>
                    <a:pt x="1270" y="3116"/>
                    <a:pt x="1275" y="3110"/>
                  </a:cubicBezTo>
                  <a:cubicBezTo>
                    <a:pt x="1316" y="3058"/>
                    <a:pt x="1359" y="3006"/>
                    <a:pt x="1402" y="2956"/>
                  </a:cubicBezTo>
                  <a:cubicBezTo>
                    <a:pt x="1485" y="2858"/>
                    <a:pt x="1571" y="2763"/>
                    <a:pt x="1659" y="2671"/>
                  </a:cubicBezTo>
                  <a:cubicBezTo>
                    <a:pt x="1832" y="2492"/>
                    <a:pt x="2014" y="2323"/>
                    <a:pt x="2207" y="2166"/>
                  </a:cubicBezTo>
                  <a:cubicBezTo>
                    <a:pt x="2229" y="2147"/>
                    <a:pt x="2251" y="2129"/>
                    <a:pt x="2274" y="2112"/>
                  </a:cubicBezTo>
                  <a:cubicBezTo>
                    <a:pt x="2281" y="2106"/>
                    <a:pt x="2314" y="2080"/>
                    <a:pt x="2321" y="2074"/>
                  </a:cubicBezTo>
                  <a:lnTo>
                    <a:pt x="2321" y="2074"/>
                  </a:lnTo>
                  <a:cubicBezTo>
                    <a:pt x="2368" y="2039"/>
                    <a:pt x="2415" y="2003"/>
                    <a:pt x="2464" y="1969"/>
                  </a:cubicBezTo>
                  <a:cubicBezTo>
                    <a:pt x="2561" y="1898"/>
                    <a:pt x="2660" y="1830"/>
                    <a:pt x="2761" y="1765"/>
                  </a:cubicBezTo>
                  <a:cubicBezTo>
                    <a:pt x="2966" y="1634"/>
                    <a:pt x="3177" y="1513"/>
                    <a:pt x="3393" y="1404"/>
                  </a:cubicBezTo>
                  <a:cubicBezTo>
                    <a:pt x="3504" y="1348"/>
                    <a:pt x="3614" y="1296"/>
                    <a:pt x="3726" y="1245"/>
                  </a:cubicBezTo>
                  <a:cubicBezTo>
                    <a:pt x="3778" y="1221"/>
                    <a:pt x="3829" y="1198"/>
                    <a:pt x="3881" y="1176"/>
                  </a:cubicBezTo>
                  <a:cubicBezTo>
                    <a:pt x="3891" y="1172"/>
                    <a:pt x="3897" y="1169"/>
                    <a:pt x="3899" y="1168"/>
                  </a:cubicBezTo>
                  <a:lnTo>
                    <a:pt x="3899" y="1168"/>
                  </a:lnTo>
                  <a:lnTo>
                    <a:pt x="3879" y="1177"/>
                  </a:lnTo>
                  <a:cubicBezTo>
                    <a:pt x="3884" y="1175"/>
                    <a:pt x="3900" y="1168"/>
                    <a:pt x="3900" y="1168"/>
                  </a:cubicBezTo>
                  <a:lnTo>
                    <a:pt x="3900" y="1168"/>
                  </a:lnTo>
                  <a:cubicBezTo>
                    <a:pt x="3900" y="1168"/>
                    <a:pt x="3900" y="1168"/>
                    <a:pt x="3899" y="1168"/>
                  </a:cubicBezTo>
                  <a:lnTo>
                    <a:pt x="3899" y="1168"/>
                  </a:lnTo>
                  <a:lnTo>
                    <a:pt x="3931" y="1155"/>
                  </a:lnTo>
                  <a:cubicBezTo>
                    <a:pt x="3961" y="1143"/>
                    <a:pt x="3989" y="1131"/>
                    <a:pt x="4019" y="1120"/>
                  </a:cubicBezTo>
                  <a:cubicBezTo>
                    <a:pt x="4244" y="1030"/>
                    <a:pt x="4473" y="949"/>
                    <a:pt x="4705" y="879"/>
                  </a:cubicBezTo>
                  <a:cubicBezTo>
                    <a:pt x="5166" y="738"/>
                    <a:pt x="5635" y="638"/>
                    <a:pt x="6110" y="556"/>
                  </a:cubicBezTo>
                  <a:cubicBezTo>
                    <a:pt x="6227" y="535"/>
                    <a:pt x="6343" y="517"/>
                    <a:pt x="6461" y="500"/>
                  </a:cubicBezTo>
                  <a:cubicBezTo>
                    <a:pt x="6472" y="499"/>
                    <a:pt x="6530" y="491"/>
                    <a:pt x="6530" y="491"/>
                  </a:cubicBezTo>
                  <a:lnTo>
                    <a:pt x="6530" y="491"/>
                  </a:lnTo>
                  <a:cubicBezTo>
                    <a:pt x="6530" y="491"/>
                    <a:pt x="6525" y="492"/>
                    <a:pt x="6515" y="493"/>
                  </a:cubicBezTo>
                  <a:lnTo>
                    <a:pt x="6599" y="481"/>
                  </a:lnTo>
                  <a:cubicBezTo>
                    <a:pt x="6660" y="474"/>
                    <a:pt x="6722" y="466"/>
                    <a:pt x="6785" y="460"/>
                  </a:cubicBezTo>
                  <a:cubicBezTo>
                    <a:pt x="7020" y="434"/>
                    <a:pt x="7256" y="413"/>
                    <a:pt x="7493" y="400"/>
                  </a:cubicBezTo>
                  <a:cubicBezTo>
                    <a:pt x="7739" y="385"/>
                    <a:pt x="7985" y="379"/>
                    <a:pt x="8231" y="379"/>
                  </a:cubicBezTo>
                  <a:cubicBezTo>
                    <a:pt x="9062" y="379"/>
                    <a:pt x="9891" y="451"/>
                    <a:pt x="10721" y="512"/>
                  </a:cubicBezTo>
                  <a:cubicBezTo>
                    <a:pt x="11293" y="554"/>
                    <a:pt x="11867" y="584"/>
                    <a:pt x="12439" y="624"/>
                  </a:cubicBezTo>
                  <a:cubicBezTo>
                    <a:pt x="13150" y="674"/>
                    <a:pt x="13857" y="756"/>
                    <a:pt x="14568" y="788"/>
                  </a:cubicBezTo>
                  <a:cubicBezTo>
                    <a:pt x="14623" y="790"/>
                    <a:pt x="14679" y="791"/>
                    <a:pt x="14735" y="791"/>
                  </a:cubicBezTo>
                  <a:cubicBezTo>
                    <a:pt x="14862" y="791"/>
                    <a:pt x="14989" y="786"/>
                    <a:pt x="15116" y="776"/>
                  </a:cubicBezTo>
                  <a:cubicBezTo>
                    <a:pt x="15242" y="768"/>
                    <a:pt x="15239" y="596"/>
                    <a:pt x="15116" y="582"/>
                  </a:cubicBezTo>
                  <a:lnTo>
                    <a:pt x="15116" y="583"/>
                  </a:lnTo>
                  <a:cubicBezTo>
                    <a:pt x="14923" y="562"/>
                    <a:pt x="14732" y="541"/>
                    <a:pt x="14539" y="528"/>
                  </a:cubicBezTo>
                  <a:cubicBezTo>
                    <a:pt x="14361" y="516"/>
                    <a:pt x="14184" y="501"/>
                    <a:pt x="14006" y="484"/>
                  </a:cubicBezTo>
                  <a:cubicBezTo>
                    <a:pt x="13648" y="452"/>
                    <a:pt x="13291" y="414"/>
                    <a:pt x="12934" y="382"/>
                  </a:cubicBezTo>
                  <a:cubicBezTo>
                    <a:pt x="12325" y="324"/>
                    <a:pt x="11714" y="302"/>
                    <a:pt x="11107" y="244"/>
                  </a:cubicBezTo>
                  <a:cubicBezTo>
                    <a:pt x="10025" y="142"/>
                    <a:pt x="8946" y="1"/>
                    <a:pt x="7859" y="1"/>
                  </a:cubicBezTo>
                  <a:close/>
                </a:path>
              </a:pathLst>
            </a:custGeom>
            <a:solidFill>
              <a:srgbClr val="6A97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 name="Google Shape;1538;p48">
              <a:extLst>
                <a:ext uri="{FF2B5EF4-FFF2-40B4-BE49-F238E27FC236}">
                  <a16:creationId xmlns:a16="http://schemas.microsoft.com/office/drawing/2014/main" id="{6F7E0EFF-0F64-3221-71CD-EF659802B6CD}"/>
                </a:ext>
              </a:extLst>
            </p:cNvPr>
            <p:cNvSpPr/>
            <p:nvPr/>
          </p:nvSpPr>
          <p:spPr>
            <a:xfrm>
              <a:off x="6496703" y="5187304"/>
              <a:ext cx="1000774" cy="268814"/>
            </a:xfrm>
            <a:custGeom>
              <a:avLst/>
              <a:gdLst/>
              <a:ahLst/>
              <a:cxnLst/>
              <a:rect l="l" t="t" r="r" b="b"/>
              <a:pathLst>
                <a:path w="23473" h="6305" extrusionOk="0">
                  <a:moveTo>
                    <a:pt x="23430" y="1"/>
                  </a:moveTo>
                  <a:cubicBezTo>
                    <a:pt x="23425" y="1"/>
                    <a:pt x="23420" y="2"/>
                    <a:pt x="23415" y="5"/>
                  </a:cubicBezTo>
                  <a:lnTo>
                    <a:pt x="23416" y="5"/>
                  </a:lnTo>
                  <a:cubicBezTo>
                    <a:pt x="22944" y="269"/>
                    <a:pt x="22447" y="483"/>
                    <a:pt x="21956" y="710"/>
                  </a:cubicBezTo>
                  <a:cubicBezTo>
                    <a:pt x="21516" y="912"/>
                    <a:pt x="21067" y="1094"/>
                    <a:pt x="20610" y="1252"/>
                  </a:cubicBezTo>
                  <a:cubicBezTo>
                    <a:pt x="19830" y="1522"/>
                    <a:pt x="19028" y="1733"/>
                    <a:pt x="18212" y="1861"/>
                  </a:cubicBezTo>
                  <a:cubicBezTo>
                    <a:pt x="17517" y="1969"/>
                    <a:pt x="16821" y="2008"/>
                    <a:pt x="16124" y="2008"/>
                  </a:cubicBezTo>
                  <a:cubicBezTo>
                    <a:pt x="15502" y="2008"/>
                    <a:pt x="14879" y="1977"/>
                    <a:pt x="14255" y="1939"/>
                  </a:cubicBezTo>
                  <a:cubicBezTo>
                    <a:pt x="12972" y="1860"/>
                    <a:pt x="11684" y="1796"/>
                    <a:pt x="10396" y="1796"/>
                  </a:cubicBezTo>
                  <a:cubicBezTo>
                    <a:pt x="9964" y="1796"/>
                    <a:pt x="9532" y="1803"/>
                    <a:pt x="9100" y="1819"/>
                  </a:cubicBezTo>
                  <a:cubicBezTo>
                    <a:pt x="8165" y="1854"/>
                    <a:pt x="7225" y="1933"/>
                    <a:pt x="6307" y="2118"/>
                  </a:cubicBezTo>
                  <a:cubicBezTo>
                    <a:pt x="5501" y="2281"/>
                    <a:pt x="4712" y="2540"/>
                    <a:pt x="3961" y="2875"/>
                  </a:cubicBezTo>
                  <a:cubicBezTo>
                    <a:pt x="3347" y="3148"/>
                    <a:pt x="2769" y="3497"/>
                    <a:pt x="2244" y="3914"/>
                  </a:cubicBezTo>
                  <a:cubicBezTo>
                    <a:pt x="1631" y="4402"/>
                    <a:pt x="1081" y="4968"/>
                    <a:pt x="543" y="5536"/>
                  </a:cubicBezTo>
                  <a:cubicBezTo>
                    <a:pt x="462" y="5621"/>
                    <a:pt x="380" y="5707"/>
                    <a:pt x="300" y="5793"/>
                  </a:cubicBezTo>
                  <a:cubicBezTo>
                    <a:pt x="214" y="5885"/>
                    <a:pt x="148" y="5989"/>
                    <a:pt x="78" y="6092"/>
                  </a:cubicBezTo>
                  <a:cubicBezTo>
                    <a:pt x="1" y="6206"/>
                    <a:pt x="103" y="6304"/>
                    <a:pt x="211" y="6304"/>
                  </a:cubicBezTo>
                  <a:cubicBezTo>
                    <a:pt x="245" y="6304"/>
                    <a:pt x="281" y="6294"/>
                    <a:pt x="311" y="6271"/>
                  </a:cubicBezTo>
                  <a:cubicBezTo>
                    <a:pt x="678" y="5982"/>
                    <a:pt x="981" y="5612"/>
                    <a:pt x="1308" y="5278"/>
                  </a:cubicBezTo>
                  <a:cubicBezTo>
                    <a:pt x="1577" y="5004"/>
                    <a:pt x="1851" y="4733"/>
                    <a:pt x="2140" y="4479"/>
                  </a:cubicBezTo>
                  <a:cubicBezTo>
                    <a:pt x="2626" y="4047"/>
                    <a:pt x="3155" y="3672"/>
                    <a:pt x="3738" y="3378"/>
                  </a:cubicBezTo>
                  <a:cubicBezTo>
                    <a:pt x="4424" y="3032"/>
                    <a:pt x="5182" y="2783"/>
                    <a:pt x="5927" y="2601"/>
                  </a:cubicBezTo>
                  <a:cubicBezTo>
                    <a:pt x="6806" y="2386"/>
                    <a:pt x="7711" y="2283"/>
                    <a:pt x="8613" y="2229"/>
                  </a:cubicBezTo>
                  <a:cubicBezTo>
                    <a:pt x="9261" y="2189"/>
                    <a:pt x="9911" y="2174"/>
                    <a:pt x="10561" y="2174"/>
                  </a:cubicBezTo>
                  <a:cubicBezTo>
                    <a:pt x="11693" y="2174"/>
                    <a:pt x="12827" y="2220"/>
                    <a:pt x="13957" y="2259"/>
                  </a:cubicBezTo>
                  <a:cubicBezTo>
                    <a:pt x="14590" y="2281"/>
                    <a:pt x="15223" y="2306"/>
                    <a:pt x="15856" y="2306"/>
                  </a:cubicBezTo>
                  <a:cubicBezTo>
                    <a:pt x="16514" y="2306"/>
                    <a:pt x="17173" y="2279"/>
                    <a:pt x="17829" y="2195"/>
                  </a:cubicBezTo>
                  <a:cubicBezTo>
                    <a:pt x="19576" y="1971"/>
                    <a:pt x="21240" y="1379"/>
                    <a:pt x="22761" y="494"/>
                  </a:cubicBezTo>
                  <a:cubicBezTo>
                    <a:pt x="22876" y="426"/>
                    <a:pt x="22979" y="341"/>
                    <a:pt x="23093" y="272"/>
                  </a:cubicBezTo>
                  <a:cubicBezTo>
                    <a:pt x="23211" y="201"/>
                    <a:pt x="23328" y="129"/>
                    <a:pt x="23444" y="57"/>
                  </a:cubicBezTo>
                  <a:cubicBezTo>
                    <a:pt x="23472" y="39"/>
                    <a:pt x="23455" y="1"/>
                    <a:pt x="23430" y="1"/>
                  </a:cubicBezTo>
                  <a:close/>
                </a:path>
              </a:pathLst>
            </a:custGeom>
            <a:solidFill>
              <a:srgbClr val="6A97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 name="Google Shape;1555;p48">
              <a:extLst>
                <a:ext uri="{FF2B5EF4-FFF2-40B4-BE49-F238E27FC236}">
                  <a16:creationId xmlns:a16="http://schemas.microsoft.com/office/drawing/2014/main" id="{1C28A47D-A665-1044-0799-83756B500857}"/>
                </a:ext>
              </a:extLst>
            </p:cNvPr>
            <p:cNvSpPr/>
            <p:nvPr/>
          </p:nvSpPr>
          <p:spPr>
            <a:xfrm>
              <a:off x="7620309" y="5956100"/>
              <a:ext cx="226604" cy="224729"/>
            </a:xfrm>
            <a:custGeom>
              <a:avLst/>
              <a:gdLst/>
              <a:ahLst/>
              <a:cxnLst/>
              <a:rect l="l" t="t" r="r" b="b"/>
              <a:pathLst>
                <a:path w="5315" h="5271" extrusionOk="0">
                  <a:moveTo>
                    <a:pt x="3230" y="1"/>
                  </a:moveTo>
                  <a:cubicBezTo>
                    <a:pt x="3227" y="1"/>
                    <a:pt x="3225" y="1"/>
                    <a:pt x="3223" y="1"/>
                  </a:cubicBezTo>
                  <a:cubicBezTo>
                    <a:pt x="3179" y="11"/>
                    <a:pt x="3100" y="79"/>
                    <a:pt x="2995" y="177"/>
                  </a:cubicBezTo>
                  <a:lnTo>
                    <a:pt x="2983" y="190"/>
                  </a:lnTo>
                  <a:cubicBezTo>
                    <a:pt x="2758" y="411"/>
                    <a:pt x="2439" y="783"/>
                    <a:pt x="2205" y="1063"/>
                  </a:cubicBezTo>
                  <a:cubicBezTo>
                    <a:pt x="2058" y="1240"/>
                    <a:pt x="1842" y="1338"/>
                    <a:pt x="1618" y="1338"/>
                  </a:cubicBezTo>
                  <a:cubicBezTo>
                    <a:pt x="1556" y="1338"/>
                    <a:pt x="1494" y="1331"/>
                    <a:pt x="1432" y="1315"/>
                  </a:cubicBezTo>
                  <a:cubicBezTo>
                    <a:pt x="1083" y="1226"/>
                    <a:pt x="651" y="1122"/>
                    <a:pt x="555" y="1121"/>
                  </a:cubicBezTo>
                  <a:cubicBezTo>
                    <a:pt x="547" y="1121"/>
                    <a:pt x="541" y="1121"/>
                    <a:pt x="538" y="1123"/>
                  </a:cubicBezTo>
                  <a:cubicBezTo>
                    <a:pt x="463" y="1155"/>
                    <a:pt x="636" y="1579"/>
                    <a:pt x="798" y="1936"/>
                  </a:cubicBezTo>
                  <a:cubicBezTo>
                    <a:pt x="936" y="2240"/>
                    <a:pt x="901" y="2596"/>
                    <a:pt x="705" y="2868"/>
                  </a:cubicBezTo>
                  <a:cubicBezTo>
                    <a:pt x="400" y="3290"/>
                    <a:pt x="0" y="3889"/>
                    <a:pt x="73" y="4045"/>
                  </a:cubicBezTo>
                  <a:cubicBezTo>
                    <a:pt x="82" y="4064"/>
                    <a:pt x="115" y="4072"/>
                    <a:pt x="166" y="4072"/>
                  </a:cubicBezTo>
                  <a:cubicBezTo>
                    <a:pt x="438" y="4072"/>
                    <a:pt x="1233" y="3831"/>
                    <a:pt x="1701" y="3682"/>
                  </a:cubicBezTo>
                  <a:cubicBezTo>
                    <a:pt x="1747" y="3667"/>
                    <a:pt x="1794" y="3660"/>
                    <a:pt x="1840" y="3660"/>
                  </a:cubicBezTo>
                  <a:cubicBezTo>
                    <a:pt x="2000" y="3660"/>
                    <a:pt x="2153" y="3747"/>
                    <a:pt x="2233" y="3895"/>
                  </a:cubicBezTo>
                  <a:cubicBezTo>
                    <a:pt x="2504" y="4391"/>
                    <a:pt x="3010" y="5270"/>
                    <a:pt x="3182" y="5270"/>
                  </a:cubicBezTo>
                  <a:cubicBezTo>
                    <a:pt x="3196" y="5270"/>
                    <a:pt x="3208" y="5264"/>
                    <a:pt x="3217" y="5251"/>
                  </a:cubicBezTo>
                  <a:cubicBezTo>
                    <a:pt x="3334" y="5093"/>
                    <a:pt x="3416" y="4212"/>
                    <a:pt x="3455" y="3685"/>
                  </a:cubicBezTo>
                  <a:cubicBezTo>
                    <a:pt x="3474" y="3444"/>
                    <a:pt x="3634" y="3238"/>
                    <a:pt x="3862" y="3160"/>
                  </a:cubicBezTo>
                  <a:cubicBezTo>
                    <a:pt x="4380" y="2981"/>
                    <a:pt x="5250" y="2667"/>
                    <a:pt x="5282" y="2562"/>
                  </a:cubicBezTo>
                  <a:cubicBezTo>
                    <a:pt x="5315" y="2453"/>
                    <a:pt x="4378" y="2173"/>
                    <a:pt x="3843" y="2022"/>
                  </a:cubicBezTo>
                  <a:cubicBezTo>
                    <a:pt x="3629" y="1964"/>
                    <a:pt x="3478" y="1773"/>
                    <a:pt x="3469" y="1552"/>
                  </a:cubicBezTo>
                  <a:cubicBezTo>
                    <a:pt x="3444" y="992"/>
                    <a:pt x="3377" y="1"/>
                    <a:pt x="3230" y="1"/>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 name="Google Shape;1556;p48">
              <a:extLst>
                <a:ext uri="{FF2B5EF4-FFF2-40B4-BE49-F238E27FC236}">
                  <a16:creationId xmlns:a16="http://schemas.microsoft.com/office/drawing/2014/main" id="{B2B13682-2398-D7FA-65FC-11EE6CAA84BB}"/>
                </a:ext>
              </a:extLst>
            </p:cNvPr>
            <p:cNvSpPr/>
            <p:nvPr/>
          </p:nvSpPr>
          <p:spPr>
            <a:xfrm>
              <a:off x="7620309" y="5956058"/>
              <a:ext cx="227202" cy="224729"/>
            </a:xfrm>
            <a:custGeom>
              <a:avLst/>
              <a:gdLst/>
              <a:ahLst/>
              <a:cxnLst/>
              <a:rect l="l" t="t" r="r" b="b"/>
              <a:pathLst>
                <a:path w="5329" h="5271" extrusionOk="0">
                  <a:moveTo>
                    <a:pt x="3229" y="1"/>
                  </a:moveTo>
                  <a:cubicBezTo>
                    <a:pt x="3227" y="1"/>
                    <a:pt x="3225" y="1"/>
                    <a:pt x="3223" y="1"/>
                  </a:cubicBezTo>
                  <a:cubicBezTo>
                    <a:pt x="3179" y="11"/>
                    <a:pt x="3100" y="79"/>
                    <a:pt x="2995" y="178"/>
                  </a:cubicBezTo>
                  <a:cubicBezTo>
                    <a:pt x="3015" y="163"/>
                    <a:pt x="3056" y="135"/>
                    <a:pt x="3098" y="135"/>
                  </a:cubicBezTo>
                  <a:cubicBezTo>
                    <a:pt x="3148" y="135"/>
                    <a:pt x="3196" y="177"/>
                    <a:pt x="3203" y="335"/>
                  </a:cubicBezTo>
                  <a:cubicBezTo>
                    <a:pt x="3218" y="675"/>
                    <a:pt x="3072" y="1873"/>
                    <a:pt x="2876" y="2289"/>
                  </a:cubicBezTo>
                  <a:cubicBezTo>
                    <a:pt x="2755" y="2546"/>
                    <a:pt x="2513" y="2669"/>
                    <a:pt x="2246" y="2669"/>
                  </a:cubicBezTo>
                  <a:cubicBezTo>
                    <a:pt x="2005" y="2669"/>
                    <a:pt x="1743" y="2569"/>
                    <a:pt x="1531" y="2376"/>
                  </a:cubicBezTo>
                  <a:cubicBezTo>
                    <a:pt x="1088" y="1966"/>
                    <a:pt x="572" y="1288"/>
                    <a:pt x="555" y="1123"/>
                  </a:cubicBezTo>
                  <a:lnTo>
                    <a:pt x="555" y="1121"/>
                  </a:lnTo>
                  <a:cubicBezTo>
                    <a:pt x="548" y="1121"/>
                    <a:pt x="541" y="1121"/>
                    <a:pt x="538" y="1123"/>
                  </a:cubicBezTo>
                  <a:cubicBezTo>
                    <a:pt x="465" y="1155"/>
                    <a:pt x="630" y="1564"/>
                    <a:pt x="789" y="1917"/>
                  </a:cubicBezTo>
                  <a:cubicBezTo>
                    <a:pt x="932" y="2233"/>
                    <a:pt x="896" y="2601"/>
                    <a:pt x="694" y="2883"/>
                  </a:cubicBezTo>
                  <a:cubicBezTo>
                    <a:pt x="389" y="3304"/>
                    <a:pt x="0" y="3892"/>
                    <a:pt x="73" y="4046"/>
                  </a:cubicBezTo>
                  <a:cubicBezTo>
                    <a:pt x="82" y="4065"/>
                    <a:pt x="115" y="4073"/>
                    <a:pt x="166" y="4073"/>
                  </a:cubicBezTo>
                  <a:cubicBezTo>
                    <a:pt x="563" y="4073"/>
                    <a:pt x="2057" y="3566"/>
                    <a:pt x="2057" y="3566"/>
                  </a:cubicBezTo>
                  <a:cubicBezTo>
                    <a:pt x="2057" y="3566"/>
                    <a:pt x="2943" y="5271"/>
                    <a:pt x="3183" y="5271"/>
                  </a:cubicBezTo>
                  <a:cubicBezTo>
                    <a:pt x="3197" y="5271"/>
                    <a:pt x="3209" y="5265"/>
                    <a:pt x="3218" y="5252"/>
                  </a:cubicBezTo>
                  <a:cubicBezTo>
                    <a:pt x="3385" y="5024"/>
                    <a:pt x="3482" y="3290"/>
                    <a:pt x="3482" y="3290"/>
                  </a:cubicBezTo>
                  <a:cubicBezTo>
                    <a:pt x="3482" y="3290"/>
                    <a:pt x="5236" y="2713"/>
                    <a:pt x="5282" y="2562"/>
                  </a:cubicBezTo>
                  <a:cubicBezTo>
                    <a:pt x="5328" y="2409"/>
                    <a:pt x="3482" y="1925"/>
                    <a:pt x="3482" y="1925"/>
                  </a:cubicBezTo>
                  <a:cubicBezTo>
                    <a:pt x="3482" y="1925"/>
                    <a:pt x="3437" y="1"/>
                    <a:pt x="3229" y="1"/>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1557;p48">
              <a:extLst>
                <a:ext uri="{FF2B5EF4-FFF2-40B4-BE49-F238E27FC236}">
                  <a16:creationId xmlns:a16="http://schemas.microsoft.com/office/drawing/2014/main" id="{3153B5C0-9665-DC4A-9EBC-605DF4B5D25B}"/>
                </a:ext>
              </a:extLst>
            </p:cNvPr>
            <p:cNvSpPr/>
            <p:nvPr/>
          </p:nvSpPr>
          <p:spPr>
            <a:xfrm>
              <a:off x="7760620" y="5726254"/>
              <a:ext cx="48818" cy="48818"/>
            </a:xfrm>
            <a:custGeom>
              <a:avLst/>
              <a:gdLst/>
              <a:ahLst/>
              <a:cxnLst/>
              <a:rect l="l" t="t" r="r" b="b"/>
              <a:pathLst>
                <a:path w="1145" h="1145" extrusionOk="0">
                  <a:moveTo>
                    <a:pt x="572" y="0"/>
                  </a:moveTo>
                  <a:cubicBezTo>
                    <a:pt x="256" y="0"/>
                    <a:pt x="0" y="256"/>
                    <a:pt x="0" y="572"/>
                  </a:cubicBezTo>
                  <a:cubicBezTo>
                    <a:pt x="0" y="888"/>
                    <a:pt x="256" y="1145"/>
                    <a:pt x="572" y="1145"/>
                  </a:cubicBezTo>
                  <a:cubicBezTo>
                    <a:pt x="888" y="1145"/>
                    <a:pt x="1145" y="888"/>
                    <a:pt x="1145" y="572"/>
                  </a:cubicBezTo>
                  <a:cubicBezTo>
                    <a:pt x="1145" y="256"/>
                    <a:pt x="888" y="0"/>
                    <a:pt x="572" y="0"/>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1558;p48">
              <a:extLst>
                <a:ext uri="{FF2B5EF4-FFF2-40B4-BE49-F238E27FC236}">
                  <a16:creationId xmlns:a16="http://schemas.microsoft.com/office/drawing/2014/main" id="{C5C112FF-04DC-6384-8716-1783DF3A20B8}"/>
                </a:ext>
              </a:extLst>
            </p:cNvPr>
            <p:cNvSpPr/>
            <p:nvPr/>
          </p:nvSpPr>
          <p:spPr>
            <a:xfrm>
              <a:off x="7709800" y="5550000"/>
              <a:ext cx="38414" cy="38457"/>
            </a:xfrm>
            <a:custGeom>
              <a:avLst/>
              <a:gdLst/>
              <a:ahLst/>
              <a:cxnLst/>
              <a:rect l="l" t="t" r="r" b="b"/>
              <a:pathLst>
                <a:path w="901" h="902" extrusionOk="0">
                  <a:moveTo>
                    <a:pt x="450" y="0"/>
                  </a:moveTo>
                  <a:cubicBezTo>
                    <a:pt x="202" y="0"/>
                    <a:pt x="1" y="202"/>
                    <a:pt x="1" y="451"/>
                  </a:cubicBezTo>
                  <a:cubicBezTo>
                    <a:pt x="1" y="700"/>
                    <a:pt x="202" y="901"/>
                    <a:pt x="450" y="901"/>
                  </a:cubicBezTo>
                  <a:cubicBezTo>
                    <a:pt x="699" y="901"/>
                    <a:pt x="901" y="700"/>
                    <a:pt x="901" y="451"/>
                  </a:cubicBezTo>
                  <a:cubicBezTo>
                    <a:pt x="901" y="202"/>
                    <a:pt x="699" y="0"/>
                    <a:pt x="450" y="0"/>
                  </a:cubicBezTo>
                  <a:close/>
                </a:path>
              </a:pathLst>
            </a:custGeom>
            <a:solidFill>
              <a:srgbClr val="FF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1559;p48">
              <a:extLst>
                <a:ext uri="{FF2B5EF4-FFF2-40B4-BE49-F238E27FC236}">
                  <a16:creationId xmlns:a16="http://schemas.microsoft.com/office/drawing/2014/main" id="{6B33AA92-3636-573E-94FA-6C2B4F39D36F}"/>
                </a:ext>
              </a:extLst>
            </p:cNvPr>
            <p:cNvSpPr/>
            <p:nvPr/>
          </p:nvSpPr>
          <p:spPr>
            <a:xfrm>
              <a:off x="5686765" y="5191397"/>
              <a:ext cx="38414" cy="38457"/>
            </a:xfrm>
            <a:custGeom>
              <a:avLst/>
              <a:gdLst/>
              <a:ahLst/>
              <a:cxnLst/>
              <a:rect l="l" t="t" r="r" b="b"/>
              <a:pathLst>
                <a:path w="901" h="902" extrusionOk="0">
                  <a:moveTo>
                    <a:pt x="451" y="0"/>
                  </a:moveTo>
                  <a:cubicBezTo>
                    <a:pt x="202" y="0"/>
                    <a:pt x="0" y="203"/>
                    <a:pt x="0" y="451"/>
                  </a:cubicBezTo>
                  <a:cubicBezTo>
                    <a:pt x="0" y="700"/>
                    <a:pt x="202" y="902"/>
                    <a:pt x="451" y="902"/>
                  </a:cubicBezTo>
                  <a:cubicBezTo>
                    <a:pt x="699" y="902"/>
                    <a:pt x="901" y="700"/>
                    <a:pt x="901" y="451"/>
                  </a:cubicBezTo>
                  <a:cubicBezTo>
                    <a:pt x="901" y="203"/>
                    <a:pt x="699" y="0"/>
                    <a:pt x="451" y="0"/>
                  </a:cubicBezTo>
                  <a:close/>
                </a:path>
              </a:pathLst>
            </a:custGeom>
            <a:solidFill>
              <a:srgbClr val="6A97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1560;p48">
              <a:extLst>
                <a:ext uri="{FF2B5EF4-FFF2-40B4-BE49-F238E27FC236}">
                  <a16:creationId xmlns:a16="http://schemas.microsoft.com/office/drawing/2014/main" id="{D9A6D746-E2CB-CB5D-3542-225108053BDB}"/>
                </a:ext>
              </a:extLst>
            </p:cNvPr>
            <p:cNvSpPr/>
            <p:nvPr/>
          </p:nvSpPr>
          <p:spPr>
            <a:xfrm>
              <a:off x="5362482" y="6123485"/>
              <a:ext cx="48818" cy="48859"/>
            </a:xfrm>
            <a:custGeom>
              <a:avLst/>
              <a:gdLst/>
              <a:ahLst/>
              <a:cxnLst/>
              <a:rect l="l" t="t" r="r" b="b"/>
              <a:pathLst>
                <a:path w="1145" h="1146" extrusionOk="0">
                  <a:moveTo>
                    <a:pt x="572" y="1"/>
                  </a:moveTo>
                  <a:cubicBezTo>
                    <a:pt x="256" y="1"/>
                    <a:pt x="0" y="257"/>
                    <a:pt x="0" y="573"/>
                  </a:cubicBezTo>
                  <a:cubicBezTo>
                    <a:pt x="0" y="889"/>
                    <a:pt x="256" y="1145"/>
                    <a:pt x="572" y="1145"/>
                  </a:cubicBezTo>
                  <a:cubicBezTo>
                    <a:pt x="888" y="1145"/>
                    <a:pt x="1145" y="889"/>
                    <a:pt x="1145" y="573"/>
                  </a:cubicBezTo>
                  <a:cubicBezTo>
                    <a:pt x="1145" y="257"/>
                    <a:pt x="888" y="1"/>
                    <a:pt x="572" y="1"/>
                  </a:cubicBezTo>
                  <a:close/>
                </a:path>
              </a:pathLst>
            </a:custGeom>
            <a:solidFill>
              <a:srgbClr val="FF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1561;p48">
              <a:extLst>
                <a:ext uri="{FF2B5EF4-FFF2-40B4-BE49-F238E27FC236}">
                  <a16:creationId xmlns:a16="http://schemas.microsoft.com/office/drawing/2014/main" id="{7B0947F0-8E52-35AE-991C-3DC15C7322D3}"/>
                </a:ext>
              </a:extLst>
            </p:cNvPr>
            <p:cNvSpPr/>
            <p:nvPr/>
          </p:nvSpPr>
          <p:spPr>
            <a:xfrm>
              <a:off x="5268130" y="5441409"/>
              <a:ext cx="48818" cy="48818"/>
            </a:xfrm>
            <a:custGeom>
              <a:avLst/>
              <a:gdLst/>
              <a:ahLst/>
              <a:cxnLst/>
              <a:rect l="l" t="t" r="r" b="b"/>
              <a:pathLst>
                <a:path w="1145" h="1145" extrusionOk="0">
                  <a:moveTo>
                    <a:pt x="572" y="0"/>
                  </a:moveTo>
                  <a:cubicBezTo>
                    <a:pt x="256" y="0"/>
                    <a:pt x="0" y="256"/>
                    <a:pt x="0" y="572"/>
                  </a:cubicBezTo>
                  <a:cubicBezTo>
                    <a:pt x="0" y="888"/>
                    <a:pt x="256" y="1144"/>
                    <a:pt x="572" y="1144"/>
                  </a:cubicBezTo>
                  <a:cubicBezTo>
                    <a:pt x="888" y="1144"/>
                    <a:pt x="1145" y="888"/>
                    <a:pt x="1145" y="572"/>
                  </a:cubicBezTo>
                  <a:cubicBezTo>
                    <a:pt x="1145" y="256"/>
                    <a:pt x="888" y="0"/>
                    <a:pt x="572" y="0"/>
                  </a:cubicBezTo>
                  <a:close/>
                </a:path>
              </a:pathLst>
            </a:custGeom>
            <a:solidFill>
              <a:srgbClr val="FF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1562;p48">
              <a:extLst>
                <a:ext uri="{FF2B5EF4-FFF2-40B4-BE49-F238E27FC236}">
                  <a16:creationId xmlns:a16="http://schemas.microsoft.com/office/drawing/2014/main" id="{51674F9C-4EA7-711E-B2A4-BA36EFBADB20}"/>
                </a:ext>
              </a:extLst>
            </p:cNvPr>
            <p:cNvSpPr/>
            <p:nvPr/>
          </p:nvSpPr>
          <p:spPr>
            <a:xfrm>
              <a:off x="5546665" y="5908348"/>
              <a:ext cx="48818" cy="48818"/>
            </a:xfrm>
            <a:custGeom>
              <a:avLst/>
              <a:gdLst/>
              <a:ahLst/>
              <a:cxnLst/>
              <a:rect l="l" t="t" r="r" b="b"/>
              <a:pathLst>
                <a:path w="1145" h="1145" extrusionOk="0">
                  <a:moveTo>
                    <a:pt x="573" y="1"/>
                  </a:moveTo>
                  <a:cubicBezTo>
                    <a:pt x="257" y="1"/>
                    <a:pt x="0" y="256"/>
                    <a:pt x="0" y="572"/>
                  </a:cubicBezTo>
                  <a:cubicBezTo>
                    <a:pt x="0" y="888"/>
                    <a:pt x="257" y="1145"/>
                    <a:pt x="573" y="1145"/>
                  </a:cubicBezTo>
                  <a:cubicBezTo>
                    <a:pt x="888" y="1145"/>
                    <a:pt x="1144" y="888"/>
                    <a:pt x="1144" y="572"/>
                  </a:cubicBezTo>
                  <a:cubicBezTo>
                    <a:pt x="1144" y="256"/>
                    <a:pt x="888" y="1"/>
                    <a:pt x="573" y="1"/>
                  </a:cubicBezTo>
                  <a:close/>
                </a:path>
              </a:pathLst>
            </a:custGeom>
            <a:solidFill>
              <a:srgbClr val="FF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1563;p48">
              <a:extLst>
                <a:ext uri="{FF2B5EF4-FFF2-40B4-BE49-F238E27FC236}">
                  <a16:creationId xmlns:a16="http://schemas.microsoft.com/office/drawing/2014/main" id="{A661BD8A-6C89-926E-1FDF-66122B8BF1C2}"/>
                </a:ext>
              </a:extLst>
            </p:cNvPr>
            <p:cNvSpPr/>
            <p:nvPr/>
          </p:nvSpPr>
          <p:spPr>
            <a:xfrm>
              <a:off x="7254542" y="6123485"/>
              <a:ext cx="70390" cy="70434"/>
            </a:xfrm>
            <a:custGeom>
              <a:avLst/>
              <a:gdLst/>
              <a:ahLst/>
              <a:cxnLst/>
              <a:rect l="l" t="t" r="r" b="b"/>
              <a:pathLst>
                <a:path w="1651" h="1652" extrusionOk="0">
                  <a:moveTo>
                    <a:pt x="826" y="1"/>
                  </a:moveTo>
                  <a:cubicBezTo>
                    <a:pt x="370" y="1"/>
                    <a:pt x="1" y="371"/>
                    <a:pt x="1" y="827"/>
                  </a:cubicBezTo>
                  <a:cubicBezTo>
                    <a:pt x="1" y="1283"/>
                    <a:pt x="370" y="1652"/>
                    <a:pt x="826" y="1652"/>
                  </a:cubicBezTo>
                  <a:cubicBezTo>
                    <a:pt x="1282" y="1652"/>
                    <a:pt x="1651" y="1283"/>
                    <a:pt x="1651" y="827"/>
                  </a:cubicBezTo>
                  <a:cubicBezTo>
                    <a:pt x="1651" y="371"/>
                    <a:pt x="1282" y="1"/>
                    <a:pt x="826" y="1"/>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 name="Google Shape;1514;p48">
              <a:extLst>
                <a:ext uri="{FF2B5EF4-FFF2-40B4-BE49-F238E27FC236}">
                  <a16:creationId xmlns:a16="http://schemas.microsoft.com/office/drawing/2014/main" id="{80FFD6DD-D765-4BE7-483C-944A68A10F30}"/>
                </a:ext>
              </a:extLst>
            </p:cNvPr>
            <p:cNvSpPr/>
            <p:nvPr/>
          </p:nvSpPr>
          <p:spPr>
            <a:xfrm>
              <a:off x="5410444" y="4574125"/>
              <a:ext cx="226690" cy="224729"/>
            </a:xfrm>
            <a:custGeom>
              <a:avLst/>
              <a:gdLst/>
              <a:ahLst/>
              <a:cxnLst/>
              <a:rect l="l" t="t" r="r" b="b"/>
              <a:pathLst>
                <a:path w="5317" h="5271" extrusionOk="0">
                  <a:moveTo>
                    <a:pt x="3231" y="0"/>
                  </a:moveTo>
                  <a:cubicBezTo>
                    <a:pt x="3229" y="0"/>
                    <a:pt x="3227" y="0"/>
                    <a:pt x="3224" y="1"/>
                  </a:cubicBezTo>
                  <a:cubicBezTo>
                    <a:pt x="3181" y="11"/>
                    <a:pt x="3100" y="79"/>
                    <a:pt x="2996" y="178"/>
                  </a:cubicBezTo>
                  <a:lnTo>
                    <a:pt x="2985" y="191"/>
                  </a:lnTo>
                  <a:cubicBezTo>
                    <a:pt x="2760" y="411"/>
                    <a:pt x="2441" y="783"/>
                    <a:pt x="2206" y="1063"/>
                  </a:cubicBezTo>
                  <a:cubicBezTo>
                    <a:pt x="2059" y="1240"/>
                    <a:pt x="1843" y="1339"/>
                    <a:pt x="1619" y="1339"/>
                  </a:cubicBezTo>
                  <a:cubicBezTo>
                    <a:pt x="1557" y="1339"/>
                    <a:pt x="1495" y="1331"/>
                    <a:pt x="1433" y="1316"/>
                  </a:cubicBezTo>
                  <a:cubicBezTo>
                    <a:pt x="1085" y="1227"/>
                    <a:pt x="653" y="1123"/>
                    <a:pt x="557" y="1122"/>
                  </a:cubicBezTo>
                  <a:cubicBezTo>
                    <a:pt x="555" y="1121"/>
                    <a:pt x="554" y="1121"/>
                    <a:pt x="552" y="1121"/>
                  </a:cubicBezTo>
                  <a:cubicBezTo>
                    <a:pt x="548" y="1121"/>
                    <a:pt x="543" y="1122"/>
                    <a:pt x="540" y="1124"/>
                  </a:cubicBezTo>
                  <a:cubicBezTo>
                    <a:pt x="464" y="1156"/>
                    <a:pt x="637" y="1580"/>
                    <a:pt x="799" y="1936"/>
                  </a:cubicBezTo>
                  <a:cubicBezTo>
                    <a:pt x="938" y="2240"/>
                    <a:pt x="902" y="2597"/>
                    <a:pt x="706" y="2867"/>
                  </a:cubicBezTo>
                  <a:cubicBezTo>
                    <a:pt x="401" y="3289"/>
                    <a:pt x="1" y="3889"/>
                    <a:pt x="75" y="4045"/>
                  </a:cubicBezTo>
                  <a:cubicBezTo>
                    <a:pt x="84" y="4064"/>
                    <a:pt x="116" y="4073"/>
                    <a:pt x="167" y="4073"/>
                  </a:cubicBezTo>
                  <a:cubicBezTo>
                    <a:pt x="439" y="4073"/>
                    <a:pt x="1235" y="3832"/>
                    <a:pt x="1703" y="3682"/>
                  </a:cubicBezTo>
                  <a:cubicBezTo>
                    <a:pt x="1749" y="3668"/>
                    <a:pt x="1795" y="3660"/>
                    <a:pt x="1842" y="3660"/>
                  </a:cubicBezTo>
                  <a:cubicBezTo>
                    <a:pt x="2002" y="3660"/>
                    <a:pt x="2155" y="3747"/>
                    <a:pt x="2235" y="3895"/>
                  </a:cubicBezTo>
                  <a:cubicBezTo>
                    <a:pt x="2506" y="4391"/>
                    <a:pt x="3012" y="5271"/>
                    <a:pt x="3184" y="5271"/>
                  </a:cubicBezTo>
                  <a:cubicBezTo>
                    <a:pt x="3198" y="5271"/>
                    <a:pt x="3210" y="5265"/>
                    <a:pt x="3219" y="5252"/>
                  </a:cubicBezTo>
                  <a:cubicBezTo>
                    <a:pt x="3336" y="5094"/>
                    <a:pt x="3417" y="4213"/>
                    <a:pt x="3457" y="3686"/>
                  </a:cubicBezTo>
                  <a:cubicBezTo>
                    <a:pt x="3476" y="3445"/>
                    <a:pt x="3636" y="3238"/>
                    <a:pt x="3864" y="3161"/>
                  </a:cubicBezTo>
                  <a:cubicBezTo>
                    <a:pt x="4382" y="2982"/>
                    <a:pt x="5252" y="2668"/>
                    <a:pt x="5284" y="2562"/>
                  </a:cubicBezTo>
                  <a:cubicBezTo>
                    <a:pt x="5316" y="2452"/>
                    <a:pt x="4379" y="2174"/>
                    <a:pt x="3845" y="2023"/>
                  </a:cubicBezTo>
                  <a:cubicBezTo>
                    <a:pt x="3631" y="1965"/>
                    <a:pt x="3480" y="1774"/>
                    <a:pt x="3470" y="1552"/>
                  </a:cubicBezTo>
                  <a:cubicBezTo>
                    <a:pt x="3445" y="993"/>
                    <a:pt x="3379" y="0"/>
                    <a:pt x="3231" y="0"/>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1514;p48">
              <a:extLst>
                <a:ext uri="{FF2B5EF4-FFF2-40B4-BE49-F238E27FC236}">
                  <a16:creationId xmlns:a16="http://schemas.microsoft.com/office/drawing/2014/main" id="{1273F9FE-1AA0-CDE9-6759-92AA83A60DEC}"/>
                </a:ext>
              </a:extLst>
            </p:cNvPr>
            <p:cNvSpPr/>
            <p:nvPr/>
          </p:nvSpPr>
          <p:spPr>
            <a:xfrm>
              <a:off x="6074262" y="4477749"/>
              <a:ext cx="158629" cy="157258"/>
            </a:xfrm>
            <a:custGeom>
              <a:avLst/>
              <a:gdLst/>
              <a:ahLst/>
              <a:cxnLst/>
              <a:rect l="l" t="t" r="r" b="b"/>
              <a:pathLst>
                <a:path w="5317" h="5271" extrusionOk="0">
                  <a:moveTo>
                    <a:pt x="3231" y="0"/>
                  </a:moveTo>
                  <a:cubicBezTo>
                    <a:pt x="3229" y="0"/>
                    <a:pt x="3227" y="0"/>
                    <a:pt x="3224" y="1"/>
                  </a:cubicBezTo>
                  <a:cubicBezTo>
                    <a:pt x="3181" y="11"/>
                    <a:pt x="3100" y="79"/>
                    <a:pt x="2996" y="178"/>
                  </a:cubicBezTo>
                  <a:lnTo>
                    <a:pt x="2985" y="191"/>
                  </a:lnTo>
                  <a:cubicBezTo>
                    <a:pt x="2760" y="411"/>
                    <a:pt x="2441" y="783"/>
                    <a:pt x="2206" y="1063"/>
                  </a:cubicBezTo>
                  <a:cubicBezTo>
                    <a:pt x="2059" y="1240"/>
                    <a:pt x="1843" y="1339"/>
                    <a:pt x="1619" y="1339"/>
                  </a:cubicBezTo>
                  <a:cubicBezTo>
                    <a:pt x="1557" y="1339"/>
                    <a:pt x="1495" y="1331"/>
                    <a:pt x="1433" y="1316"/>
                  </a:cubicBezTo>
                  <a:cubicBezTo>
                    <a:pt x="1085" y="1227"/>
                    <a:pt x="653" y="1123"/>
                    <a:pt x="557" y="1122"/>
                  </a:cubicBezTo>
                  <a:cubicBezTo>
                    <a:pt x="555" y="1121"/>
                    <a:pt x="554" y="1121"/>
                    <a:pt x="552" y="1121"/>
                  </a:cubicBezTo>
                  <a:cubicBezTo>
                    <a:pt x="548" y="1121"/>
                    <a:pt x="543" y="1122"/>
                    <a:pt x="540" y="1124"/>
                  </a:cubicBezTo>
                  <a:cubicBezTo>
                    <a:pt x="464" y="1156"/>
                    <a:pt x="637" y="1580"/>
                    <a:pt x="799" y="1936"/>
                  </a:cubicBezTo>
                  <a:cubicBezTo>
                    <a:pt x="938" y="2240"/>
                    <a:pt x="902" y="2597"/>
                    <a:pt x="706" y="2867"/>
                  </a:cubicBezTo>
                  <a:cubicBezTo>
                    <a:pt x="401" y="3289"/>
                    <a:pt x="1" y="3889"/>
                    <a:pt x="75" y="4045"/>
                  </a:cubicBezTo>
                  <a:cubicBezTo>
                    <a:pt x="84" y="4064"/>
                    <a:pt x="116" y="4073"/>
                    <a:pt x="167" y="4073"/>
                  </a:cubicBezTo>
                  <a:cubicBezTo>
                    <a:pt x="439" y="4073"/>
                    <a:pt x="1235" y="3832"/>
                    <a:pt x="1703" y="3682"/>
                  </a:cubicBezTo>
                  <a:cubicBezTo>
                    <a:pt x="1749" y="3668"/>
                    <a:pt x="1795" y="3660"/>
                    <a:pt x="1842" y="3660"/>
                  </a:cubicBezTo>
                  <a:cubicBezTo>
                    <a:pt x="2002" y="3660"/>
                    <a:pt x="2155" y="3747"/>
                    <a:pt x="2235" y="3895"/>
                  </a:cubicBezTo>
                  <a:cubicBezTo>
                    <a:pt x="2506" y="4391"/>
                    <a:pt x="3012" y="5271"/>
                    <a:pt x="3184" y="5271"/>
                  </a:cubicBezTo>
                  <a:cubicBezTo>
                    <a:pt x="3198" y="5271"/>
                    <a:pt x="3210" y="5265"/>
                    <a:pt x="3219" y="5252"/>
                  </a:cubicBezTo>
                  <a:cubicBezTo>
                    <a:pt x="3336" y="5094"/>
                    <a:pt x="3417" y="4213"/>
                    <a:pt x="3457" y="3686"/>
                  </a:cubicBezTo>
                  <a:cubicBezTo>
                    <a:pt x="3476" y="3445"/>
                    <a:pt x="3636" y="3238"/>
                    <a:pt x="3864" y="3161"/>
                  </a:cubicBezTo>
                  <a:cubicBezTo>
                    <a:pt x="4382" y="2982"/>
                    <a:pt x="5252" y="2668"/>
                    <a:pt x="5284" y="2562"/>
                  </a:cubicBezTo>
                  <a:cubicBezTo>
                    <a:pt x="5316" y="2452"/>
                    <a:pt x="4379" y="2174"/>
                    <a:pt x="3845" y="2023"/>
                  </a:cubicBezTo>
                  <a:cubicBezTo>
                    <a:pt x="3631" y="1965"/>
                    <a:pt x="3480" y="1774"/>
                    <a:pt x="3470" y="1552"/>
                  </a:cubicBezTo>
                  <a:cubicBezTo>
                    <a:pt x="3445" y="993"/>
                    <a:pt x="3379" y="0"/>
                    <a:pt x="3231" y="0"/>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2440;p62">
              <a:extLst>
                <a:ext uri="{FF2B5EF4-FFF2-40B4-BE49-F238E27FC236}">
                  <a16:creationId xmlns:a16="http://schemas.microsoft.com/office/drawing/2014/main" id="{C53655BF-52BD-05E8-43F2-FE84B11A8202}"/>
                </a:ext>
              </a:extLst>
            </p:cNvPr>
            <p:cNvSpPr/>
            <p:nvPr/>
          </p:nvSpPr>
          <p:spPr>
            <a:xfrm>
              <a:off x="4313452" y="4018594"/>
              <a:ext cx="947209" cy="906387"/>
            </a:xfrm>
            <a:custGeom>
              <a:avLst/>
              <a:gdLst/>
              <a:ahLst/>
              <a:cxnLst/>
              <a:rect l="l" t="t" r="r" b="b"/>
              <a:pathLst>
                <a:path w="74459" h="71250" extrusionOk="0">
                  <a:moveTo>
                    <a:pt x="30875" y="0"/>
                  </a:moveTo>
                  <a:lnTo>
                    <a:pt x="30875" y="0"/>
                  </a:lnTo>
                  <a:cubicBezTo>
                    <a:pt x="24572" y="1551"/>
                    <a:pt x="18601" y="4820"/>
                    <a:pt x="13706" y="9817"/>
                  </a:cubicBezTo>
                  <a:cubicBezTo>
                    <a:pt x="147" y="23665"/>
                    <a:pt x="1" y="46011"/>
                    <a:pt x="13376" y="60037"/>
                  </a:cubicBezTo>
                  <a:cubicBezTo>
                    <a:pt x="20495" y="67504"/>
                    <a:pt x="30019" y="71250"/>
                    <a:pt x="39550" y="71250"/>
                  </a:cubicBezTo>
                  <a:cubicBezTo>
                    <a:pt x="48676" y="71250"/>
                    <a:pt x="57810" y="67815"/>
                    <a:pt x="64845" y="60923"/>
                  </a:cubicBezTo>
                  <a:cubicBezTo>
                    <a:pt x="69635" y="56230"/>
                    <a:pt x="72841" y="50532"/>
                    <a:pt x="74459" y="44492"/>
                  </a:cubicBezTo>
                  <a:lnTo>
                    <a:pt x="74459" y="44492"/>
                  </a:lnTo>
                  <a:cubicBezTo>
                    <a:pt x="73605" y="45585"/>
                    <a:pt x="72679" y="46640"/>
                    <a:pt x="71659" y="47637"/>
                  </a:cubicBezTo>
                  <a:cubicBezTo>
                    <a:pt x="65543" y="53629"/>
                    <a:pt x="57603" y="56615"/>
                    <a:pt x="49668" y="56615"/>
                  </a:cubicBezTo>
                  <a:cubicBezTo>
                    <a:pt x="41516" y="56615"/>
                    <a:pt x="33369" y="53463"/>
                    <a:pt x="27214" y="47179"/>
                  </a:cubicBezTo>
                  <a:cubicBezTo>
                    <a:pt x="15068" y="34780"/>
                    <a:pt x="15273" y="14881"/>
                    <a:pt x="27671" y="2735"/>
                  </a:cubicBezTo>
                  <a:cubicBezTo>
                    <a:pt x="28690" y="1737"/>
                    <a:pt x="29764" y="832"/>
                    <a:pt x="30875" y="0"/>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514369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0B9D6-3A6A-93EA-3A7D-5C3D3EDDB3E3}"/>
            </a:ext>
          </a:extLst>
        </p:cNvPr>
        <p:cNvGrpSpPr/>
        <p:nvPr/>
      </p:nvGrpSpPr>
      <p:grpSpPr>
        <a:xfrm>
          <a:off x="0" y="0"/>
          <a:ext cx="0" cy="0"/>
          <a:chOff x="0" y="0"/>
          <a:chExt cx="0" cy="0"/>
        </a:xfrm>
      </p:grpSpPr>
      <p:sp>
        <p:nvSpPr>
          <p:cNvPr id="49" name="مربع نص 48">
            <a:extLst>
              <a:ext uri="{FF2B5EF4-FFF2-40B4-BE49-F238E27FC236}">
                <a16:creationId xmlns:a16="http://schemas.microsoft.com/office/drawing/2014/main" id="{ADCA3FC0-EFAF-A7DD-C3FE-A02E11355BC3}"/>
              </a:ext>
            </a:extLst>
          </p:cNvPr>
          <p:cNvSpPr txBox="1"/>
          <p:nvPr/>
        </p:nvSpPr>
        <p:spPr>
          <a:xfrm>
            <a:off x="2715816" y="1533208"/>
            <a:ext cx="8888809" cy="3370153"/>
          </a:xfrm>
          <a:prstGeom prst="rect">
            <a:avLst/>
          </a:prstGeom>
          <a:noFill/>
        </p:spPr>
        <p:txBody>
          <a:bodyPr wrap="square">
            <a:spAutoFit/>
          </a:bodyPr>
          <a:lstStyle/>
          <a:p>
            <a:pPr marL="285750" indent="-285750">
              <a:lnSpc>
                <a:spcPct val="150000"/>
              </a:lnSpc>
              <a:buBlip>
                <a:blip r:embed="rId2"/>
              </a:buBlip>
            </a:pPr>
            <a:r>
              <a:rPr lang="ar-SA" sz="2200" b="1" dirty="0">
                <a:solidFill>
                  <a:srgbClr val="CC6741"/>
                </a:solidFill>
                <a:latin typeface="Harmattan" panose="01000503000000020003" pitchFamily="2" charset="-78"/>
                <a:ea typeface="Harmattan" panose="01000503000000020003" pitchFamily="2" charset="-78"/>
                <a:cs typeface="Harmattan" panose="01000503000000020003" pitchFamily="2" charset="-78"/>
              </a:rPr>
              <a:t>ليلة القدر: </a:t>
            </a:r>
            <a:r>
              <a:rPr lang="ar-SA" sz="2000" dirty="0">
                <a:solidFill>
                  <a:srgbClr val="11516D"/>
                </a:solidFill>
                <a:latin typeface="Harmattan" panose="01000503000000020003" pitchFamily="2" charset="-78"/>
                <a:ea typeface="Harmattan" panose="01000503000000020003" pitchFamily="2" charset="-78"/>
                <a:cs typeface="Harmattan" panose="01000503000000020003" pitchFamily="2" charset="-78"/>
              </a:rPr>
              <a:t>يوجد في شهر رمضان ليلة مُباركة تُعدّ أعظم ليلة في السّنة ألا وهي ليلة القدر، اللّيلة التي نزل بها القرآن العظيم وحملت اسم سورة في القرآن</a:t>
            </a:r>
          </a:p>
          <a:p>
            <a:pPr marL="285750" indent="-285750">
              <a:lnSpc>
                <a:spcPct val="150000"/>
              </a:lnSpc>
              <a:buBlip>
                <a:blip r:embed="rId2"/>
              </a:buBlip>
            </a:pPr>
            <a:endParaRPr lang="ar-SA" sz="2000" dirty="0">
              <a:solidFill>
                <a:srgbClr val="11516D"/>
              </a:solidFill>
              <a:latin typeface="Harmattan" panose="01000503000000020003" pitchFamily="2" charset="-78"/>
              <a:ea typeface="Harmattan" panose="01000503000000020003" pitchFamily="2" charset="-78"/>
              <a:cs typeface="Harmattan" panose="01000503000000020003" pitchFamily="2" charset="-78"/>
            </a:endParaRPr>
          </a:p>
          <a:p>
            <a:pPr marL="285750" indent="-285750">
              <a:lnSpc>
                <a:spcPct val="150000"/>
              </a:lnSpc>
              <a:buBlip>
                <a:blip r:embed="rId2"/>
              </a:buBlip>
            </a:pPr>
            <a:endParaRPr lang="ar-SA" sz="2000" dirty="0">
              <a:solidFill>
                <a:srgbClr val="11516D"/>
              </a:solidFill>
              <a:latin typeface="Harmattan" panose="01000503000000020003" pitchFamily="2" charset="-78"/>
              <a:ea typeface="Harmattan" panose="01000503000000020003" pitchFamily="2" charset="-78"/>
              <a:cs typeface="Harmattan" panose="01000503000000020003" pitchFamily="2" charset="-78"/>
            </a:endParaRPr>
          </a:p>
          <a:p>
            <a:pPr marL="285750" indent="-285750">
              <a:lnSpc>
                <a:spcPct val="150000"/>
              </a:lnSpc>
              <a:buBlip>
                <a:blip r:embed="rId2"/>
              </a:buBlip>
            </a:pPr>
            <a:r>
              <a:rPr lang="ar-SA" sz="2000" dirty="0">
                <a:solidFill>
                  <a:srgbClr val="11516D"/>
                </a:solidFill>
                <a:latin typeface="Harmattan" panose="01000503000000020003" pitchFamily="2" charset="-78"/>
                <a:ea typeface="Harmattan" panose="01000503000000020003" pitchFamily="2" charset="-78"/>
                <a:cs typeface="Harmattan" panose="01000503000000020003" pitchFamily="2" charset="-78"/>
              </a:rPr>
              <a:t> وهذه اللّيلة وصفتها سورة القدر بأنّها خيرٌ من ألف شهر، سُميّت بالقدر لعظمة شرفها وقدرها عند الله عز وجل، ويُقال لأن الأرزاق والآجال تُقدّر في هذه الليلة، وتتنزّل الملائكة بالرّحمة والبركة على الأرض، واختلف العلماء في تحديدها إذا كانت في اللّيلة السّابعة والعشرين من رمضان، أم في الأيام الفردية من أواخر هذا الشّهر المبارك.</a:t>
            </a:r>
          </a:p>
        </p:txBody>
      </p:sp>
      <p:sp>
        <p:nvSpPr>
          <p:cNvPr id="4" name="مربع نص 3">
            <a:extLst>
              <a:ext uri="{FF2B5EF4-FFF2-40B4-BE49-F238E27FC236}">
                <a16:creationId xmlns:a16="http://schemas.microsoft.com/office/drawing/2014/main" id="{8FCD32D4-3F76-CAEF-6B69-12F8DFA4EEB2}"/>
              </a:ext>
            </a:extLst>
          </p:cNvPr>
          <p:cNvSpPr txBox="1"/>
          <p:nvPr/>
        </p:nvSpPr>
        <p:spPr>
          <a:xfrm>
            <a:off x="3003476" y="637246"/>
            <a:ext cx="6185049" cy="769441"/>
          </a:xfrm>
          <a:prstGeom prst="rect">
            <a:avLst/>
          </a:prstGeom>
          <a:noFill/>
        </p:spPr>
        <p:txBody>
          <a:bodyPr wrap="square" rtlCol="1">
            <a:spAutoFit/>
          </a:bodyPr>
          <a:lstStyle/>
          <a:p>
            <a:pPr algn="ctr"/>
            <a:r>
              <a:rPr lang="ar-SA" sz="4400" b="1" dirty="0">
                <a:solidFill>
                  <a:srgbClr val="587E82"/>
                </a:solidFill>
                <a:latin typeface="Harmattan" panose="01000503000000020003" pitchFamily="2" charset="-78"/>
                <a:ea typeface="Harmattan" panose="01000503000000020003" pitchFamily="2" charset="-78"/>
                <a:cs typeface="Harmattan" panose="01000503000000020003" pitchFamily="2" charset="-78"/>
              </a:rPr>
              <a:t>فضائل شهر  </a:t>
            </a:r>
            <a:r>
              <a:rPr lang="ar-SA" sz="4400" b="1" dirty="0">
                <a:solidFill>
                  <a:srgbClr val="CC6741"/>
                </a:solidFill>
                <a:latin typeface="Harmattan" panose="01000503000000020003" pitchFamily="2" charset="-78"/>
                <a:ea typeface="Harmattan" panose="01000503000000020003" pitchFamily="2" charset="-78"/>
                <a:cs typeface="Harmattan" panose="01000503000000020003" pitchFamily="2" charset="-78"/>
              </a:rPr>
              <a:t>رمضان</a:t>
            </a:r>
          </a:p>
        </p:txBody>
      </p:sp>
      <p:grpSp>
        <p:nvGrpSpPr>
          <p:cNvPr id="197" name="مجموعة 196">
            <a:extLst>
              <a:ext uri="{FF2B5EF4-FFF2-40B4-BE49-F238E27FC236}">
                <a16:creationId xmlns:a16="http://schemas.microsoft.com/office/drawing/2014/main" id="{AFCE1A19-3238-EA80-5A0A-66E049D1648B}"/>
              </a:ext>
            </a:extLst>
          </p:cNvPr>
          <p:cNvGrpSpPr/>
          <p:nvPr/>
        </p:nvGrpSpPr>
        <p:grpSpPr>
          <a:xfrm>
            <a:off x="2169961" y="2653938"/>
            <a:ext cx="7852078" cy="643109"/>
            <a:chOff x="2175005" y="4342448"/>
            <a:chExt cx="7852078" cy="643109"/>
          </a:xfrm>
        </p:grpSpPr>
        <p:sp>
          <p:nvSpPr>
            <p:cNvPr id="3" name="مستطيل 2">
              <a:extLst>
                <a:ext uri="{FF2B5EF4-FFF2-40B4-BE49-F238E27FC236}">
                  <a16:creationId xmlns:a16="http://schemas.microsoft.com/office/drawing/2014/main" id="{6666B06E-7649-63DE-289B-1E442F848921}"/>
                </a:ext>
              </a:extLst>
            </p:cNvPr>
            <p:cNvSpPr/>
            <p:nvPr/>
          </p:nvSpPr>
          <p:spPr>
            <a:xfrm>
              <a:off x="2659380" y="4350071"/>
              <a:ext cx="6873240" cy="631676"/>
            </a:xfrm>
            <a:prstGeom prst="rect">
              <a:avLst/>
            </a:prstGeom>
            <a:solidFill>
              <a:srgbClr val="587E8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1400" dirty="0">
                  <a:solidFill>
                    <a:srgbClr val="F7D495"/>
                  </a:solidFill>
                  <a:latin typeface="El Messiri" pitchFamily="2" charset="-78"/>
                  <a:cs typeface="El Messiri" pitchFamily="2" charset="-78"/>
                </a:rPr>
                <a:t>(إنَّا أَنزَلْنَاهُ فِي لَيْلَةِ الْقَدْرِ*وَمَا أَدْرَاكَ مَا لَيْلَةُ الْقَدْرِ*لَيْلَةُ الْقَدْرِ خَيْرٌ مِّنْ أَلْفِ شَهْرٍ*تَنَزَّلُ الْمَلائِكَةُ وَالرُّوحُ فِيهَا بِإِذْنِ رَبِّهِم مِّن كُلِّ أَمْرٍ*سَلامٌ هِيَ حَتَّى مَطْلَعِ الْفَجْرِ)</a:t>
              </a:r>
              <a:endParaRPr lang="en-US" sz="1400" dirty="0">
                <a:solidFill>
                  <a:srgbClr val="F7D495"/>
                </a:solidFill>
                <a:latin typeface="El Messiri" pitchFamily="2" charset="-78"/>
                <a:cs typeface="El Messiri" pitchFamily="2" charset="-78"/>
              </a:endParaRPr>
            </a:p>
          </p:txBody>
        </p:sp>
        <p:grpSp>
          <p:nvGrpSpPr>
            <p:cNvPr id="5" name="مجموعة 4">
              <a:extLst>
                <a:ext uri="{FF2B5EF4-FFF2-40B4-BE49-F238E27FC236}">
                  <a16:creationId xmlns:a16="http://schemas.microsoft.com/office/drawing/2014/main" id="{CF371560-EEB2-1C52-6BEF-870D96145559}"/>
                </a:ext>
              </a:extLst>
            </p:cNvPr>
            <p:cNvGrpSpPr/>
            <p:nvPr/>
          </p:nvGrpSpPr>
          <p:grpSpPr>
            <a:xfrm flipH="1">
              <a:off x="2175005" y="4342448"/>
              <a:ext cx="510162" cy="631679"/>
              <a:chOff x="7905614" y="-228478"/>
              <a:chExt cx="358276" cy="456801"/>
            </a:xfrm>
            <a:solidFill>
              <a:srgbClr val="587E82"/>
            </a:solidFill>
          </p:grpSpPr>
          <p:sp>
            <p:nvSpPr>
              <p:cNvPr id="47" name="شكل حر: شكل 46">
                <a:extLst>
                  <a:ext uri="{FF2B5EF4-FFF2-40B4-BE49-F238E27FC236}">
                    <a16:creationId xmlns:a16="http://schemas.microsoft.com/office/drawing/2014/main" id="{6DBE5BEF-07EF-2DFF-40AA-7EE2E13C4FE9}"/>
                  </a:ext>
                </a:extLst>
              </p:cNvPr>
              <p:cNvSpPr/>
              <p:nvPr/>
            </p:nvSpPr>
            <p:spPr>
              <a:xfrm rot="5400000">
                <a:off x="7867850" y="-167717"/>
                <a:ext cx="456801" cy="335279"/>
              </a:xfrm>
              <a:custGeom>
                <a:avLst/>
                <a:gdLst>
                  <a:gd name="connsiteX0" fmla="*/ 0 w 646500"/>
                  <a:gd name="connsiteY0" fmla="*/ 679188 h 679188"/>
                  <a:gd name="connsiteX1" fmla="*/ 0 w 646500"/>
                  <a:gd name="connsiteY1" fmla="*/ 674230 h 679188"/>
                  <a:gd name="connsiteX2" fmla="*/ 30223 w 646500"/>
                  <a:gd name="connsiteY2" fmla="*/ 553309 h 679188"/>
                  <a:gd name="connsiteX3" fmla="*/ 61044 w 646500"/>
                  <a:gd name="connsiteY3" fmla="*/ 525603 h 679188"/>
                  <a:gd name="connsiteX4" fmla="*/ 63377 w 646500"/>
                  <a:gd name="connsiteY4" fmla="*/ 524614 h 679188"/>
                  <a:gd name="connsiteX5" fmla="*/ 63377 w 646500"/>
                  <a:gd name="connsiteY5" fmla="*/ 519464 h 679188"/>
                  <a:gd name="connsiteX6" fmla="*/ 115550 w 646500"/>
                  <a:gd name="connsiteY6" fmla="*/ 391931 h 679188"/>
                  <a:gd name="connsiteX7" fmla="*/ 115903 w 646500"/>
                  <a:gd name="connsiteY7" fmla="*/ 391931 h 679188"/>
                  <a:gd name="connsiteX8" fmla="*/ 118932 w 646500"/>
                  <a:gd name="connsiteY8" fmla="*/ 392178 h 679188"/>
                  <a:gd name="connsiteX9" fmla="*/ 118932 w 646500"/>
                  <a:gd name="connsiteY9" fmla="*/ 385812 h 679188"/>
                  <a:gd name="connsiteX10" fmla="*/ 150567 w 646500"/>
                  <a:gd name="connsiteY10" fmla="*/ 242315 h 679188"/>
                  <a:gd name="connsiteX11" fmla="*/ 197367 w 646500"/>
                  <a:gd name="connsiteY11" fmla="*/ 216318 h 679188"/>
                  <a:gd name="connsiteX12" fmla="*/ 203671 w 646500"/>
                  <a:gd name="connsiteY12" fmla="*/ 216812 h 679188"/>
                  <a:gd name="connsiteX13" fmla="*/ 206945 w 646500"/>
                  <a:gd name="connsiteY13" fmla="*/ 217554 h 679188"/>
                  <a:gd name="connsiteX14" fmla="*/ 206945 w 646500"/>
                  <a:gd name="connsiteY14" fmla="*/ 210674 h 679188"/>
                  <a:gd name="connsiteX15" fmla="*/ 285959 w 646500"/>
                  <a:gd name="connsiteY15" fmla="*/ 57885 h 679188"/>
                  <a:gd name="connsiteX16" fmla="*/ 323191 w 646500"/>
                  <a:gd name="connsiteY16" fmla="*/ 0 h 679188"/>
                  <a:gd name="connsiteX17" fmla="*/ 360424 w 646500"/>
                  <a:gd name="connsiteY17" fmla="*/ 57885 h 679188"/>
                  <a:gd name="connsiteX18" fmla="*/ 439447 w 646500"/>
                  <a:gd name="connsiteY18" fmla="*/ 210674 h 679188"/>
                  <a:gd name="connsiteX19" fmla="*/ 439447 w 646500"/>
                  <a:gd name="connsiteY19" fmla="*/ 217554 h 679188"/>
                  <a:gd name="connsiteX20" fmla="*/ 442712 w 646500"/>
                  <a:gd name="connsiteY20" fmla="*/ 216812 h 679188"/>
                  <a:gd name="connsiteX21" fmla="*/ 448897 w 646500"/>
                  <a:gd name="connsiteY21" fmla="*/ 216318 h 679188"/>
                  <a:gd name="connsiteX22" fmla="*/ 495825 w 646500"/>
                  <a:gd name="connsiteY22" fmla="*/ 242315 h 679188"/>
                  <a:gd name="connsiteX23" fmla="*/ 527450 w 646500"/>
                  <a:gd name="connsiteY23" fmla="*/ 385812 h 679188"/>
                  <a:gd name="connsiteX24" fmla="*/ 527450 w 646500"/>
                  <a:gd name="connsiteY24" fmla="*/ 392178 h 679188"/>
                  <a:gd name="connsiteX25" fmla="*/ 530489 w 646500"/>
                  <a:gd name="connsiteY25" fmla="*/ 391931 h 679188"/>
                  <a:gd name="connsiteX26" fmla="*/ 530832 w 646500"/>
                  <a:gd name="connsiteY26" fmla="*/ 391931 h 679188"/>
                  <a:gd name="connsiteX27" fmla="*/ 583005 w 646500"/>
                  <a:gd name="connsiteY27" fmla="*/ 519464 h 679188"/>
                  <a:gd name="connsiteX28" fmla="*/ 583005 w 646500"/>
                  <a:gd name="connsiteY28" fmla="*/ 524614 h 679188"/>
                  <a:gd name="connsiteX29" fmla="*/ 585348 w 646500"/>
                  <a:gd name="connsiteY29" fmla="*/ 525603 h 679188"/>
                  <a:gd name="connsiteX30" fmla="*/ 616159 w 646500"/>
                  <a:gd name="connsiteY30" fmla="*/ 553309 h 679188"/>
                  <a:gd name="connsiteX31" fmla="*/ 646500 w 646500"/>
                  <a:gd name="connsiteY31" fmla="*/ 674230 h 679188"/>
                  <a:gd name="connsiteX32" fmla="*/ 646500 w 646500"/>
                  <a:gd name="connsiteY32" fmla="*/ 679188 h 679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46500" h="679188">
                    <a:moveTo>
                      <a:pt x="0" y="679188"/>
                    </a:moveTo>
                    <a:lnTo>
                      <a:pt x="0" y="674230"/>
                    </a:lnTo>
                    <a:cubicBezTo>
                      <a:pt x="0" y="622483"/>
                      <a:pt x="10274" y="581778"/>
                      <a:pt x="30223" y="553309"/>
                    </a:cubicBezTo>
                    <a:cubicBezTo>
                      <a:pt x="45398" y="531741"/>
                      <a:pt x="60927" y="525603"/>
                      <a:pt x="61044" y="525603"/>
                    </a:cubicBezTo>
                    <a:lnTo>
                      <a:pt x="63377" y="524614"/>
                    </a:lnTo>
                    <a:lnTo>
                      <a:pt x="63377" y="519464"/>
                    </a:lnTo>
                    <a:cubicBezTo>
                      <a:pt x="63377" y="395371"/>
                      <a:pt x="110178" y="391931"/>
                      <a:pt x="115550" y="391931"/>
                    </a:cubicBezTo>
                    <a:lnTo>
                      <a:pt x="115903" y="391931"/>
                    </a:lnTo>
                    <a:lnTo>
                      <a:pt x="118932" y="392178"/>
                    </a:lnTo>
                    <a:lnTo>
                      <a:pt x="118932" y="385812"/>
                    </a:lnTo>
                    <a:cubicBezTo>
                      <a:pt x="118932" y="318596"/>
                      <a:pt x="129559" y="270289"/>
                      <a:pt x="150567" y="242315"/>
                    </a:cubicBezTo>
                    <a:cubicBezTo>
                      <a:pt x="167605" y="219758"/>
                      <a:pt x="187211" y="216318"/>
                      <a:pt x="197367" y="216318"/>
                    </a:cubicBezTo>
                    <a:cubicBezTo>
                      <a:pt x="201220" y="216318"/>
                      <a:pt x="203553" y="216812"/>
                      <a:pt x="203671" y="216812"/>
                    </a:cubicBezTo>
                    <a:lnTo>
                      <a:pt x="206945" y="217554"/>
                    </a:lnTo>
                    <a:lnTo>
                      <a:pt x="206945" y="210674"/>
                    </a:lnTo>
                    <a:cubicBezTo>
                      <a:pt x="206945" y="142509"/>
                      <a:pt x="247795" y="87075"/>
                      <a:pt x="285959" y="57885"/>
                    </a:cubicBezTo>
                    <a:cubicBezTo>
                      <a:pt x="308604" y="40705"/>
                      <a:pt x="318760" y="14955"/>
                      <a:pt x="323191" y="0"/>
                    </a:cubicBezTo>
                    <a:cubicBezTo>
                      <a:pt x="327514" y="14955"/>
                      <a:pt x="337778" y="40705"/>
                      <a:pt x="360424" y="57885"/>
                    </a:cubicBezTo>
                    <a:cubicBezTo>
                      <a:pt x="398597" y="87075"/>
                      <a:pt x="439447" y="142736"/>
                      <a:pt x="439447" y="210674"/>
                    </a:cubicBezTo>
                    <a:lnTo>
                      <a:pt x="439447" y="217554"/>
                    </a:lnTo>
                    <a:lnTo>
                      <a:pt x="442712" y="216812"/>
                    </a:lnTo>
                    <a:cubicBezTo>
                      <a:pt x="442712" y="216812"/>
                      <a:pt x="445045" y="216318"/>
                      <a:pt x="448897" y="216318"/>
                    </a:cubicBezTo>
                    <a:cubicBezTo>
                      <a:pt x="459171" y="216318"/>
                      <a:pt x="478660" y="219758"/>
                      <a:pt x="495825" y="242315"/>
                    </a:cubicBezTo>
                    <a:cubicBezTo>
                      <a:pt x="516833" y="270289"/>
                      <a:pt x="527450" y="318596"/>
                      <a:pt x="527450" y="385812"/>
                    </a:cubicBezTo>
                    <a:lnTo>
                      <a:pt x="527450" y="392178"/>
                    </a:lnTo>
                    <a:lnTo>
                      <a:pt x="530489" y="391931"/>
                    </a:lnTo>
                    <a:lnTo>
                      <a:pt x="530832" y="391931"/>
                    </a:lnTo>
                    <a:cubicBezTo>
                      <a:pt x="536205" y="391931"/>
                      <a:pt x="583005" y="395618"/>
                      <a:pt x="583005" y="519464"/>
                    </a:cubicBezTo>
                    <a:lnTo>
                      <a:pt x="583005" y="524614"/>
                    </a:lnTo>
                    <a:lnTo>
                      <a:pt x="585348" y="525603"/>
                    </a:lnTo>
                    <a:cubicBezTo>
                      <a:pt x="585466" y="525603"/>
                      <a:pt x="600984" y="531741"/>
                      <a:pt x="616159" y="553309"/>
                    </a:cubicBezTo>
                    <a:cubicBezTo>
                      <a:pt x="636354" y="581778"/>
                      <a:pt x="646500" y="622483"/>
                      <a:pt x="646500" y="674230"/>
                    </a:cubicBezTo>
                    <a:lnTo>
                      <a:pt x="646500" y="6791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dirty="0">
                  <a:solidFill>
                    <a:srgbClr val="F7D495"/>
                  </a:solidFill>
                  <a:sym typeface="Arial"/>
                </a:endParaRPr>
              </a:p>
            </p:txBody>
          </p:sp>
          <p:sp>
            <p:nvSpPr>
              <p:cNvPr id="48" name="شكل حر: شكل 47">
                <a:extLst>
                  <a:ext uri="{FF2B5EF4-FFF2-40B4-BE49-F238E27FC236}">
                    <a16:creationId xmlns:a16="http://schemas.microsoft.com/office/drawing/2014/main" id="{01EB7AE8-3E7C-3958-B584-8346F978817D}"/>
                  </a:ext>
                </a:extLst>
              </p:cNvPr>
              <p:cNvSpPr/>
              <p:nvPr/>
            </p:nvSpPr>
            <p:spPr>
              <a:xfrm rot="5400000">
                <a:off x="7844854" y="-167718"/>
                <a:ext cx="456799" cy="335279"/>
              </a:xfrm>
              <a:custGeom>
                <a:avLst/>
                <a:gdLst>
                  <a:gd name="connsiteX0" fmla="*/ 0 w 646500"/>
                  <a:gd name="connsiteY0" fmla="*/ 679188 h 679188"/>
                  <a:gd name="connsiteX1" fmla="*/ 0 w 646500"/>
                  <a:gd name="connsiteY1" fmla="*/ 674230 h 679188"/>
                  <a:gd name="connsiteX2" fmla="*/ 30223 w 646500"/>
                  <a:gd name="connsiteY2" fmla="*/ 553309 h 679188"/>
                  <a:gd name="connsiteX3" fmla="*/ 61044 w 646500"/>
                  <a:gd name="connsiteY3" fmla="*/ 525603 h 679188"/>
                  <a:gd name="connsiteX4" fmla="*/ 63377 w 646500"/>
                  <a:gd name="connsiteY4" fmla="*/ 524614 h 679188"/>
                  <a:gd name="connsiteX5" fmla="*/ 63377 w 646500"/>
                  <a:gd name="connsiteY5" fmla="*/ 519464 h 679188"/>
                  <a:gd name="connsiteX6" fmla="*/ 115550 w 646500"/>
                  <a:gd name="connsiteY6" fmla="*/ 391931 h 679188"/>
                  <a:gd name="connsiteX7" fmla="*/ 115903 w 646500"/>
                  <a:gd name="connsiteY7" fmla="*/ 391931 h 679188"/>
                  <a:gd name="connsiteX8" fmla="*/ 118932 w 646500"/>
                  <a:gd name="connsiteY8" fmla="*/ 392178 h 679188"/>
                  <a:gd name="connsiteX9" fmla="*/ 118932 w 646500"/>
                  <a:gd name="connsiteY9" fmla="*/ 385812 h 679188"/>
                  <a:gd name="connsiteX10" fmla="*/ 150567 w 646500"/>
                  <a:gd name="connsiteY10" fmla="*/ 242315 h 679188"/>
                  <a:gd name="connsiteX11" fmla="*/ 197367 w 646500"/>
                  <a:gd name="connsiteY11" fmla="*/ 216318 h 679188"/>
                  <a:gd name="connsiteX12" fmla="*/ 203671 w 646500"/>
                  <a:gd name="connsiteY12" fmla="*/ 216812 h 679188"/>
                  <a:gd name="connsiteX13" fmla="*/ 206945 w 646500"/>
                  <a:gd name="connsiteY13" fmla="*/ 217554 h 679188"/>
                  <a:gd name="connsiteX14" fmla="*/ 206945 w 646500"/>
                  <a:gd name="connsiteY14" fmla="*/ 210674 h 679188"/>
                  <a:gd name="connsiteX15" fmla="*/ 285959 w 646500"/>
                  <a:gd name="connsiteY15" fmla="*/ 57885 h 679188"/>
                  <a:gd name="connsiteX16" fmla="*/ 323191 w 646500"/>
                  <a:gd name="connsiteY16" fmla="*/ 0 h 679188"/>
                  <a:gd name="connsiteX17" fmla="*/ 360424 w 646500"/>
                  <a:gd name="connsiteY17" fmla="*/ 57885 h 679188"/>
                  <a:gd name="connsiteX18" fmla="*/ 439447 w 646500"/>
                  <a:gd name="connsiteY18" fmla="*/ 210674 h 679188"/>
                  <a:gd name="connsiteX19" fmla="*/ 439447 w 646500"/>
                  <a:gd name="connsiteY19" fmla="*/ 217554 h 679188"/>
                  <a:gd name="connsiteX20" fmla="*/ 442712 w 646500"/>
                  <a:gd name="connsiteY20" fmla="*/ 216812 h 679188"/>
                  <a:gd name="connsiteX21" fmla="*/ 448897 w 646500"/>
                  <a:gd name="connsiteY21" fmla="*/ 216318 h 679188"/>
                  <a:gd name="connsiteX22" fmla="*/ 495825 w 646500"/>
                  <a:gd name="connsiteY22" fmla="*/ 242315 h 679188"/>
                  <a:gd name="connsiteX23" fmla="*/ 527450 w 646500"/>
                  <a:gd name="connsiteY23" fmla="*/ 385812 h 679188"/>
                  <a:gd name="connsiteX24" fmla="*/ 527450 w 646500"/>
                  <a:gd name="connsiteY24" fmla="*/ 392178 h 679188"/>
                  <a:gd name="connsiteX25" fmla="*/ 530489 w 646500"/>
                  <a:gd name="connsiteY25" fmla="*/ 391931 h 679188"/>
                  <a:gd name="connsiteX26" fmla="*/ 530832 w 646500"/>
                  <a:gd name="connsiteY26" fmla="*/ 391931 h 679188"/>
                  <a:gd name="connsiteX27" fmla="*/ 583005 w 646500"/>
                  <a:gd name="connsiteY27" fmla="*/ 519464 h 679188"/>
                  <a:gd name="connsiteX28" fmla="*/ 583005 w 646500"/>
                  <a:gd name="connsiteY28" fmla="*/ 524614 h 679188"/>
                  <a:gd name="connsiteX29" fmla="*/ 585348 w 646500"/>
                  <a:gd name="connsiteY29" fmla="*/ 525603 h 679188"/>
                  <a:gd name="connsiteX30" fmla="*/ 616159 w 646500"/>
                  <a:gd name="connsiteY30" fmla="*/ 553309 h 679188"/>
                  <a:gd name="connsiteX31" fmla="*/ 646500 w 646500"/>
                  <a:gd name="connsiteY31" fmla="*/ 674230 h 679188"/>
                  <a:gd name="connsiteX32" fmla="*/ 646500 w 646500"/>
                  <a:gd name="connsiteY32" fmla="*/ 679188 h 679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46500" h="679188">
                    <a:moveTo>
                      <a:pt x="0" y="679188"/>
                    </a:moveTo>
                    <a:lnTo>
                      <a:pt x="0" y="674230"/>
                    </a:lnTo>
                    <a:cubicBezTo>
                      <a:pt x="0" y="622483"/>
                      <a:pt x="10274" y="581778"/>
                      <a:pt x="30223" y="553309"/>
                    </a:cubicBezTo>
                    <a:cubicBezTo>
                      <a:pt x="45398" y="531741"/>
                      <a:pt x="60927" y="525603"/>
                      <a:pt x="61044" y="525603"/>
                    </a:cubicBezTo>
                    <a:lnTo>
                      <a:pt x="63377" y="524614"/>
                    </a:lnTo>
                    <a:lnTo>
                      <a:pt x="63377" y="519464"/>
                    </a:lnTo>
                    <a:cubicBezTo>
                      <a:pt x="63377" y="395371"/>
                      <a:pt x="110178" y="391931"/>
                      <a:pt x="115550" y="391931"/>
                    </a:cubicBezTo>
                    <a:lnTo>
                      <a:pt x="115903" y="391931"/>
                    </a:lnTo>
                    <a:lnTo>
                      <a:pt x="118932" y="392178"/>
                    </a:lnTo>
                    <a:lnTo>
                      <a:pt x="118932" y="385812"/>
                    </a:lnTo>
                    <a:cubicBezTo>
                      <a:pt x="118932" y="318596"/>
                      <a:pt x="129559" y="270289"/>
                      <a:pt x="150567" y="242315"/>
                    </a:cubicBezTo>
                    <a:cubicBezTo>
                      <a:pt x="167605" y="219758"/>
                      <a:pt x="187211" y="216318"/>
                      <a:pt x="197367" y="216318"/>
                    </a:cubicBezTo>
                    <a:cubicBezTo>
                      <a:pt x="201220" y="216318"/>
                      <a:pt x="203553" y="216812"/>
                      <a:pt x="203671" y="216812"/>
                    </a:cubicBezTo>
                    <a:lnTo>
                      <a:pt x="206945" y="217554"/>
                    </a:lnTo>
                    <a:lnTo>
                      <a:pt x="206945" y="210674"/>
                    </a:lnTo>
                    <a:cubicBezTo>
                      <a:pt x="206945" y="142509"/>
                      <a:pt x="247795" y="87075"/>
                      <a:pt x="285959" y="57885"/>
                    </a:cubicBezTo>
                    <a:cubicBezTo>
                      <a:pt x="308604" y="40705"/>
                      <a:pt x="318760" y="14955"/>
                      <a:pt x="323191" y="0"/>
                    </a:cubicBezTo>
                    <a:cubicBezTo>
                      <a:pt x="327514" y="14955"/>
                      <a:pt x="337778" y="40705"/>
                      <a:pt x="360424" y="57885"/>
                    </a:cubicBezTo>
                    <a:cubicBezTo>
                      <a:pt x="398597" y="87075"/>
                      <a:pt x="439447" y="142736"/>
                      <a:pt x="439447" y="210674"/>
                    </a:cubicBezTo>
                    <a:lnTo>
                      <a:pt x="439447" y="217554"/>
                    </a:lnTo>
                    <a:lnTo>
                      <a:pt x="442712" y="216812"/>
                    </a:lnTo>
                    <a:cubicBezTo>
                      <a:pt x="442712" y="216812"/>
                      <a:pt x="445045" y="216318"/>
                      <a:pt x="448897" y="216318"/>
                    </a:cubicBezTo>
                    <a:cubicBezTo>
                      <a:pt x="459171" y="216318"/>
                      <a:pt x="478660" y="219758"/>
                      <a:pt x="495825" y="242315"/>
                    </a:cubicBezTo>
                    <a:cubicBezTo>
                      <a:pt x="516833" y="270289"/>
                      <a:pt x="527450" y="318596"/>
                      <a:pt x="527450" y="385812"/>
                    </a:cubicBezTo>
                    <a:lnTo>
                      <a:pt x="527450" y="392178"/>
                    </a:lnTo>
                    <a:lnTo>
                      <a:pt x="530489" y="391931"/>
                    </a:lnTo>
                    <a:lnTo>
                      <a:pt x="530832" y="391931"/>
                    </a:lnTo>
                    <a:cubicBezTo>
                      <a:pt x="536205" y="391931"/>
                      <a:pt x="583005" y="395618"/>
                      <a:pt x="583005" y="519464"/>
                    </a:cubicBezTo>
                    <a:lnTo>
                      <a:pt x="583005" y="524614"/>
                    </a:lnTo>
                    <a:lnTo>
                      <a:pt x="585348" y="525603"/>
                    </a:lnTo>
                    <a:cubicBezTo>
                      <a:pt x="585466" y="525603"/>
                      <a:pt x="600984" y="531741"/>
                      <a:pt x="616159" y="553309"/>
                    </a:cubicBezTo>
                    <a:cubicBezTo>
                      <a:pt x="636354" y="581778"/>
                      <a:pt x="646500" y="622483"/>
                      <a:pt x="646500" y="674230"/>
                    </a:cubicBezTo>
                    <a:lnTo>
                      <a:pt x="646500" y="6791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a:solidFill>
                    <a:srgbClr val="F7D495"/>
                  </a:solidFill>
                  <a:sym typeface="Arial"/>
                </a:endParaRPr>
              </a:p>
            </p:txBody>
          </p:sp>
        </p:grpSp>
        <p:grpSp>
          <p:nvGrpSpPr>
            <p:cNvPr id="6" name="مجموعة 5">
              <a:extLst>
                <a:ext uri="{FF2B5EF4-FFF2-40B4-BE49-F238E27FC236}">
                  <a16:creationId xmlns:a16="http://schemas.microsoft.com/office/drawing/2014/main" id="{9F5F9C9A-F969-BF15-0707-F81260E9B997}"/>
                </a:ext>
              </a:extLst>
            </p:cNvPr>
            <p:cNvGrpSpPr/>
            <p:nvPr/>
          </p:nvGrpSpPr>
          <p:grpSpPr>
            <a:xfrm>
              <a:off x="9526343" y="4350071"/>
              <a:ext cx="500740" cy="635486"/>
              <a:chOff x="7913784" y="-228479"/>
              <a:chExt cx="350110" cy="456802"/>
            </a:xfrm>
            <a:solidFill>
              <a:srgbClr val="587E82"/>
            </a:solidFill>
          </p:grpSpPr>
          <p:sp>
            <p:nvSpPr>
              <p:cNvPr id="45" name="شكل حر: شكل 44">
                <a:extLst>
                  <a:ext uri="{FF2B5EF4-FFF2-40B4-BE49-F238E27FC236}">
                    <a16:creationId xmlns:a16="http://schemas.microsoft.com/office/drawing/2014/main" id="{C1657002-2C73-5F36-8563-25B2440DABC0}"/>
                  </a:ext>
                </a:extLst>
              </p:cNvPr>
              <p:cNvSpPr/>
              <p:nvPr/>
            </p:nvSpPr>
            <p:spPr>
              <a:xfrm rot="5400000">
                <a:off x="7867854" y="-167717"/>
                <a:ext cx="456801" cy="335278"/>
              </a:xfrm>
              <a:custGeom>
                <a:avLst/>
                <a:gdLst>
                  <a:gd name="connsiteX0" fmla="*/ 0 w 646500"/>
                  <a:gd name="connsiteY0" fmla="*/ 679188 h 679188"/>
                  <a:gd name="connsiteX1" fmla="*/ 0 w 646500"/>
                  <a:gd name="connsiteY1" fmla="*/ 674230 h 679188"/>
                  <a:gd name="connsiteX2" fmla="*/ 30223 w 646500"/>
                  <a:gd name="connsiteY2" fmla="*/ 553309 h 679188"/>
                  <a:gd name="connsiteX3" fmla="*/ 61044 w 646500"/>
                  <a:gd name="connsiteY3" fmla="*/ 525603 h 679188"/>
                  <a:gd name="connsiteX4" fmla="*/ 63377 w 646500"/>
                  <a:gd name="connsiteY4" fmla="*/ 524614 h 679188"/>
                  <a:gd name="connsiteX5" fmla="*/ 63377 w 646500"/>
                  <a:gd name="connsiteY5" fmla="*/ 519464 h 679188"/>
                  <a:gd name="connsiteX6" fmla="*/ 115550 w 646500"/>
                  <a:gd name="connsiteY6" fmla="*/ 391931 h 679188"/>
                  <a:gd name="connsiteX7" fmla="*/ 115903 w 646500"/>
                  <a:gd name="connsiteY7" fmla="*/ 391931 h 679188"/>
                  <a:gd name="connsiteX8" fmla="*/ 118932 w 646500"/>
                  <a:gd name="connsiteY8" fmla="*/ 392178 h 679188"/>
                  <a:gd name="connsiteX9" fmla="*/ 118932 w 646500"/>
                  <a:gd name="connsiteY9" fmla="*/ 385812 h 679188"/>
                  <a:gd name="connsiteX10" fmla="*/ 150567 w 646500"/>
                  <a:gd name="connsiteY10" fmla="*/ 242315 h 679188"/>
                  <a:gd name="connsiteX11" fmla="*/ 197367 w 646500"/>
                  <a:gd name="connsiteY11" fmla="*/ 216318 h 679188"/>
                  <a:gd name="connsiteX12" fmla="*/ 203671 w 646500"/>
                  <a:gd name="connsiteY12" fmla="*/ 216812 h 679188"/>
                  <a:gd name="connsiteX13" fmla="*/ 206945 w 646500"/>
                  <a:gd name="connsiteY13" fmla="*/ 217554 h 679188"/>
                  <a:gd name="connsiteX14" fmla="*/ 206945 w 646500"/>
                  <a:gd name="connsiteY14" fmla="*/ 210674 h 679188"/>
                  <a:gd name="connsiteX15" fmla="*/ 285959 w 646500"/>
                  <a:gd name="connsiteY15" fmla="*/ 57885 h 679188"/>
                  <a:gd name="connsiteX16" fmla="*/ 323191 w 646500"/>
                  <a:gd name="connsiteY16" fmla="*/ 0 h 679188"/>
                  <a:gd name="connsiteX17" fmla="*/ 360424 w 646500"/>
                  <a:gd name="connsiteY17" fmla="*/ 57885 h 679188"/>
                  <a:gd name="connsiteX18" fmla="*/ 439447 w 646500"/>
                  <a:gd name="connsiteY18" fmla="*/ 210674 h 679188"/>
                  <a:gd name="connsiteX19" fmla="*/ 439447 w 646500"/>
                  <a:gd name="connsiteY19" fmla="*/ 217554 h 679188"/>
                  <a:gd name="connsiteX20" fmla="*/ 442712 w 646500"/>
                  <a:gd name="connsiteY20" fmla="*/ 216812 h 679188"/>
                  <a:gd name="connsiteX21" fmla="*/ 448897 w 646500"/>
                  <a:gd name="connsiteY21" fmla="*/ 216318 h 679188"/>
                  <a:gd name="connsiteX22" fmla="*/ 495825 w 646500"/>
                  <a:gd name="connsiteY22" fmla="*/ 242315 h 679188"/>
                  <a:gd name="connsiteX23" fmla="*/ 527450 w 646500"/>
                  <a:gd name="connsiteY23" fmla="*/ 385812 h 679188"/>
                  <a:gd name="connsiteX24" fmla="*/ 527450 w 646500"/>
                  <a:gd name="connsiteY24" fmla="*/ 392178 h 679188"/>
                  <a:gd name="connsiteX25" fmla="*/ 530489 w 646500"/>
                  <a:gd name="connsiteY25" fmla="*/ 391931 h 679188"/>
                  <a:gd name="connsiteX26" fmla="*/ 530832 w 646500"/>
                  <a:gd name="connsiteY26" fmla="*/ 391931 h 679188"/>
                  <a:gd name="connsiteX27" fmla="*/ 583005 w 646500"/>
                  <a:gd name="connsiteY27" fmla="*/ 519464 h 679188"/>
                  <a:gd name="connsiteX28" fmla="*/ 583005 w 646500"/>
                  <a:gd name="connsiteY28" fmla="*/ 524614 h 679188"/>
                  <a:gd name="connsiteX29" fmla="*/ 585348 w 646500"/>
                  <a:gd name="connsiteY29" fmla="*/ 525603 h 679188"/>
                  <a:gd name="connsiteX30" fmla="*/ 616159 w 646500"/>
                  <a:gd name="connsiteY30" fmla="*/ 553309 h 679188"/>
                  <a:gd name="connsiteX31" fmla="*/ 646500 w 646500"/>
                  <a:gd name="connsiteY31" fmla="*/ 674230 h 679188"/>
                  <a:gd name="connsiteX32" fmla="*/ 646500 w 646500"/>
                  <a:gd name="connsiteY32" fmla="*/ 679188 h 679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46500" h="679188">
                    <a:moveTo>
                      <a:pt x="0" y="679188"/>
                    </a:moveTo>
                    <a:lnTo>
                      <a:pt x="0" y="674230"/>
                    </a:lnTo>
                    <a:cubicBezTo>
                      <a:pt x="0" y="622483"/>
                      <a:pt x="10274" y="581778"/>
                      <a:pt x="30223" y="553309"/>
                    </a:cubicBezTo>
                    <a:cubicBezTo>
                      <a:pt x="45398" y="531741"/>
                      <a:pt x="60927" y="525603"/>
                      <a:pt x="61044" y="525603"/>
                    </a:cubicBezTo>
                    <a:lnTo>
                      <a:pt x="63377" y="524614"/>
                    </a:lnTo>
                    <a:lnTo>
                      <a:pt x="63377" y="519464"/>
                    </a:lnTo>
                    <a:cubicBezTo>
                      <a:pt x="63377" y="395371"/>
                      <a:pt x="110178" y="391931"/>
                      <a:pt x="115550" y="391931"/>
                    </a:cubicBezTo>
                    <a:lnTo>
                      <a:pt x="115903" y="391931"/>
                    </a:lnTo>
                    <a:lnTo>
                      <a:pt x="118932" y="392178"/>
                    </a:lnTo>
                    <a:lnTo>
                      <a:pt x="118932" y="385812"/>
                    </a:lnTo>
                    <a:cubicBezTo>
                      <a:pt x="118932" y="318596"/>
                      <a:pt x="129559" y="270289"/>
                      <a:pt x="150567" y="242315"/>
                    </a:cubicBezTo>
                    <a:cubicBezTo>
                      <a:pt x="167605" y="219758"/>
                      <a:pt x="187211" y="216318"/>
                      <a:pt x="197367" y="216318"/>
                    </a:cubicBezTo>
                    <a:cubicBezTo>
                      <a:pt x="201220" y="216318"/>
                      <a:pt x="203553" y="216812"/>
                      <a:pt x="203671" y="216812"/>
                    </a:cubicBezTo>
                    <a:lnTo>
                      <a:pt x="206945" y="217554"/>
                    </a:lnTo>
                    <a:lnTo>
                      <a:pt x="206945" y="210674"/>
                    </a:lnTo>
                    <a:cubicBezTo>
                      <a:pt x="206945" y="142509"/>
                      <a:pt x="247795" y="87075"/>
                      <a:pt x="285959" y="57885"/>
                    </a:cubicBezTo>
                    <a:cubicBezTo>
                      <a:pt x="308604" y="40705"/>
                      <a:pt x="318760" y="14955"/>
                      <a:pt x="323191" y="0"/>
                    </a:cubicBezTo>
                    <a:cubicBezTo>
                      <a:pt x="327514" y="14955"/>
                      <a:pt x="337778" y="40705"/>
                      <a:pt x="360424" y="57885"/>
                    </a:cubicBezTo>
                    <a:cubicBezTo>
                      <a:pt x="398597" y="87075"/>
                      <a:pt x="439447" y="142736"/>
                      <a:pt x="439447" y="210674"/>
                    </a:cubicBezTo>
                    <a:lnTo>
                      <a:pt x="439447" y="217554"/>
                    </a:lnTo>
                    <a:lnTo>
                      <a:pt x="442712" y="216812"/>
                    </a:lnTo>
                    <a:cubicBezTo>
                      <a:pt x="442712" y="216812"/>
                      <a:pt x="445045" y="216318"/>
                      <a:pt x="448897" y="216318"/>
                    </a:cubicBezTo>
                    <a:cubicBezTo>
                      <a:pt x="459171" y="216318"/>
                      <a:pt x="478660" y="219758"/>
                      <a:pt x="495825" y="242315"/>
                    </a:cubicBezTo>
                    <a:cubicBezTo>
                      <a:pt x="516833" y="270289"/>
                      <a:pt x="527450" y="318596"/>
                      <a:pt x="527450" y="385812"/>
                    </a:cubicBezTo>
                    <a:lnTo>
                      <a:pt x="527450" y="392178"/>
                    </a:lnTo>
                    <a:lnTo>
                      <a:pt x="530489" y="391931"/>
                    </a:lnTo>
                    <a:lnTo>
                      <a:pt x="530832" y="391931"/>
                    </a:lnTo>
                    <a:cubicBezTo>
                      <a:pt x="536205" y="391931"/>
                      <a:pt x="583005" y="395618"/>
                      <a:pt x="583005" y="519464"/>
                    </a:cubicBezTo>
                    <a:lnTo>
                      <a:pt x="583005" y="524614"/>
                    </a:lnTo>
                    <a:lnTo>
                      <a:pt x="585348" y="525603"/>
                    </a:lnTo>
                    <a:cubicBezTo>
                      <a:pt x="585466" y="525603"/>
                      <a:pt x="600984" y="531741"/>
                      <a:pt x="616159" y="553309"/>
                    </a:cubicBezTo>
                    <a:cubicBezTo>
                      <a:pt x="636354" y="581778"/>
                      <a:pt x="646500" y="622483"/>
                      <a:pt x="646500" y="674230"/>
                    </a:cubicBezTo>
                    <a:lnTo>
                      <a:pt x="646500" y="6791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dirty="0">
                  <a:solidFill>
                    <a:srgbClr val="F7D495"/>
                  </a:solidFill>
                  <a:sym typeface="Arial"/>
                </a:endParaRPr>
              </a:p>
            </p:txBody>
          </p:sp>
          <p:sp>
            <p:nvSpPr>
              <p:cNvPr id="46" name="شكل حر: شكل 45">
                <a:extLst>
                  <a:ext uri="{FF2B5EF4-FFF2-40B4-BE49-F238E27FC236}">
                    <a16:creationId xmlns:a16="http://schemas.microsoft.com/office/drawing/2014/main" id="{F3196082-0DFD-29D0-56FD-3BB45EA6AAE0}"/>
                  </a:ext>
                </a:extLst>
              </p:cNvPr>
              <p:cNvSpPr/>
              <p:nvPr/>
            </p:nvSpPr>
            <p:spPr>
              <a:xfrm rot="5400000">
                <a:off x="7853023" y="-167716"/>
                <a:ext cx="456800" cy="335278"/>
              </a:xfrm>
              <a:custGeom>
                <a:avLst/>
                <a:gdLst>
                  <a:gd name="connsiteX0" fmla="*/ 0 w 646500"/>
                  <a:gd name="connsiteY0" fmla="*/ 679188 h 679188"/>
                  <a:gd name="connsiteX1" fmla="*/ 0 w 646500"/>
                  <a:gd name="connsiteY1" fmla="*/ 674230 h 679188"/>
                  <a:gd name="connsiteX2" fmla="*/ 30223 w 646500"/>
                  <a:gd name="connsiteY2" fmla="*/ 553309 h 679188"/>
                  <a:gd name="connsiteX3" fmla="*/ 61044 w 646500"/>
                  <a:gd name="connsiteY3" fmla="*/ 525603 h 679188"/>
                  <a:gd name="connsiteX4" fmla="*/ 63377 w 646500"/>
                  <a:gd name="connsiteY4" fmla="*/ 524614 h 679188"/>
                  <a:gd name="connsiteX5" fmla="*/ 63377 w 646500"/>
                  <a:gd name="connsiteY5" fmla="*/ 519464 h 679188"/>
                  <a:gd name="connsiteX6" fmla="*/ 115550 w 646500"/>
                  <a:gd name="connsiteY6" fmla="*/ 391931 h 679188"/>
                  <a:gd name="connsiteX7" fmla="*/ 115903 w 646500"/>
                  <a:gd name="connsiteY7" fmla="*/ 391931 h 679188"/>
                  <a:gd name="connsiteX8" fmla="*/ 118932 w 646500"/>
                  <a:gd name="connsiteY8" fmla="*/ 392178 h 679188"/>
                  <a:gd name="connsiteX9" fmla="*/ 118932 w 646500"/>
                  <a:gd name="connsiteY9" fmla="*/ 385812 h 679188"/>
                  <a:gd name="connsiteX10" fmla="*/ 150567 w 646500"/>
                  <a:gd name="connsiteY10" fmla="*/ 242315 h 679188"/>
                  <a:gd name="connsiteX11" fmla="*/ 197367 w 646500"/>
                  <a:gd name="connsiteY11" fmla="*/ 216318 h 679188"/>
                  <a:gd name="connsiteX12" fmla="*/ 203671 w 646500"/>
                  <a:gd name="connsiteY12" fmla="*/ 216812 h 679188"/>
                  <a:gd name="connsiteX13" fmla="*/ 206945 w 646500"/>
                  <a:gd name="connsiteY13" fmla="*/ 217554 h 679188"/>
                  <a:gd name="connsiteX14" fmla="*/ 206945 w 646500"/>
                  <a:gd name="connsiteY14" fmla="*/ 210674 h 679188"/>
                  <a:gd name="connsiteX15" fmla="*/ 285959 w 646500"/>
                  <a:gd name="connsiteY15" fmla="*/ 57885 h 679188"/>
                  <a:gd name="connsiteX16" fmla="*/ 323191 w 646500"/>
                  <a:gd name="connsiteY16" fmla="*/ 0 h 679188"/>
                  <a:gd name="connsiteX17" fmla="*/ 360424 w 646500"/>
                  <a:gd name="connsiteY17" fmla="*/ 57885 h 679188"/>
                  <a:gd name="connsiteX18" fmla="*/ 439447 w 646500"/>
                  <a:gd name="connsiteY18" fmla="*/ 210674 h 679188"/>
                  <a:gd name="connsiteX19" fmla="*/ 439447 w 646500"/>
                  <a:gd name="connsiteY19" fmla="*/ 217554 h 679188"/>
                  <a:gd name="connsiteX20" fmla="*/ 442712 w 646500"/>
                  <a:gd name="connsiteY20" fmla="*/ 216812 h 679188"/>
                  <a:gd name="connsiteX21" fmla="*/ 448897 w 646500"/>
                  <a:gd name="connsiteY21" fmla="*/ 216318 h 679188"/>
                  <a:gd name="connsiteX22" fmla="*/ 495825 w 646500"/>
                  <a:gd name="connsiteY22" fmla="*/ 242315 h 679188"/>
                  <a:gd name="connsiteX23" fmla="*/ 527450 w 646500"/>
                  <a:gd name="connsiteY23" fmla="*/ 385812 h 679188"/>
                  <a:gd name="connsiteX24" fmla="*/ 527450 w 646500"/>
                  <a:gd name="connsiteY24" fmla="*/ 392178 h 679188"/>
                  <a:gd name="connsiteX25" fmla="*/ 530489 w 646500"/>
                  <a:gd name="connsiteY25" fmla="*/ 391931 h 679188"/>
                  <a:gd name="connsiteX26" fmla="*/ 530832 w 646500"/>
                  <a:gd name="connsiteY26" fmla="*/ 391931 h 679188"/>
                  <a:gd name="connsiteX27" fmla="*/ 583005 w 646500"/>
                  <a:gd name="connsiteY27" fmla="*/ 519464 h 679188"/>
                  <a:gd name="connsiteX28" fmla="*/ 583005 w 646500"/>
                  <a:gd name="connsiteY28" fmla="*/ 524614 h 679188"/>
                  <a:gd name="connsiteX29" fmla="*/ 585348 w 646500"/>
                  <a:gd name="connsiteY29" fmla="*/ 525603 h 679188"/>
                  <a:gd name="connsiteX30" fmla="*/ 616159 w 646500"/>
                  <a:gd name="connsiteY30" fmla="*/ 553309 h 679188"/>
                  <a:gd name="connsiteX31" fmla="*/ 646500 w 646500"/>
                  <a:gd name="connsiteY31" fmla="*/ 674230 h 679188"/>
                  <a:gd name="connsiteX32" fmla="*/ 646500 w 646500"/>
                  <a:gd name="connsiteY32" fmla="*/ 679188 h 679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46500" h="679188">
                    <a:moveTo>
                      <a:pt x="0" y="679188"/>
                    </a:moveTo>
                    <a:lnTo>
                      <a:pt x="0" y="674230"/>
                    </a:lnTo>
                    <a:cubicBezTo>
                      <a:pt x="0" y="622483"/>
                      <a:pt x="10274" y="581778"/>
                      <a:pt x="30223" y="553309"/>
                    </a:cubicBezTo>
                    <a:cubicBezTo>
                      <a:pt x="45398" y="531741"/>
                      <a:pt x="60927" y="525603"/>
                      <a:pt x="61044" y="525603"/>
                    </a:cubicBezTo>
                    <a:lnTo>
                      <a:pt x="63377" y="524614"/>
                    </a:lnTo>
                    <a:lnTo>
                      <a:pt x="63377" y="519464"/>
                    </a:lnTo>
                    <a:cubicBezTo>
                      <a:pt x="63377" y="395371"/>
                      <a:pt x="110178" y="391931"/>
                      <a:pt x="115550" y="391931"/>
                    </a:cubicBezTo>
                    <a:lnTo>
                      <a:pt x="115903" y="391931"/>
                    </a:lnTo>
                    <a:lnTo>
                      <a:pt x="118932" y="392178"/>
                    </a:lnTo>
                    <a:lnTo>
                      <a:pt x="118932" y="385812"/>
                    </a:lnTo>
                    <a:cubicBezTo>
                      <a:pt x="118932" y="318596"/>
                      <a:pt x="129559" y="270289"/>
                      <a:pt x="150567" y="242315"/>
                    </a:cubicBezTo>
                    <a:cubicBezTo>
                      <a:pt x="167605" y="219758"/>
                      <a:pt x="187211" y="216318"/>
                      <a:pt x="197367" y="216318"/>
                    </a:cubicBezTo>
                    <a:cubicBezTo>
                      <a:pt x="201220" y="216318"/>
                      <a:pt x="203553" y="216812"/>
                      <a:pt x="203671" y="216812"/>
                    </a:cubicBezTo>
                    <a:lnTo>
                      <a:pt x="206945" y="217554"/>
                    </a:lnTo>
                    <a:lnTo>
                      <a:pt x="206945" y="210674"/>
                    </a:lnTo>
                    <a:cubicBezTo>
                      <a:pt x="206945" y="142509"/>
                      <a:pt x="247795" y="87075"/>
                      <a:pt x="285959" y="57885"/>
                    </a:cubicBezTo>
                    <a:cubicBezTo>
                      <a:pt x="308604" y="40705"/>
                      <a:pt x="318760" y="14955"/>
                      <a:pt x="323191" y="0"/>
                    </a:cubicBezTo>
                    <a:cubicBezTo>
                      <a:pt x="327514" y="14955"/>
                      <a:pt x="337778" y="40705"/>
                      <a:pt x="360424" y="57885"/>
                    </a:cubicBezTo>
                    <a:cubicBezTo>
                      <a:pt x="398597" y="87075"/>
                      <a:pt x="439447" y="142736"/>
                      <a:pt x="439447" y="210674"/>
                    </a:cubicBezTo>
                    <a:lnTo>
                      <a:pt x="439447" y="217554"/>
                    </a:lnTo>
                    <a:lnTo>
                      <a:pt x="442712" y="216812"/>
                    </a:lnTo>
                    <a:cubicBezTo>
                      <a:pt x="442712" y="216812"/>
                      <a:pt x="445045" y="216318"/>
                      <a:pt x="448897" y="216318"/>
                    </a:cubicBezTo>
                    <a:cubicBezTo>
                      <a:pt x="459171" y="216318"/>
                      <a:pt x="478660" y="219758"/>
                      <a:pt x="495825" y="242315"/>
                    </a:cubicBezTo>
                    <a:cubicBezTo>
                      <a:pt x="516833" y="270289"/>
                      <a:pt x="527450" y="318596"/>
                      <a:pt x="527450" y="385812"/>
                    </a:cubicBezTo>
                    <a:lnTo>
                      <a:pt x="527450" y="392178"/>
                    </a:lnTo>
                    <a:lnTo>
                      <a:pt x="530489" y="391931"/>
                    </a:lnTo>
                    <a:lnTo>
                      <a:pt x="530832" y="391931"/>
                    </a:lnTo>
                    <a:cubicBezTo>
                      <a:pt x="536205" y="391931"/>
                      <a:pt x="583005" y="395618"/>
                      <a:pt x="583005" y="519464"/>
                    </a:cubicBezTo>
                    <a:lnTo>
                      <a:pt x="583005" y="524614"/>
                    </a:lnTo>
                    <a:lnTo>
                      <a:pt x="585348" y="525603"/>
                    </a:lnTo>
                    <a:cubicBezTo>
                      <a:pt x="585466" y="525603"/>
                      <a:pt x="600984" y="531741"/>
                      <a:pt x="616159" y="553309"/>
                    </a:cubicBezTo>
                    <a:cubicBezTo>
                      <a:pt x="636354" y="581778"/>
                      <a:pt x="646500" y="622483"/>
                      <a:pt x="646500" y="674230"/>
                    </a:cubicBezTo>
                    <a:lnTo>
                      <a:pt x="646500" y="6791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a:solidFill>
                    <a:srgbClr val="F7D495"/>
                  </a:solidFill>
                  <a:sym typeface="Arial"/>
                </a:endParaRPr>
              </a:p>
            </p:txBody>
          </p:sp>
        </p:grpSp>
        <p:grpSp>
          <p:nvGrpSpPr>
            <p:cNvPr id="8" name="Google Shape;67;p2">
              <a:extLst>
                <a:ext uri="{FF2B5EF4-FFF2-40B4-BE49-F238E27FC236}">
                  <a16:creationId xmlns:a16="http://schemas.microsoft.com/office/drawing/2014/main" id="{27BBE86F-7176-751B-86F6-888454F27694}"/>
                </a:ext>
              </a:extLst>
            </p:cNvPr>
            <p:cNvGrpSpPr/>
            <p:nvPr/>
          </p:nvGrpSpPr>
          <p:grpSpPr>
            <a:xfrm>
              <a:off x="2434057" y="4551323"/>
              <a:ext cx="213926" cy="213926"/>
              <a:chOff x="2924725" y="208150"/>
              <a:chExt cx="1242550" cy="1242550"/>
            </a:xfrm>
            <a:solidFill>
              <a:srgbClr val="F7D495"/>
            </a:solidFill>
          </p:grpSpPr>
          <p:sp>
            <p:nvSpPr>
              <p:cNvPr id="9" name="Google Shape;68;p2">
                <a:extLst>
                  <a:ext uri="{FF2B5EF4-FFF2-40B4-BE49-F238E27FC236}">
                    <a16:creationId xmlns:a16="http://schemas.microsoft.com/office/drawing/2014/main" id="{A1A0BFFC-0EC4-9EC2-A73C-3C4BAECE103B}"/>
                  </a:ext>
                </a:extLst>
              </p:cNvPr>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10" name="Google Shape;69;p2">
                <a:extLst>
                  <a:ext uri="{FF2B5EF4-FFF2-40B4-BE49-F238E27FC236}">
                    <a16:creationId xmlns:a16="http://schemas.microsoft.com/office/drawing/2014/main" id="{DAF72992-8645-B9E9-B1AE-87BBE329C09B}"/>
                  </a:ext>
                </a:extLst>
              </p:cNvPr>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11" name="Google Shape;70;p2">
                <a:extLst>
                  <a:ext uri="{FF2B5EF4-FFF2-40B4-BE49-F238E27FC236}">
                    <a16:creationId xmlns:a16="http://schemas.microsoft.com/office/drawing/2014/main" id="{ED508181-A84A-F135-D8A9-648EA67D1D4E}"/>
                  </a:ext>
                </a:extLst>
              </p:cNvPr>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12" name="Google Shape;71;p2">
                <a:extLst>
                  <a:ext uri="{FF2B5EF4-FFF2-40B4-BE49-F238E27FC236}">
                    <a16:creationId xmlns:a16="http://schemas.microsoft.com/office/drawing/2014/main" id="{CE6FA86C-FC1C-876F-F9D8-620834732D42}"/>
                  </a:ext>
                </a:extLst>
              </p:cNvPr>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13" name="Google Shape;72;p2">
                <a:extLst>
                  <a:ext uri="{FF2B5EF4-FFF2-40B4-BE49-F238E27FC236}">
                    <a16:creationId xmlns:a16="http://schemas.microsoft.com/office/drawing/2014/main" id="{E81B1889-BD23-FCBE-FF71-180B1E8B285F}"/>
                  </a:ext>
                </a:extLst>
              </p:cNvPr>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14" name="Google Shape;73;p2">
                <a:extLst>
                  <a:ext uri="{FF2B5EF4-FFF2-40B4-BE49-F238E27FC236}">
                    <a16:creationId xmlns:a16="http://schemas.microsoft.com/office/drawing/2014/main" id="{C0D8530C-0E9F-2165-DF2C-DCCD52B9B79E}"/>
                  </a:ext>
                </a:extLst>
              </p:cNvPr>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7D495"/>
                  </a:solidFill>
                </a:endParaRPr>
              </a:p>
            </p:txBody>
          </p:sp>
          <p:sp>
            <p:nvSpPr>
              <p:cNvPr id="15" name="Google Shape;74;p2">
                <a:extLst>
                  <a:ext uri="{FF2B5EF4-FFF2-40B4-BE49-F238E27FC236}">
                    <a16:creationId xmlns:a16="http://schemas.microsoft.com/office/drawing/2014/main" id="{B18D61B8-B6FB-4172-4144-9EFC59545C23}"/>
                  </a:ext>
                </a:extLst>
              </p:cNvPr>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16" name="Google Shape;75;p2">
                <a:extLst>
                  <a:ext uri="{FF2B5EF4-FFF2-40B4-BE49-F238E27FC236}">
                    <a16:creationId xmlns:a16="http://schemas.microsoft.com/office/drawing/2014/main" id="{F242BBEA-9588-2920-45F8-831E0073746B}"/>
                  </a:ext>
                </a:extLst>
              </p:cNvPr>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17" name="Google Shape;76;p2">
                <a:extLst>
                  <a:ext uri="{FF2B5EF4-FFF2-40B4-BE49-F238E27FC236}">
                    <a16:creationId xmlns:a16="http://schemas.microsoft.com/office/drawing/2014/main" id="{AAB36697-B1BC-EB98-E3AC-2BD4BE168D74}"/>
                  </a:ext>
                </a:extLst>
              </p:cNvPr>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18" name="Google Shape;77;p2">
                <a:extLst>
                  <a:ext uri="{FF2B5EF4-FFF2-40B4-BE49-F238E27FC236}">
                    <a16:creationId xmlns:a16="http://schemas.microsoft.com/office/drawing/2014/main" id="{95C1BCF7-E909-527F-5931-F21CCE9D996F}"/>
                  </a:ext>
                </a:extLst>
              </p:cNvPr>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19" name="Google Shape;78;p2">
                <a:extLst>
                  <a:ext uri="{FF2B5EF4-FFF2-40B4-BE49-F238E27FC236}">
                    <a16:creationId xmlns:a16="http://schemas.microsoft.com/office/drawing/2014/main" id="{58E441FF-EAC8-A329-C838-9AEE62B1BB9A}"/>
                  </a:ext>
                </a:extLst>
              </p:cNvPr>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20" name="Google Shape;79;p2">
                <a:extLst>
                  <a:ext uri="{FF2B5EF4-FFF2-40B4-BE49-F238E27FC236}">
                    <a16:creationId xmlns:a16="http://schemas.microsoft.com/office/drawing/2014/main" id="{361C5AE4-D59B-3502-7C2F-B6DEE9361235}"/>
                  </a:ext>
                </a:extLst>
              </p:cNvPr>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21" name="Google Shape;80;p2">
                <a:extLst>
                  <a:ext uri="{FF2B5EF4-FFF2-40B4-BE49-F238E27FC236}">
                    <a16:creationId xmlns:a16="http://schemas.microsoft.com/office/drawing/2014/main" id="{1147AEC7-DA8B-2116-11B2-95DCD15312AA}"/>
                  </a:ext>
                </a:extLst>
              </p:cNvPr>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22" name="Google Shape;81;p2">
                <a:extLst>
                  <a:ext uri="{FF2B5EF4-FFF2-40B4-BE49-F238E27FC236}">
                    <a16:creationId xmlns:a16="http://schemas.microsoft.com/office/drawing/2014/main" id="{A3952A1D-96F7-5A48-08E2-D38D27276B93}"/>
                  </a:ext>
                </a:extLst>
              </p:cNvPr>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23" name="Google Shape;82;p2">
                <a:extLst>
                  <a:ext uri="{FF2B5EF4-FFF2-40B4-BE49-F238E27FC236}">
                    <a16:creationId xmlns:a16="http://schemas.microsoft.com/office/drawing/2014/main" id="{C734C998-6DBC-B30D-453F-A5E052AF5877}"/>
                  </a:ext>
                </a:extLst>
              </p:cNvPr>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24" name="Google Shape;83;p2">
                <a:extLst>
                  <a:ext uri="{FF2B5EF4-FFF2-40B4-BE49-F238E27FC236}">
                    <a16:creationId xmlns:a16="http://schemas.microsoft.com/office/drawing/2014/main" id="{69752D0F-A007-0AE5-4927-BD5DBB420979}"/>
                  </a:ext>
                </a:extLst>
              </p:cNvPr>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25" name="Google Shape;84;p2">
                <a:extLst>
                  <a:ext uri="{FF2B5EF4-FFF2-40B4-BE49-F238E27FC236}">
                    <a16:creationId xmlns:a16="http://schemas.microsoft.com/office/drawing/2014/main" id="{5A96C3C2-2E90-975A-6716-76AEBC8CEA06}"/>
                  </a:ext>
                </a:extLst>
              </p:cNvPr>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26" name="Google Shape;85;p2">
                <a:extLst>
                  <a:ext uri="{FF2B5EF4-FFF2-40B4-BE49-F238E27FC236}">
                    <a16:creationId xmlns:a16="http://schemas.microsoft.com/office/drawing/2014/main" id="{4674EF20-3E6D-7C03-41A9-12D907E9EDB5}"/>
                  </a:ext>
                </a:extLst>
              </p:cNvPr>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grpSp>
        <p:grpSp>
          <p:nvGrpSpPr>
            <p:cNvPr id="50" name="Google Shape;67;p2">
              <a:extLst>
                <a:ext uri="{FF2B5EF4-FFF2-40B4-BE49-F238E27FC236}">
                  <a16:creationId xmlns:a16="http://schemas.microsoft.com/office/drawing/2014/main" id="{1BAC0A7F-DB5F-2F14-4BBB-8739B0B51882}"/>
                </a:ext>
              </a:extLst>
            </p:cNvPr>
            <p:cNvGrpSpPr/>
            <p:nvPr/>
          </p:nvGrpSpPr>
          <p:grpSpPr>
            <a:xfrm>
              <a:off x="9501070" y="4551323"/>
              <a:ext cx="213926" cy="213926"/>
              <a:chOff x="2924725" y="208150"/>
              <a:chExt cx="1242550" cy="1242550"/>
            </a:xfrm>
            <a:solidFill>
              <a:srgbClr val="F7D495"/>
            </a:solidFill>
          </p:grpSpPr>
          <p:sp>
            <p:nvSpPr>
              <p:cNvPr id="51" name="Google Shape;68;p2">
                <a:extLst>
                  <a:ext uri="{FF2B5EF4-FFF2-40B4-BE49-F238E27FC236}">
                    <a16:creationId xmlns:a16="http://schemas.microsoft.com/office/drawing/2014/main" id="{5886EDA5-10E5-E946-9210-5F73AF71E358}"/>
                  </a:ext>
                </a:extLst>
              </p:cNvPr>
              <p:cNvSpPr/>
              <p:nvPr/>
            </p:nvSpPr>
            <p:spPr>
              <a:xfrm>
                <a:off x="3333800" y="766875"/>
                <a:ext cx="173425" cy="125125"/>
              </a:xfrm>
              <a:custGeom>
                <a:avLst/>
                <a:gdLst/>
                <a:ahLst/>
                <a:cxnLst/>
                <a:rect l="l" t="t" r="r" b="b"/>
                <a:pathLst>
                  <a:path w="6937" h="5005" extrusionOk="0">
                    <a:moveTo>
                      <a:pt x="4428" y="582"/>
                    </a:moveTo>
                    <a:lnTo>
                      <a:pt x="6152" y="2502"/>
                    </a:lnTo>
                    <a:lnTo>
                      <a:pt x="4428" y="4422"/>
                    </a:lnTo>
                    <a:lnTo>
                      <a:pt x="583" y="4422"/>
                    </a:lnTo>
                    <a:lnTo>
                      <a:pt x="583" y="582"/>
                    </a:lnTo>
                    <a:close/>
                    <a:moveTo>
                      <a:pt x="1" y="0"/>
                    </a:moveTo>
                    <a:lnTo>
                      <a:pt x="1" y="5004"/>
                    </a:lnTo>
                    <a:lnTo>
                      <a:pt x="4690" y="5004"/>
                    </a:lnTo>
                    <a:lnTo>
                      <a:pt x="6936" y="2502"/>
                    </a:lnTo>
                    <a:lnTo>
                      <a:pt x="469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52" name="Google Shape;69;p2">
                <a:extLst>
                  <a:ext uri="{FF2B5EF4-FFF2-40B4-BE49-F238E27FC236}">
                    <a16:creationId xmlns:a16="http://schemas.microsoft.com/office/drawing/2014/main" id="{8C68F0B8-818A-40E6-64EA-FFDF1DBF9943}"/>
                  </a:ext>
                </a:extLst>
              </p:cNvPr>
              <p:cNvSpPr/>
              <p:nvPr/>
            </p:nvSpPr>
            <p:spPr>
              <a:xfrm>
                <a:off x="3483450" y="868225"/>
                <a:ext cx="125250" cy="173550"/>
              </a:xfrm>
              <a:custGeom>
                <a:avLst/>
                <a:gdLst/>
                <a:ahLst/>
                <a:cxnLst/>
                <a:rect l="l" t="t" r="r" b="b"/>
                <a:pathLst>
                  <a:path w="5010" h="6942" extrusionOk="0">
                    <a:moveTo>
                      <a:pt x="2502" y="790"/>
                    </a:moveTo>
                    <a:lnTo>
                      <a:pt x="4422" y="2514"/>
                    </a:lnTo>
                    <a:lnTo>
                      <a:pt x="4422" y="6359"/>
                    </a:lnTo>
                    <a:lnTo>
                      <a:pt x="588" y="6359"/>
                    </a:lnTo>
                    <a:lnTo>
                      <a:pt x="588" y="2514"/>
                    </a:lnTo>
                    <a:lnTo>
                      <a:pt x="2502" y="790"/>
                    </a:lnTo>
                    <a:close/>
                    <a:moveTo>
                      <a:pt x="2502" y="0"/>
                    </a:moveTo>
                    <a:lnTo>
                      <a:pt x="0" y="2253"/>
                    </a:lnTo>
                    <a:lnTo>
                      <a:pt x="0" y="6941"/>
                    </a:lnTo>
                    <a:lnTo>
                      <a:pt x="5010" y="6941"/>
                    </a:lnTo>
                    <a:lnTo>
                      <a:pt x="5010" y="2253"/>
                    </a:lnTo>
                    <a:lnTo>
                      <a:pt x="250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53" name="Google Shape;70;p2">
                <a:extLst>
                  <a:ext uri="{FF2B5EF4-FFF2-40B4-BE49-F238E27FC236}">
                    <a16:creationId xmlns:a16="http://schemas.microsoft.com/office/drawing/2014/main" id="{11CE25A9-0E33-15E2-BB3B-060CD1ED850A}"/>
                  </a:ext>
                </a:extLst>
              </p:cNvPr>
              <p:cNvSpPr/>
              <p:nvPr/>
            </p:nvSpPr>
            <p:spPr>
              <a:xfrm>
                <a:off x="2924725" y="208150"/>
                <a:ext cx="1242550" cy="1242550"/>
              </a:xfrm>
              <a:custGeom>
                <a:avLst/>
                <a:gdLst/>
                <a:ahLst/>
                <a:cxnLst/>
                <a:rect l="l" t="t" r="r" b="b"/>
                <a:pathLst>
                  <a:path w="49702" h="49702" extrusionOk="0">
                    <a:moveTo>
                      <a:pt x="24851" y="5446"/>
                    </a:moveTo>
                    <a:lnTo>
                      <a:pt x="30574" y="11133"/>
                    </a:lnTo>
                    <a:lnTo>
                      <a:pt x="38575" y="11133"/>
                    </a:lnTo>
                    <a:lnTo>
                      <a:pt x="38575" y="19134"/>
                    </a:lnTo>
                    <a:lnTo>
                      <a:pt x="44263" y="24863"/>
                    </a:lnTo>
                    <a:lnTo>
                      <a:pt x="38575" y="30587"/>
                    </a:lnTo>
                    <a:lnTo>
                      <a:pt x="38575" y="38575"/>
                    </a:lnTo>
                    <a:lnTo>
                      <a:pt x="30587" y="38575"/>
                    </a:lnTo>
                    <a:lnTo>
                      <a:pt x="24846" y="44270"/>
                    </a:lnTo>
                    <a:lnTo>
                      <a:pt x="19115" y="38575"/>
                    </a:lnTo>
                    <a:lnTo>
                      <a:pt x="11133" y="38575"/>
                    </a:lnTo>
                    <a:lnTo>
                      <a:pt x="11133" y="30593"/>
                    </a:lnTo>
                    <a:lnTo>
                      <a:pt x="5438" y="24851"/>
                    </a:lnTo>
                    <a:lnTo>
                      <a:pt x="11133" y="19121"/>
                    </a:lnTo>
                    <a:lnTo>
                      <a:pt x="11133" y="11133"/>
                    </a:lnTo>
                    <a:lnTo>
                      <a:pt x="19127" y="11133"/>
                    </a:lnTo>
                    <a:lnTo>
                      <a:pt x="24851" y="5446"/>
                    </a:lnTo>
                    <a:close/>
                    <a:moveTo>
                      <a:pt x="24851" y="4625"/>
                    </a:moveTo>
                    <a:lnTo>
                      <a:pt x="18883" y="10545"/>
                    </a:lnTo>
                    <a:lnTo>
                      <a:pt x="10545" y="10545"/>
                    </a:lnTo>
                    <a:lnTo>
                      <a:pt x="10545" y="18884"/>
                    </a:lnTo>
                    <a:lnTo>
                      <a:pt x="4612" y="24851"/>
                    </a:lnTo>
                    <a:lnTo>
                      <a:pt x="10545" y="30831"/>
                    </a:lnTo>
                    <a:lnTo>
                      <a:pt x="10545" y="39157"/>
                    </a:lnTo>
                    <a:lnTo>
                      <a:pt x="18871" y="39157"/>
                    </a:lnTo>
                    <a:lnTo>
                      <a:pt x="24846" y="45096"/>
                    </a:lnTo>
                    <a:lnTo>
                      <a:pt x="30824" y="39157"/>
                    </a:lnTo>
                    <a:lnTo>
                      <a:pt x="39157" y="39157"/>
                    </a:lnTo>
                    <a:lnTo>
                      <a:pt x="39157" y="30825"/>
                    </a:lnTo>
                    <a:lnTo>
                      <a:pt x="45083" y="24863"/>
                    </a:lnTo>
                    <a:lnTo>
                      <a:pt x="39157" y="18890"/>
                    </a:lnTo>
                    <a:lnTo>
                      <a:pt x="39157" y="10545"/>
                    </a:lnTo>
                    <a:lnTo>
                      <a:pt x="30818" y="10545"/>
                    </a:lnTo>
                    <a:lnTo>
                      <a:pt x="24851" y="4625"/>
                    </a:lnTo>
                    <a:close/>
                    <a:moveTo>
                      <a:pt x="24851" y="827"/>
                    </a:moveTo>
                    <a:lnTo>
                      <a:pt x="31888" y="7865"/>
                    </a:lnTo>
                    <a:lnTo>
                      <a:pt x="41838" y="7865"/>
                    </a:lnTo>
                    <a:lnTo>
                      <a:pt x="41838" y="17814"/>
                    </a:lnTo>
                    <a:lnTo>
                      <a:pt x="48875" y="24851"/>
                    </a:lnTo>
                    <a:lnTo>
                      <a:pt x="41838" y="31888"/>
                    </a:lnTo>
                    <a:lnTo>
                      <a:pt x="41838" y="41838"/>
                    </a:lnTo>
                    <a:lnTo>
                      <a:pt x="31888" y="41838"/>
                    </a:lnTo>
                    <a:lnTo>
                      <a:pt x="24851" y="48876"/>
                    </a:lnTo>
                    <a:lnTo>
                      <a:pt x="17813" y="41838"/>
                    </a:lnTo>
                    <a:lnTo>
                      <a:pt x="7863" y="41838"/>
                    </a:lnTo>
                    <a:lnTo>
                      <a:pt x="7863" y="31888"/>
                    </a:lnTo>
                    <a:lnTo>
                      <a:pt x="827" y="24851"/>
                    </a:lnTo>
                    <a:lnTo>
                      <a:pt x="7863" y="17814"/>
                    </a:lnTo>
                    <a:lnTo>
                      <a:pt x="7863" y="7865"/>
                    </a:lnTo>
                    <a:lnTo>
                      <a:pt x="17820" y="7865"/>
                    </a:lnTo>
                    <a:lnTo>
                      <a:pt x="24851" y="827"/>
                    </a:lnTo>
                    <a:close/>
                    <a:moveTo>
                      <a:pt x="24851" y="1"/>
                    </a:moveTo>
                    <a:lnTo>
                      <a:pt x="17576" y="7281"/>
                    </a:lnTo>
                    <a:lnTo>
                      <a:pt x="7281" y="7281"/>
                    </a:lnTo>
                    <a:lnTo>
                      <a:pt x="7281" y="17576"/>
                    </a:lnTo>
                    <a:lnTo>
                      <a:pt x="1" y="24851"/>
                    </a:lnTo>
                    <a:lnTo>
                      <a:pt x="7281" y="32132"/>
                    </a:lnTo>
                    <a:lnTo>
                      <a:pt x="7281" y="42427"/>
                    </a:lnTo>
                    <a:lnTo>
                      <a:pt x="17576" y="42427"/>
                    </a:lnTo>
                    <a:lnTo>
                      <a:pt x="24851" y="49702"/>
                    </a:lnTo>
                    <a:lnTo>
                      <a:pt x="32132" y="42427"/>
                    </a:lnTo>
                    <a:lnTo>
                      <a:pt x="42427" y="42427"/>
                    </a:lnTo>
                    <a:lnTo>
                      <a:pt x="42427" y="32132"/>
                    </a:lnTo>
                    <a:lnTo>
                      <a:pt x="49702" y="24851"/>
                    </a:lnTo>
                    <a:lnTo>
                      <a:pt x="42427" y="17576"/>
                    </a:lnTo>
                    <a:lnTo>
                      <a:pt x="42427" y="7281"/>
                    </a:lnTo>
                    <a:lnTo>
                      <a:pt x="32132" y="7281"/>
                    </a:lnTo>
                    <a:lnTo>
                      <a:pt x="2485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54" name="Google Shape;71;p2">
                <a:extLst>
                  <a:ext uri="{FF2B5EF4-FFF2-40B4-BE49-F238E27FC236}">
                    <a16:creationId xmlns:a16="http://schemas.microsoft.com/office/drawing/2014/main" id="{B71D7888-41BD-0202-7433-CA71CA161821}"/>
                  </a:ext>
                </a:extLst>
              </p:cNvPr>
              <p:cNvSpPr/>
              <p:nvPr/>
            </p:nvSpPr>
            <p:spPr>
              <a:xfrm>
                <a:off x="3584900" y="766875"/>
                <a:ext cx="173300" cy="125125"/>
              </a:xfrm>
              <a:custGeom>
                <a:avLst/>
                <a:gdLst/>
                <a:ahLst/>
                <a:cxnLst/>
                <a:rect l="l" t="t" r="r" b="b"/>
                <a:pathLst>
                  <a:path w="6932" h="5005" extrusionOk="0">
                    <a:moveTo>
                      <a:pt x="6343" y="582"/>
                    </a:moveTo>
                    <a:lnTo>
                      <a:pt x="6343" y="4422"/>
                    </a:lnTo>
                    <a:lnTo>
                      <a:pt x="2510" y="4422"/>
                    </a:lnTo>
                    <a:lnTo>
                      <a:pt x="785" y="2502"/>
                    </a:lnTo>
                    <a:lnTo>
                      <a:pt x="2510" y="582"/>
                    </a:lnTo>
                    <a:close/>
                    <a:moveTo>
                      <a:pt x="2247" y="0"/>
                    </a:moveTo>
                    <a:lnTo>
                      <a:pt x="1" y="2502"/>
                    </a:lnTo>
                    <a:lnTo>
                      <a:pt x="2247" y="5004"/>
                    </a:lnTo>
                    <a:lnTo>
                      <a:pt x="6932" y="5004"/>
                    </a:lnTo>
                    <a:lnTo>
                      <a:pt x="693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55" name="Google Shape;72;p2">
                <a:extLst>
                  <a:ext uri="{FF2B5EF4-FFF2-40B4-BE49-F238E27FC236}">
                    <a16:creationId xmlns:a16="http://schemas.microsoft.com/office/drawing/2014/main" id="{9508E0D5-FE1A-74BF-92EF-1B56B4EAB8A6}"/>
                  </a:ext>
                </a:extLst>
              </p:cNvPr>
              <p:cNvSpPr/>
              <p:nvPr/>
            </p:nvSpPr>
            <p:spPr>
              <a:xfrm>
                <a:off x="3483450" y="617375"/>
                <a:ext cx="125250" cy="173300"/>
              </a:xfrm>
              <a:custGeom>
                <a:avLst/>
                <a:gdLst/>
                <a:ahLst/>
                <a:cxnLst/>
                <a:rect l="l" t="t" r="r" b="b"/>
                <a:pathLst>
                  <a:path w="5010" h="6932" extrusionOk="0">
                    <a:moveTo>
                      <a:pt x="4422" y="590"/>
                    </a:moveTo>
                    <a:lnTo>
                      <a:pt x="4422" y="4422"/>
                    </a:lnTo>
                    <a:lnTo>
                      <a:pt x="2502" y="6147"/>
                    </a:lnTo>
                    <a:lnTo>
                      <a:pt x="588" y="4422"/>
                    </a:lnTo>
                    <a:lnTo>
                      <a:pt x="588" y="590"/>
                    </a:lnTo>
                    <a:close/>
                    <a:moveTo>
                      <a:pt x="0" y="0"/>
                    </a:moveTo>
                    <a:lnTo>
                      <a:pt x="0" y="4685"/>
                    </a:lnTo>
                    <a:lnTo>
                      <a:pt x="2502" y="6932"/>
                    </a:lnTo>
                    <a:lnTo>
                      <a:pt x="5010" y="4685"/>
                    </a:lnTo>
                    <a:lnTo>
                      <a:pt x="501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56" name="Google Shape;73;p2">
                <a:extLst>
                  <a:ext uri="{FF2B5EF4-FFF2-40B4-BE49-F238E27FC236}">
                    <a16:creationId xmlns:a16="http://schemas.microsoft.com/office/drawing/2014/main" id="{E74D828E-170D-E0C1-DF5E-329918C95193}"/>
                  </a:ext>
                </a:extLst>
              </p:cNvPr>
              <p:cNvSpPr/>
              <p:nvPr/>
            </p:nvSpPr>
            <p:spPr>
              <a:xfrm>
                <a:off x="3188350" y="471775"/>
                <a:ext cx="715325" cy="715325"/>
              </a:xfrm>
              <a:custGeom>
                <a:avLst/>
                <a:gdLst/>
                <a:ahLst/>
                <a:cxnLst/>
                <a:rect l="l" t="t" r="r" b="b"/>
                <a:pathLst>
                  <a:path w="28613" h="28613" extrusionOk="0">
                    <a:moveTo>
                      <a:pt x="28030" y="588"/>
                    </a:moveTo>
                    <a:lnTo>
                      <a:pt x="28030" y="7756"/>
                    </a:lnTo>
                    <a:lnTo>
                      <a:pt x="25408" y="5117"/>
                    </a:lnTo>
                    <a:lnTo>
                      <a:pt x="22205" y="8392"/>
                    </a:lnTo>
                    <a:lnTo>
                      <a:pt x="22205" y="11804"/>
                    </a:lnTo>
                    <a:lnTo>
                      <a:pt x="18109" y="11804"/>
                    </a:lnTo>
                    <a:lnTo>
                      <a:pt x="15863" y="14306"/>
                    </a:lnTo>
                    <a:lnTo>
                      <a:pt x="18109" y="16808"/>
                    </a:lnTo>
                    <a:lnTo>
                      <a:pt x="22205" y="16808"/>
                    </a:lnTo>
                    <a:lnTo>
                      <a:pt x="22205" y="20232"/>
                    </a:lnTo>
                    <a:lnTo>
                      <a:pt x="25408" y="23507"/>
                    </a:lnTo>
                    <a:lnTo>
                      <a:pt x="28030" y="20868"/>
                    </a:lnTo>
                    <a:lnTo>
                      <a:pt x="28030" y="28030"/>
                    </a:lnTo>
                    <a:lnTo>
                      <a:pt x="20868" y="28030"/>
                    </a:lnTo>
                    <a:lnTo>
                      <a:pt x="23501" y="25416"/>
                    </a:lnTo>
                    <a:lnTo>
                      <a:pt x="20226" y="22217"/>
                    </a:lnTo>
                    <a:lnTo>
                      <a:pt x="16814" y="22217"/>
                    </a:lnTo>
                    <a:lnTo>
                      <a:pt x="16814" y="18111"/>
                    </a:lnTo>
                    <a:lnTo>
                      <a:pt x="14306" y="15858"/>
                    </a:lnTo>
                    <a:lnTo>
                      <a:pt x="11804" y="18111"/>
                    </a:lnTo>
                    <a:lnTo>
                      <a:pt x="11804" y="22217"/>
                    </a:lnTo>
                    <a:lnTo>
                      <a:pt x="8386" y="22217"/>
                    </a:lnTo>
                    <a:lnTo>
                      <a:pt x="5111" y="25416"/>
                    </a:lnTo>
                    <a:lnTo>
                      <a:pt x="7739" y="28030"/>
                    </a:lnTo>
                    <a:lnTo>
                      <a:pt x="588" y="28030"/>
                    </a:lnTo>
                    <a:lnTo>
                      <a:pt x="588" y="20874"/>
                    </a:lnTo>
                    <a:lnTo>
                      <a:pt x="3197" y="23507"/>
                    </a:lnTo>
                    <a:lnTo>
                      <a:pt x="6401" y="20232"/>
                    </a:lnTo>
                    <a:lnTo>
                      <a:pt x="6401" y="16808"/>
                    </a:lnTo>
                    <a:lnTo>
                      <a:pt x="10508" y="16808"/>
                    </a:lnTo>
                    <a:lnTo>
                      <a:pt x="12754" y="14306"/>
                    </a:lnTo>
                    <a:lnTo>
                      <a:pt x="10508" y="11804"/>
                    </a:lnTo>
                    <a:lnTo>
                      <a:pt x="6401" y="11804"/>
                    </a:lnTo>
                    <a:lnTo>
                      <a:pt x="6401" y="8392"/>
                    </a:lnTo>
                    <a:lnTo>
                      <a:pt x="3197" y="5117"/>
                    </a:lnTo>
                    <a:lnTo>
                      <a:pt x="588" y="7750"/>
                    </a:lnTo>
                    <a:lnTo>
                      <a:pt x="588" y="588"/>
                    </a:lnTo>
                    <a:lnTo>
                      <a:pt x="7750" y="588"/>
                    </a:lnTo>
                    <a:lnTo>
                      <a:pt x="5111" y="3210"/>
                    </a:lnTo>
                    <a:lnTo>
                      <a:pt x="8386" y="6414"/>
                    </a:lnTo>
                    <a:lnTo>
                      <a:pt x="11804" y="6414"/>
                    </a:lnTo>
                    <a:lnTo>
                      <a:pt x="11804" y="10509"/>
                    </a:lnTo>
                    <a:lnTo>
                      <a:pt x="14306" y="12756"/>
                    </a:lnTo>
                    <a:lnTo>
                      <a:pt x="16814" y="10509"/>
                    </a:lnTo>
                    <a:lnTo>
                      <a:pt x="16814" y="6414"/>
                    </a:lnTo>
                    <a:lnTo>
                      <a:pt x="20226" y="6414"/>
                    </a:lnTo>
                    <a:lnTo>
                      <a:pt x="23501" y="3210"/>
                    </a:lnTo>
                    <a:lnTo>
                      <a:pt x="20862" y="588"/>
                    </a:lnTo>
                    <a:close/>
                    <a:moveTo>
                      <a:pt x="0" y="0"/>
                    </a:moveTo>
                    <a:lnTo>
                      <a:pt x="0" y="9165"/>
                    </a:lnTo>
                    <a:lnTo>
                      <a:pt x="3197" y="5950"/>
                    </a:lnTo>
                    <a:lnTo>
                      <a:pt x="5819" y="8630"/>
                    </a:lnTo>
                    <a:lnTo>
                      <a:pt x="5819" y="12386"/>
                    </a:lnTo>
                    <a:lnTo>
                      <a:pt x="10246" y="12386"/>
                    </a:lnTo>
                    <a:lnTo>
                      <a:pt x="11970" y="14306"/>
                    </a:lnTo>
                    <a:lnTo>
                      <a:pt x="10246" y="16226"/>
                    </a:lnTo>
                    <a:lnTo>
                      <a:pt x="5819" y="16226"/>
                    </a:lnTo>
                    <a:lnTo>
                      <a:pt x="5819" y="19995"/>
                    </a:lnTo>
                    <a:lnTo>
                      <a:pt x="3197" y="22675"/>
                    </a:lnTo>
                    <a:lnTo>
                      <a:pt x="0" y="19460"/>
                    </a:lnTo>
                    <a:lnTo>
                      <a:pt x="0" y="28612"/>
                    </a:lnTo>
                    <a:lnTo>
                      <a:pt x="9158" y="28612"/>
                    </a:lnTo>
                    <a:lnTo>
                      <a:pt x="5943" y="25421"/>
                    </a:lnTo>
                    <a:lnTo>
                      <a:pt x="8623" y="22799"/>
                    </a:lnTo>
                    <a:lnTo>
                      <a:pt x="12392" y="22799"/>
                    </a:lnTo>
                    <a:lnTo>
                      <a:pt x="12392" y="18372"/>
                    </a:lnTo>
                    <a:lnTo>
                      <a:pt x="14306" y="16648"/>
                    </a:lnTo>
                    <a:lnTo>
                      <a:pt x="16226" y="18372"/>
                    </a:lnTo>
                    <a:lnTo>
                      <a:pt x="16226" y="22799"/>
                    </a:lnTo>
                    <a:lnTo>
                      <a:pt x="19988" y="22799"/>
                    </a:lnTo>
                    <a:lnTo>
                      <a:pt x="22668" y="25421"/>
                    </a:lnTo>
                    <a:lnTo>
                      <a:pt x="19447" y="28612"/>
                    </a:lnTo>
                    <a:lnTo>
                      <a:pt x="28612" y="28612"/>
                    </a:lnTo>
                    <a:lnTo>
                      <a:pt x="28612" y="19453"/>
                    </a:lnTo>
                    <a:lnTo>
                      <a:pt x="25414" y="22675"/>
                    </a:lnTo>
                    <a:lnTo>
                      <a:pt x="22794" y="19995"/>
                    </a:lnTo>
                    <a:lnTo>
                      <a:pt x="22794" y="16226"/>
                    </a:lnTo>
                    <a:lnTo>
                      <a:pt x="18372" y="16226"/>
                    </a:lnTo>
                    <a:lnTo>
                      <a:pt x="16647" y="14306"/>
                    </a:lnTo>
                    <a:lnTo>
                      <a:pt x="18372" y="12386"/>
                    </a:lnTo>
                    <a:lnTo>
                      <a:pt x="22794" y="12386"/>
                    </a:lnTo>
                    <a:lnTo>
                      <a:pt x="22794" y="8630"/>
                    </a:lnTo>
                    <a:lnTo>
                      <a:pt x="25414" y="5950"/>
                    </a:lnTo>
                    <a:lnTo>
                      <a:pt x="28612" y="9177"/>
                    </a:lnTo>
                    <a:lnTo>
                      <a:pt x="28612" y="0"/>
                    </a:lnTo>
                    <a:lnTo>
                      <a:pt x="19442" y="0"/>
                    </a:lnTo>
                    <a:lnTo>
                      <a:pt x="22668" y="3204"/>
                    </a:lnTo>
                    <a:lnTo>
                      <a:pt x="19988" y="5824"/>
                    </a:lnTo>
                    <a:lnTo>
                      <a:pt x="16226" y="5824"/>
                    </a:lnTo>
                    <a:lnTo>
                      <a:pt x="16226" y="10246"/>
                    </a:lnTo>
                    <a:lnTo>
                      <a:pt x="14306" y="11971"/>
                    </a:lnTo>
                    <a:lnTo>
                      <a:pt x="12392" y="10246"/>
                    </a:lnTo>
                    <a:lnTo>
                      <a:pt x="12392" y="5824"/>
                    </a:lnTo>
                    <a:lnTo>
                      <a:pt x="8623" y="5824"/>
                    </a:lnTo>
                    <a:lnTo>
                      <a:pt x="5943" y="3204"/>
                    </a:lnTo>
                    <a:lnTo>
                      <a:pt x="917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F7D495"/>
                  </a:solidFill>
                </a:endParaRPr>
              </a:p>
            </p:txBody>
          </p:sp>
          <p:sp>
            <p:nvSpPr>
              <p:cNvPr id="57" name="Google Shape;74;p2">
                <a:extLst>
                  <a:ext uri="{FF2B5EF4-FFF2-40B4-BE49-F238E27FC236}">
                    <a16:creationId xmlns:a16="http://schemas.microsoft.com/office/drawing/2014/main" id="{CC9F54AC-9DC7-7A96-2F70-44777977DFFC}"/>
                  </a:ext>
                </a:extLst>
              </p:cNvPr>
              <p:cNvSpPr/>
              <p:nvPr/>
            </p:nvSpPr>
            <p:spPr>
              <a:xfrm>
                <a:off x="3382100" y="323775"/>
                <a:ext cx="327825" cy="308350"/>
              </a:xfrm>
              <a:custGeom>
                <a:avLst/>
                <a:gdLst/>
                <a:ahLst/>
                <a:cxnLst/>
                <a:rect l="l" t="t" r="r" b="b"/>
                <a:pathLst>
                  <a:path w="13113" h="12334" extrusionOk="0">
                    <a:moveTo>
                      <a:pt x="6556" y="821"/>
                    </a:moveTo>
                    <a:lnTo>
                      <a:pt x="11692" y="5920"/>
                    </a:lnTo>
                    <a:lnTo>
                      <a:pt x="8476" y="5920"/>
                    </a:lnTo>
                    <a:lnTo>
                      <a:pt x="8476" y="11744"/>
                    </a:lnTo>
                    <a:lnTo>
                      <a:pt x="4642" y="11744"/>
                    </a:lnTo>
                    <a:lnTo>
                      <a:pt x="4642" y="5920"/>
                    </a:lnTo>
                    <a:lnTo>
                      <a:pt x="1421" y="5920"/>
                    </a:lnTo>
                    <a:lnTo>
                      <a:pt x="6556" y="821"/>
                    </a:lnTo>
                    <a:close/>
                    <a:moveTo>
                      <a:pt x="6556" y="0"/>
                    </a:moveTo>
                    <a:lnTo>
                      <a:pt x="0" y="6508"/>
                    </a:lnTo>
                    <a:lnTo>
                      <a:pt x="4054" y="6508"/>
                    </a:lnTo>
                    <a:lnTo>
                      <a:pt x="4054" y="12334"/>
                    </a:lnTo>
                    <a:lnTo>
                      <a:pt x="9064" y="12334"/>
                    </a:lnTo>
                    <a:lnTo>
                      <a:pt x="9064" y="6508"/>
                    </a:lnTo>
                    <a:lnTo>
                      <a:pt x="13112" y="6508"/>
                    </a:lnTo>
                    <a:lnTo>
                      <a:pt x="655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58" name="Google Shape;75;p2">
                <a:extLst>
                  <a:ext uri="{FF2B5EF4-FFF2-40B4-BE49-F238E27FC236}">
                    <a16:creationId xmlns:a16="http://schemas.microsoft.com/office/drawing/2014/main" id="{23A500B4-2D89-FC73-FB87-EAED03544624}"/>
                  </a:ext>
                </a:extLst>
              </p:cNvPr>
              <p:cNvSpPr/>
              <p:nvPr/>
            </p:nvSpPr>
            <p:spPr>
              <a:xfrm>
                <a:off x="3594000" y="471775"/>
                <a:ext cx="181900" cy="160350"/>
              </a:xfrm>
              <a:custGeom>
                <a:avLst/>
                <a:gdLst/>
                <a:ahLst/>
                <a:cxnLst/>
                <a:rect l="l" t="t" r="r" b="b"/>
                <a:pathLst>
                  <a:path w="7276" h="6414" extrusionOk="0">
                    <a:moveTo>
                      <a:pt x="3803" y="588"/>
                    </a:moveTo>
                    <a:lnTo>
                      <a:pt x="6442" y="3204"/>
                    </a:lnTo>
                    <a:lnTo>
                      <a:pt x="3762" y="5824"/>
                    </a:lnTo>
                    <a:lnTo>
                      <a:pt x="588" y="5824"/>
                    </a:lnTo>
                    <a:lnTo>
                      <a:pt x="588" y="588"/>
                    </a:lnTo>
                    <a:close/>
                    <a:moveTo>
                      <a:pt x="0" y="0"/>
                    </a:moveTo>
                    <a:lnTo>
                      <a:pt x="0" y="6414"/>
                    </a:lnTo>
                    <a:lnTo>
                      <a:pt x="4000" y="6414"/>
                    </a:lnTo>
                    <a:lnTo>
                      <a:pt x="7275" y="3210"/>
                    </a:lnTo>
                    <a:lnTo>
                      <a:pt x="404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59" name="Google Shape;76;p2">
                <a:extLst>
                  <a:ext uri="{FF2B5EF4-FFF2-40B4-BE49-F238E27FC236}">
                    <a16:creationId xmlns:a16="http://schemas.microsoft.com/office/drawing/2014/main" id="{F48D2242-BC2A-C45E-C28A-5C0F7CB140F7}"/>
                  </a:ext>
                </a:extLst>
              </p:cNvPr>
              <p:cNvSpPr/>
              <p:nvPr/>
            </p:nvSpPr>
            <p:spPr>
              <a:xfrm>
                <a:off x="3316125" y="471775"/>
                <a:ext cx="182025" cy="160350"/>
              </a:xfrm>
              <a:custGeom>
                <a:avLst/>
                <a:gdLst/>
                <a:ahLst/>
                <a:cxnLst/>
                <a:rect l="l" t="t" r="r" b="b"/>
                <a:pathLst>
                  <a:path w="7281" h="6414" extrusionOk="0">
                    <a:moveTo>
                      <a:pt x="6693" y="588"/>
                    </a:moveTo>
                    <a:lnTo>
                      <a:pt x="6693" y="5824"/>
                    </a:lnTo>
                    <a:lnTo>
                      <a:pt x="3512" y="5824"/>
                    </a:lnTo>
                    <a:lnTo>
                      <a:pt x="832" y="3204"/>
                    </a:lnTo>
                    <a:lnTo>
                      <a:pt x="3471" y="588"/>
                    </a:lnTo>
                    <a:close/>
                    <a:moveTo>
                      <a:pt x="3227" y="0"/>
                    </a:moveTo>
                    <a:lnTo>
                      <a:pt x="0" y="3210"/>
                    </a:lnTo>
                    <a:lnTo>
                      <a:pt x="3275" y="6414"/>
                    </a:lnTo>
                    <a:lnTo>
                      <a:pt x="7281" y="6414"/>
                    </a:lnTo>
                    <a:lnTo>
                      <a:pt x="728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0" name="Google Shape;77;p2">
                <a:extLst>
                  <a:ext uri="{FF2B5EF4-FFF2-40B4-BE49-F238E27FC236}">
                    <a16:creationId xmlns:a16="http://schemas.microsoft.com/office/drawing/2014/main" id="{C4B714CC-1283-C605-4CBB-1E0938CD64C1}"/>
                  </a:ext>
                </a:extLst>
              </p:cNvPr>
              <p:cNvSpPr/>
              <p:nvPr/>
            </p:nvSpPr>
            <p:spPr>
              <a:xfrm>
                <a:off x="3743450" y="665650"/>
                <a:ext cx="308350" cy="327825"/>
              </a:xfrm>
              <a:custGeom>
                <a:avLst/>
                <a:gdLst/>
                <a:ahLst/>
                <a:cxnLst/>
                <a:rect l="l" t="t" r="r" b="b"/>
                <a:pathLst>
                  <a:path w="12334" h="13113" extrusionOk="0">
                    <a:moveTo>
                      <a:pt x="6408" y="1422"/>
                    </a:moveTo>
                    <a:lnTo>
                      <a:pt x="11514" y="6563"/>
                    </a:lnTo>
                    <a:lnTo>
                      <a:pt x="6408" y="11698"/>
                    </a:lnTo>
                    <a:lnTo>
                      <a:pt x="6408" y="8471"/>
                    </a:lnTo>
                    <a:lnTo>
                      <a:pt x="590" y="8471"/>
                    </a:lnTo>
                    <a:lnTo>
                      <a:pt x="590" y="4631"/>
                    </a:lnTo>
                    <a:lnTo>
                      <a:pt x="6408" y="4631"/>
                    </a:lnTo>
                    <a:lnTo>
                      <a:pt x="6408" y="1422"/>
                    </a:lnTo>
                    <a:close/>
                    <a:moveTo>
                      <a:pt x="5826" y="1"/>
                    </a:moveTo>
                    <a:lnTo>
                      <a:pt x="5826" y="4049"/>
                    </a:lnTo>
                    <a:lnTo>
                      <a:pt x="1" y="4049"/>
                    </a:lnTo>
                    <a:lnTo>
                      <a:pt x="1" y="9053"/>
                    </a:lnTo>
                    <a:lnTo>
                      <a:pt x="5826" y="9053"/>
                    </a:lnTo>
                    <a:lnTo>
                      <a:pt x="5826" y="13113"/>
                    </a:lnTo>
                    <a:lnTo>
                      <a:pt x="12334" y="6563"/>
                    </a:lnTo>
                    <a:lnTo>
                      <a:pt x="582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1" name="Google Shape;78;p2">
                <a:extLst>
                  <a:ext uri="{FF2B5EF4-FFF2-40B4-BE49-F238E27FC236}">
                    <a16:creationId xmlns:a16="http://schemas.microsoft.com/office/drawing/2014/main" id="{8F60F3A4-8166-41B5-7EFF-CB02A10D694F}"/>
                  </a:ext>
                </a:extLst>
              </p:cNvPr>
              <p:cNvSpPr/>
              <p:nvPr/>
            </p:nvSpPr>
            <p:spPr>
              <a:xfrm>
                <a:off x="3743450" y="877425"/>
                <a:ext cx="160225" cy="182025"/>
              </a:xfrm>
              <a:custGeom>
                <a:avLst/>
                <a:gdLst/>
                <a:ahLst/>
                <a:cxnLst/>
                <a:rect l="l" t="t" r="r" b="b"/>
                <a:pathLst>
                  <a:path w="6409" h="7281" extrusionOk="0">
                    <a:moveTo>
                      <a:pt x="5826" y="582"/>
                    </a:moveTo>
                    <a:lnTo>
                      <a:pt x="5826" y="3816"/>
                    </a:lnTo>
                    <a:lnTo>
                      <a:pt x="3210" y="6449"/>
                    </a:lnTo>
                    <a:lnTo>
                      <a:pt x="590" y="3769"/>
                    </a:lnTo>
                    <a:lnTo>
                      <a:pt x="590" y="582"/>
                    </a:lnTo>
                    <a:close/>
                    <a:moveTo>
                      <a:pt x="1" y="0"/>
                    </a:moveTo>
                    <a:lnTo>
                      <a:pt x="1" y="4006"/>
                    </a:lnTo>
                    <a:lnTo>
                      <a:pt x="3204" y="7281"/>
                    </a:lnTo>
                    <a:lnTo>
                      <a:pt x="6408" y="4054"/>
                    </a:lnTo>
                    <a:lnTo>
                      <a:pt x="640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2" name="Google Shape;79;p2">
                <a:extLst>
                  <a:ext uri="{FF2B5EF4-FFF2-40B4-BE49-F238E27FC236}">
                    <a16:creationId xmlns:a16="http://schemas.microsoft.com/office/drawing/2014/main" id="{5446CB27-404F-8D2C-70B9-AE08A4006AD4}"/>
                  </a:ext>
                </a:extLst>
              </p:cNvPr>
              <p:cNvSpPr/>
              <p:nvPr/>
            </p:nvSpPr>
            <p:spPr>
              <a:xfrm>
                <a:off x="3743450" y="599675"/>
                <a:ext cx="160225" cy="181775"/>
              </a:xfrm>
              <a:custGeom>
                <a:avLst/>
                <a:gdLst/>
                <a:ahLst/>
                <a:cxnLst/>
                <a:rect l="l" t="t" r="r" b="b"/>
                <a:pathLst>
                  <a:path w="6409" h="7271" extrusionOk="0">
                    <a:moveTo>
                      <a:pt x="3210" y="834"/>
                    </a:moveTo>
                    <a:lnTo>
                      <a:pt x="5826" y="3473"/>
                    </a:lnTo>
                    <a:lnTo>
                      <a:pt x="5826" y="6688"/>
                    </a:lnTo>
                    <a:lnTo>
                      <a:pt x="590" y="6688"/>
                    </a:lnTo>
                    <a:lnTo>
                      <a:pt x="590" y="3514"/>
                    </a:lnTo>
                    <a:lnTo>
                      <a:pt x="3210" y="834"/>
                    </a:lnTo>
                    <a:close/>
                    <a:moveTo>
                      <a:pt x="3204" y="1"/>
                    </a:moveTo>
                    <a:lnTo>
                      <a:pt x="1" y="3276"/>
                    </a:lnTo>
                    <a:lnTo>
                      <a:pt x="1" y="7270"/>
                    </a:lnTo>
                    <a:lnTo>
                      <a:pt x="6408" y="7270"/>
                    </a:lnTo>
                    <a:lnTo>
                      <a:pt x="6408" y="3229"/>
                    </a:lnTo>
                    <a:lnTo>
                      <a:pt x="320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63" name="Google Shape;80;p2">
                <a:extLst>
                  <a:ext uri="{FF2B5EF4-FFF2-40B4-BE49-F238E27FC236}">
                    <a16:creationId xmlns:a16="http://schemas.microsoft.com/office/drawing/2014/main" id="{BBFA5779-C77D-FB1F-1296-90719650C932}"/>
                  </a:ext>
                </a:extLst>
              </p:cNvPr>
              <p:cNvSpPr/>
              <p:nvPr/>
            </p:nvSpPr>
            <p:spPr>
              <a:xfrm>
                <a:off x="3040025" y="665525"/>
                <a:ext cx="308350" cy="328100"/>
              </a:xfrm>
              <a:custGeom>
                <a:avLst/>
                <a:gdLst/>
                <a:ahLst/>
                <a:cxnLst/>
                <a:rect l="l" t="t" r="r" b="b"/>
                <a:pathLst>
                  <a:path w="12334" h="13124" extrusionOk="0">
                    <a:moveTo>
                      <a:pt x="5933" y="1415"/>
                    </a:moveTo>
                    <a:lnTo>
                      <a:pt x="5933" y="4636"/>
                    </a:lnTo>
                    <a:lnTo>
                      <a:pt x="11752" y="4636"/>
                    </a:lnTo>
                    <a:lnTo>
                      <a:pt x="11752" y="8476"/>
                    </a:lnTo>
                    <a:lnTo>
                      <a:pt x="5933" y="8476"/>
                    </a:lnTo>
                    <a:lnTo>
                      <a:pt x="5933" y="11710"/>
                    </a:lnTo>
                    <a:lnTo>
                      <a:pt x="826" y="6556"/>
                    </a:lnTo>
                    <a:lnTo>
                      <a:pt x="5933" y="1415"/>
                    </a:lnTo>
                    <a:close/>
                    <a:moveTo>
                      <a:pt x="6521" y="0"/>
                    </a:moveTo>
                    <a:lnTo>
                      <a:pt x="0" y="6556"/>
                    </a:lnTo>
                    <a:lnTo>
                      <a:pt x="6521" y="13124"/>
                    </a:lnTo>
                    <a:lnTo>
                      <a:pt x="6521" y="9058"/>
                    </a:lnTo>
                    <a:lnTo>
                      <a:pt x="12334" y="9058"/>
                    </a:lnTo>
                    <a:lnTo>
                      <a:pt x="12334" y="4054"/>
                    </a:lnTo>
                    <a:lnTo>
                      <a:pt x="6521" y="4054"/>
                    </a:lnTo>
                    <a:lnTo>
                      <a:pt x="652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192" name="Google Shape;81;p2">
                <a:extLst>
                  <a:ext uri="{FF2B5EF4-FFF2-40B4-BE49-F238E27FC236}">
                    <a16:creationId xmlns:a16="http://schemas.microsoft.com/office/drawing/2014/main" id="{912F1B9D-2BF9-7A57-614B-A98037275341}"/>
                  </a:ext>
                </a:extLst>
              </p:cNvPr>
              <p:cNvSpPr/>
              <p:nvPr/>
            </p:nvSpPr>
            <p:spPr>
              <a:xfrm>
                <a:off x="3188350" y="877425"/>
                <a:ext cx="160025" cy="182025"/>
              </a:xfrm>
              <a:custGeom>
                <a:avLst/>
                <a:gdLst/>
                <a:ahLst/>
                <a:cxnLst/>
                <a:rect l="l" t="t" r="r" b="b"/>
                <a:pathLst>
                  <a:path w="6401" h="7281" extrusionOk="0">
                    <a:moveTo>
                      <a:pt x="5819" y="582"/>
                    </a:moveTo>
                    <a:lnTo>
                      <a:pt x="5819" y="3769"/>
                    </a:lnTo>
                    <a:lnTo>
                      <a:pt x="3197" y="6449"/>
                    </a:lnTo>
                    <a:lnTo>
                      <a:pt x="588" y="3822"/>
                    </a:lnTo>
                    <a:lnTo>
                      <a:pt x="588" y="582"/>
                    </a:lnTo>
                    <a:close/>
                    <a:moveTo>
                      <a:pt x="0" y="0"/>
                    </a:moveTo>
                    <a:lnTo>
                      <a:pt x="0" y="4060"/>
                    </a:lnTo>
                    <a:lnTo>
                      <a:pt x="3197" y="7281"/>
                    </a:lnTo>
                    <a:lnTo>
                      <a:pt x="6401" y="4006"/>
                    </a:lnTo>
                    <a:lnTo>
                      <a:pt x="640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193" name="Google Shape;82;p2">
                <a:extLst>
                  <a:ext uri="{FF2B5EF4-FFF2-40B4-BE49-F238E27FC236}">
                    <a16:creationId xmlns:a16="http://schemas.microsoft.com/office/drawing/2014/main" id="{AA1C9C77-8C7D-D92F-F654-EC07E84848D5}"/>
                  </a:ext>
                </a:extLst>
              </p:cNvPr>
              <p:cNvSpPr/>
              <p:nvPr/>
            </p:nvSpPr>
            <p:spPr>
              <a:xfrm>
                <a:off x="3188350" y="599675"/>
                <a:ext cx="160025" cy="181775"/>
              </a:xfrm>
              <a:custGeom>
                <a:avLst/>
                <a:gdLst/>
                <a:ahLst/>
                <a:cxnLst/>
                <a:rect l="l" t="t" r="r" b="b"/>
                <a:pathLst>
                  <a:path w="6401" h="7271" extrusionOk="0">
                    <a:moveTo>
                      <a:pt x="3197" y="834"/>
                    </a:moveTo>
                    <a:lnTo>
                      <a:pt x="5819" y="3514"/>
                    </a:lnTo>
                    <a:lnTo>
                      <a:pt x="5819" y="6688"/>
                    </a:lnTo>
                    <a:lnTo>
                      <a:pt x="588" y="6688"/>
                    </a:lnTo>
                    <a:lnTo>
                      <a:pt x="588" y="3460"/>
                    </a:lnTo>
                    <a:lnTo>
                      <a:pt x="3197" y="834"/>
                    </a:lnTo>
                    <a:close/>
                    <a:moveTo>
                      <a:pt x="3197" y="1"/>
                    </a:moveTo>
                    <a:lnTo>
                      <a:pt x="0" y="3223"/>
                    </a:lnTo>
                    <a:lnTo>
                      <a:pt x="0" y="7270"/>
                    </a:lnTo>
                    <a:lnTo>
                      <a:pt x="6401" y="7270"/>
                    </a:lnTo>
                    <a:lnTo>
                      <a:pt x="6401" y="3276"/>
                    </a:lnTo>
                    <a:lnTo>
                      <a:pt x="319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194" name="Google Shape;83;p2">
                <a:extLst>
                  <a:ext uri="{FF2B5EF4-FFF2-40B4-BE49-F238E27FC236}">
                    <a16:creationId xmlns:a16="http://schemas.microsoft.com/office/drawing/2014/main" id="{E11CE1B1-5DB2-624A-77AE-9A5F3804C886}"/>
                  </a:ext>
                </a:extLst>
              </p:cNvPr>
              <p:cNvSpPr/>
              <p:nvPr/>
            </p:nvSpPr>
            <p:spPr>
              <a:xfrm>
                <a:off x="3381800" y="1027200"/>
                <a:ext cx="328275" cy="308350"/>
              </a:xfrm>
              <a:custGeom>
                <a:avLst/>
                <a:gdLst/>
                <a:ahLst/>
                <a:cxnLst/>
                <a:rect l="l" t="t" r="r" b="b"/>
                <a:pathLst>
                  <a:path w="13131" h="12334" extrusionOk="0">
                    <a:moveTo>
                      <a:pt x="8488" y="582"/>
                    </a:moveTo>
                    <a:lnTo>
                      <a:pt x="8488" y="6395"/>
                    </a:lnTo>
                    <a:lnTo>
                      <a:pt x="11709" y="6395"/>
                    </a:lnTo>
                    <a:lnTo>
                      <a:pt x="6563" y="11508"/>
                    </a:lnTo>
                    <a:lnTo>
                      <a:pt x="1420" y="6395"/>
                    </a:lnTo>
                    <a:lnTo>
                      <a:pt x="4654" y="6395"/>
                    </a:lnTo>
                    <a:lnTo>
                      <a:pt x="4654" y="582"/>
                    </a:lnTo>
                    <a:close/>
                    <a:moveTo>
                      <a:pt x="4066" y="0"/>
                    </a:moveTo>
                    <a:lnTo>
                      <a:pt x="4066" y="5813"/>
                    </a:lnTo>
                    <a:lnTo>
                      <a:pt x="1" y="5813"/>
                    </a:lnTo>
                    <a:lnTo>
                      <a:pt x="6563" y="12334"/>
                    </a:lnTo>
                    <a:lnTo>
                      <a:pt x="13130" y="5813"/>
                    </a:lnTo>
                    <a:lnTo>
                      <a:pt x="9076" y="5813"/>
                    </a:lnTo>
                    <a:lnTo>
                      <a:pt x="907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195" name="Google Shape;84;p2">
                <a:extLst>
                  <a:ext uri="{FF2B5EF4-FFF2-40B4-BE49-F238E27FC236}">
                    <a16:creationId xmlns:a16="http://schemas.microsoft.com/office/drawing/2014/main" id="{E58790DB-3F86-71A1-4902-871CFD6DF8BD}"/>
                  </a:ext>
                </a:extLst>
              </p:cNvPr>
              <p:cNvSpPr/>
              <p:nvPr/>
            </p:nvSpPr>
            <p:spPr>
              <a:xfrm>
                <a:off x="3316125" y="1027200"/>
                <a:ext cx="182025" cy="159900"/>
              </a:xfrm>
              <a:custGeom>
                <a:avLst/>
                <a:gdLst/>
                <a:ahLst/>
                <a:cxnLst/>
                <a:rect l="l" t="t" r="r" b="b"/>
                <a:pathLst>
                  <a:path w="7281" h="6396" extrusionOk="0">
                    <a:moveTo>
                      <a:pt x="6693" y="582"/>
                    </a:moveTo>
                    <a:lnTo>
                      <a:pt x="6693" y="5813"/>
                    </a:lnTo>
                    <a:lnTo>
                      <a:pt x="3459" y="5813"/>
                    </a:lnTo>
                    <a:lnTo>
                      <a:pt x="832" y="3204"/>
                    </a:lnTo>
                    <a:lnTo>
                      <a:pt x="3512" y="582"/>
                    </a:lnTo>
                    <a:close/>
                    <a:moveTo>
                      <a:pt x="3275" y="0"/>
                    </a:moveTo>
                    <a:lnTo>
                      <a:pt x="0" y="3199"/>
                    </a:lnTo>
                    <a:lnTo>
                      <a:pt x="3215" y="6395"/>
                    </a:lnTo>
                    <a:lnTo>
                      <a:pt x="7281" y="6395"/>
                    </a:lnTo>
                    <a:lnTo>
                      <a:pt x="728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sp>
            <p:nvSpPr>
              <p:cNvPr id="196" name="Google Shape;85;p2">
                <a:extLst>
                  <a:ext uri="{FF2B5EF4-FFF2-40B4-BE49-F238E27FC236}">
                    <a16:creationId xmlns:a16="http://schemas.microsoft.com/office/drawing/2014/main" id="{BEB06C20-DA6C-2543-2C89-47C93BB9186C}"/>
                  </a:ext>
                </a:extLst>
              </p:cNvPr>
              <p:cNvSpPr/>
              <p:nvPr/>
            </p:nvSpPr>
            <p:spPr>
              <a:xfrm>
                <a:off x="3594000" y="1027200"/>
                <a:ext cx="181900" cy="159900"/>
              </a:xfrm>
              <a:custGeom>
                <a:avLst/>
                <a:gdLst/>
                <a:ahLst/>
                <a:cxnLst/>
                <a:rect l="l" t="t" r="r" b="b"/>
                <a:pathLst>
                  <a:path w="7276" h="6396" extrusionOk="0">
                    <a:moveTo>
                      <a:pt x="3762" y="582"/>
                    </a:moveTo>
                    <a:lnTo>
                      <a:pt x="6442" y="3204"/>
                    </a:lnTo>
                    <a:lnTo>
                      <a:pt x="3816" y="5813"/>
                    </a:lnTo>
                    <a:lnTo>
                      <a:pt x="588" y="5813"/>
                    </a:lnTo>
                    <a:lnTo>
                      <a:pt x="588" y="582"/>
                    </a:lnTo>
                    <a:close/>
                    <a:moveTo>
                      <a:pt x="0" y="0"/>
                    </a:moveTo>
                    <a:lnTo>
                      <a:pt x="0" y="6395"/>
                    </a:lnTo>
                    <a:lnTo>
                      <a:pt x="4053" y="6395"/>
                    </a:lnTo>
                    <a:lnTo>
                      <a:pt x="7275" y="3199"/>
                    </a:lnTo>
                    <a:lnTo>
                      <a:pt x="400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7D495"/>
                  </a:solidFill>
                </a:endParaRPr>
              </a:p>
            </p:txBody>
          </p:sp>
        </p:grpSp>
      </p:grpSp>
    </p:spTree>
    <p:extLst>
      <p:ext uri="{BB962C8B-B14F-4D97-AF65-F5344CB8AC3E}">
        <p14:creationId xmlns:p14="http://schemas.microsoft.com/office/powerpoint/2010/main" val="1703316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7142D-D3BF-8001-F37A-3A70C6A0635B}"/>
            </a:ext>
          </a:extLst>
        </p:cNvPr>
        <p:cNvGrpSpPr/>
        <p:nvPr/>
      </p:nvGrpSpPr>
      <p:grpSpPr>
        <a:xfrm>
          <a:off x="0" y="0"/>
          <a:ext cx="0" cy="0"/>
          <a:chOff x="0" y="0"/>
          <a:chExt cx="0" cy="0"/>
        </a:xfrm>
      </p:grpSpPr>
      <p:sp>
        <p:nvSpPr>
          <p:cNvPr id="49" name="مربع نص 48">
            <a:extLst>
              <a:ext uri="{FF2B5EF4-FFF2-40B4-BE49-F238E27FC236}">
                <a16:creationId xmlns:a16="http://schemas.microsoft.com/office/drawing/2014/main" id="{200E9F7A-6699-C57A-AE23-97531494C396}"/>
              </a:ext>
            </a:extLst>
          </p:cNvPr>
          <p:cNvSpPr txBox="1"/>
          <p:nvPr/>
        </p:nvSpPr>
        <p:spPr>
          <a:xfrm>
            <a:off x="5018129" y="1533208"/>
            <a:ext cx="6586497" cy="3370153"/>
          </a:xfrm>
          <a:prstGeom prst="rect">
            <a:avLst/>
          </a:prstGeom>
          <a:noFill/>
        </p:spPr>
        <p:txBody>
          <a:bodyPr wrap="square">
            <a:spAutoFit/>
          </a:bodyPr>
          <a:lstStyle/>
          <a:p>
            <a:pPr marL="285750" indent="-285750">
              <a:lnSpc>
                <a:spcPct val="150000"/>
              </a:lnSpc>
              <a:buBlip>
                <a:blip r:embed="rId2"/>
              </a:buBlip>
            </a:pPr>
            <a:r>
              <a:rPr lang="ar-SA" sz="2200" b="1" dirty="0">
                <a:solidFill>
                  <a:srgbClr val="CC6741"/>
                </a:solidFill>
                <a:latin typeface="Harmattan" panose="01000503000000020003" pitchFamily="2" charset="-78"/>
                <a:ea typeface="Harmattan" panose="01000503000000020003" pitchFamily="2" charset="-78"/>
                <a:cs typeface="Harmattan" panose="01000503000000020003" pitchFamily="2" charset="-78"/>
              </a:rPr>
              <a:t>شهر صلاة التّراويح: </a:t>
            </a:r>
            <a:r>
              <a:rPr lang="ar-SA" sz="2000" dirty="0">
                <a:solidFill>
                  <a:srgbClr val="11516D"/>
                </a:solidFill>
                <a:latin typeface="Harmattan" panose="01000503000000020003" pitchFamily="2" charset="-78"/>
                <a:ea typeface="Harmattan" panose="01000503000000020003" pitchFamily="2" charset="-78"/>
                <a:cs typeface="Harmattan" panose="01000503000000020003" pitchFamily="2" charset="-78"/>
              </a:rPr>
              <a:t>وتُسمّى أيضاً بصلاة القيام، هي سُنّة مُؤكّدة للنّساء والرّجال سنّها الرّسول عليه الصّلاة والسّلام، وهي شعيرة عظيمة من شعائر رمضان، وقد أدّاها الرّسول عليه الصّلاة والسّلام جماعة، ثم خاف أن تُصبح فرضاً ويشقُّ على أمّته، فصلاها مُنفرداً رحمةً بأمّته، ثم جمّع عمر بن الخطاب رضي الله عنه المُصلّين على قارئ واحد وعادت تُصلّى جماعة لمن يرغب ذلك، </a:t>
            </a:r>
          </a:p>
          <a:p>
            <a:pPr marL="285750" indent="-285750">
              <a:lnSpc>
                <a:spcPct val="150000"/>
              </a:lnSpc>
              <a:buBlip>
                <a:blip r:embed="rId2"/>
              </a:buBlip>
            </a:pPr>
            <a:r>
              <a:rPr lang="ar-SA" sz="2000" dirty="0">
                <a:solidFill>
                  <a:srgbClr val="11516D"/>
                </a:solidFill>
                <a:latin typeface="Harmattan" panose="01000503000000020003" pitchFamily="2" charset="-78"/>
                <a:ea typeface="Harmattan" panose="01000503000000020003" pitchFamily="2" charset="-78"/>
                <a:cs typeface="Harmattan" panose="01000503000000020003" pitchFamily="2" charset="-78"/>
              </a:rPr>
              <a:t>ولم يُحدّد الرّسول عليه الصّلاة والسّلام عدد ركعاتها، فيمكن تأديتها ركعتين أو أكثر، وقت صلاة التّراويح من بعد صلاة العشاء وحتى قُبيل أذان الفجر.</a:t>
            </a:r>
          </a:p>
        </p:txBody>
      </p:sp>
      <p:sp>
        <p:nvSpPr>
          <p:cNvPr id="4" name="مربع نص 3">
            <a:extLst>
              <a:ext uri="{FF2B5EF4-FFF2-40B4-BE49-F238E27FC236}">
                <a16:creationId xmlns:a16="http://schemas.microsoft.com/office/drawing/2014/main" id="{BED5EAB4-AD21-2113-98EA-E3EE3E2EC80D}"/>
              </a:ext>
            </a:extLst>
          </p:cNvPr>
          <p:cNvSpPr txBox="1"/>
          <p:nvPr/>
        </p:nvSpPr>
        <p:spPr>
          <a:xfrm>
            <a:off x="3003476" y="637246"/>
            <a:ext cx="6185049" cy="769441"/>
          </a:xfrm>
          <a:prstGeom prst="rect">
            <a:avLst/>
          </a:prstGeom>
          <a:noFill/>
        </p:spPr>
        <p:txBody>
          <a:bodyPr wrap="square" rtlCol="1">
            <a:spAutoFit/>
          </a:bodyPr>
          <a:lstStyle/>
          <a:p>
            <a:pPr algn="ctr"/>
            <a:r>
              <a:rPr lang="ar-SA" sz="4400" b="1" dirty="0">
                <a:solidFill>
                  <a:srgbClr val="587E82"/>
                </a:solidFill>
                <a:latin typeface="Harmattan" panose="01000503000000020003" pitchFamily="2" charset="-78"/>
                <a:ea typeface="Harmattan" panose="01000503000000020003" pitchFamily="2" charset="-78"/>
                <a:cs typeface="Harmattan" panose="01000503000000020003" pitchFamily="2" charset="-78"/>
              </a:rPr>
              <a:t>فضائل شهر  </a:t>
            </a:r>
            <a:r>
              <a:rPr lang="ar-SA" sz="4400" b="1" dirty="0">
                <a:solidFill>
                  <a:srgbClr val="CC6741"/>
                </a:solidFill>
                <a:latin typeface="Harmattan" panose="01000503000000020003" pitchFamily="2" charset="-78"/>
                <a:ea typeface="Harmattan" panose="01000503000000020003" pitchFamily="2" charset="-78"/>
                <a:cs typeface="Harmattan" panose="01000503000000020003" pitchFamily="2" charset="-78"/>
              </a:rPr>
              <a:t>رمضان</a:t>
            </a:r>
          </a:p>
        </p:txBody>
      </p:sp>
      <p:grpSp>
        <p:nvGrpSpPr>
          <p:cNvPr id="195" name="مجموعة 194">
            <a:extLst>
              <a:ext uri="{FF2B5EF4-FFF2-40B4-BE49-F238E27FC236}">
                <a16:creationId xmlns:a16="http://schemas.microsoft.com/office/drawing/2014/main" id="{3A728D48-FE62-98FF-4915-83E4052EC481}"/>
              </a:ext>
            </a:extLst>
          </p:cNvPr>
          <p:cNvGrpSpPr/>
          <p:nvPr/>
        </p:nvGrpSpPr>
        <p:grpSpPr>
          <a:xfrm>
            <a:off x="1508500" y="2288257"/>
            <a:ext cx="2964598" cy="2935867"/>
            <a:chOff x="1508500" y="2288257"/>
            <a:chExt cx="2964598" cy="2935867"/>
          </a:xfrm>
        </p:grpSpPr>
        <p:sp>
          <p:nvSpPr>
            <p:cNvPr id="159" name="Google Shape;1333;p46">
              <a:extLst>
                <a:ext uri="{FF2B5EF4-FFF2-40B4-BE49-F238E27FC236}">
                  <a16:creationId xmlns:a16="http://schemas.microsoft.com/office/drawing/2014/main" id="{5A704EE2-F915-F8CF-3C26-49C73F12D9CB}"/>
                </a:ext>
              </a:extLst>
            </p:cNvPr>
            <p:cNvSpPr/>
            <p:nvPr/>
          </p:nvSpPr>
          <p:spPr>
            <a:xfrm>
              <a:off x="1508500" y="2288257"/>
              <a:ext cx="2964598" cy="2935867"/>
            </a:xfrm>
            <a:custGeom>
              <a:avLst/>
              <a:gdLst/>
              <a:ahLst/>
              <a:cxnLst/>
              <a:rect l="l" t="t" r="r" b="b"/>
              <a:pathLst>
                <a:path w="80072" h="79296" extrusionOk="0">
                  <a:moveTo>
                    <a:pt x="40352" y="0"/>
                  </a:moveTo>
                  <a:cubicBezTo>
                    <a:pt x="19086" y="0"/>
                    <a:pt x="1492" y="16865"/>
                    <a:pt x="754" y="38283"/>
                  </a:cubicBezTo>
                  <a:cubicBezTo>
                    <a:pt x="1" y="60166"/>
                    <a:pt x="17128" y="78519"/>
                    <a:pt x="39013" y="79272"/>
                  </a:cubicBezTo>
                  <a:cubicBezTo>
                    <a:pt x="39478" y="79288"/>
                    <a:pt x="39941" y="79296"/>
                    <a:pt x="40402" y="79296"/>
                  </a:cubicBezTo>
                  <a:cubicBezTo>
                    <a:pt x="61668" y="79296"/>
                    <a:pt x="79264" y="62432"/>
                    <a:pt x="80002" y="41013"/>
                  </a:cubicBezTo>
                  <a:cubicBezTo>
                    <a:pt x="80071" y="38986"/>
                    <a:pt x="79987" y="36957"/>
                    <a:pt x="79749" y="34943"/>
                  </a:cubicBezTo>
                  <a:cubicBezTo>
                    <a:pt x="78034" y="50483"/>
                    <a:pt x="64865" y="62396"/>
                    <a:pt x="49097" y="62396"/>
                  </a:cubicBezTo>
                  <a:cubicBezTo>
                    <a:pt x="48738" y="62396"/>
                    <a:pt x="48377" y="62390"/>
                    <a:pt x="48016" y="62378"/>
                  </a:cubicBezTo>
                  <a:cubicBezTo>
                    <a:pt x="30978" y="61790"/>
                    <a:pt x="17640" y="47502"/>
                    <a:pt x="18229" y="30464"/>
                  </a:cubicBezTo>
                  <a:cubicBezTo>
                    <a:pt x="18788" y="14218"/>
                    <a:pt x="31804" y="1349"/>
                    <a:pt x="47782" y="693"/>
                  </a:cubicBezTo>
                  <a:cubicBezTo>
                    <a:pt x="45789" y="317"/>
                    <a:pt x="43770" y="94"/>
                    <a:pt x="41743" y="24"/>
                  </a:cubicBezTo>
                  <a:cubicBezTo>
                    <a:pt x="41278" y="8"/>
                    <a:pt x="40814" y="0"/>
                    <a:pt x="40352" y="0"/>
                  </a:cubicBezTo>
                  <a:close/>
                </a:path>
              </a:pathLst>
            </a:custGeom>
            <a:solidFill>
              <a:srgbClr val="587E8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1334;p46">
              <a:extLst>
                <a:ext uri="{FF2B5EF4-FFF2-40B4-BE49-F238E27FC236}">
                  <a16:creationId xmlns:a16="http://schemas.microsoft.com/office/drawing/2014/main" id="{7E86DA58-13E7-417C-0822-1DEF5FF7C312}"/>
                </a:ext>
              </a:extLst>
            </p:cNvPr>
            <p:cNvSpPr/>
            <p:nvPr/>
          </p:nvSpPr>
          <p:spPr>
            <a:xfrm>
              <a:off x="1836533" y="2288257"/>
              <a:ext cx="2634564" cy="2451220"/>
            </a:xfrm>
            <a:custGeom>
              <a:avLst/>
              <a:gdLst/>
              <a:ahLst/>
              <a:cxnLst/>
              <a:rect l="l" t="t" r="r" b="b"/>
              <a:pathLst>
                <a:path w="71158" h="66206" extrusionOk="0">
                  <a:moveTo>
                    <a:pt x="31495" y="0"/>
                  </a:moveTo>
                  <a:cubicBezTo>
                    <a:pt x="20743" y="0"/>
                    <a:pt x="10929" y="4312"/>
                    <a:pt x="3757" y="11342"/>
                  </a:cubicBezTo>
                  <a:cubicBezTo>
                    <a:pt x="1979" y="15621"/>
                    <a:pt x="923" y="20287"/>
                    <a:pt x="753" y="25193"/>
                  </a:cubicBezTo>
                  <a:cubicBezTo>
                    <a:pt x="0" y="47076"/>
                    <a:pt x="17129" y="65428"/>
                    <a:pt x="39012" y="66182"/>
                  </a:cubicBezTo>
                  <a:cubicBezTo>
                    <a:pt x="39476" y="66198"/>
                    <a:pt x="39939" y="66206"/>
                    <a:pt x="40400" y="66206"/>
                  </a:cubicBezTo>
                  <a:cubicBezTo>
                    <a:pt x="51152" y="66206"/>
                    <a:pt x="60966" y="61894"/>
                    <a:pt x="68138" y="54864"/>
                  </a:cubicBezTo>
                  <a:cubicBezTo>
                    <a:pt x="69916" y="50584"/>
                    <a:pt x="70972" y="45919"/>
                    <a:pt x="71142" y="41013"/>
                  </a:cubicBezTo>
                  <a:cubicBezTo>
                    <a:pt x="71154" y="40672"/>
                    <a:pt x="71155" y="40334"/>
                    <a:pt x="71157" y="39995"/>
                  </a:cubicBezTo>
                  <a:lnTo>
                    <a:pt x="71157" y="39995"/>
                  </a:lnTo>
                  <a:cubicBezTo>
                    <a:pt x="70577" y="40590"/>
                    <a:pt x="69977" y="41163"/>
                    <a:pt x="69351" y="41708"/>
                  </a:cubicBezTo>
                  <a:cubicBezTo>
                    <a:pt x="65129" y="53810"/>
                    <a:pt x="53623" y="62396"/>
                    <a:pt x="40237" y="62396"/>
                  </a:cubicBezTo>
                  <a:cubicBezTo>
                    <a:pt x="39878" y="62396"/>
                    <a:pt x="39517" y="62390"/>
                    <a:pt x="39156" y="62378"/>
                  </a:cubicBezTo>
                  <a:cubicBezTo>
                    <a:pt x="22118" y="61790"/>
                    <a:pt x="8780" y="47502"/>
                    <a:pt x="9369" y="30464"/>
                  </a:cubicBezTo>
                  <a:cubicBezTo>
                    <a:pt x="9928" y="14219"/>
                    <a:pt x="22944" y="1349"/>
                    <a:pt x="38922" y="694"/>
                  </a:cubicBezTo>
                  <a:cubicBezTo>
                    <a:pt x="36929" y="317"/>
                    <a:pt x="34910" y="94"/>
                    <a:pt x="32883" y="24"/>
                  </a:cubicBezTo>
                  <a:cubicBezTo>
                    <a:pt x="32419" y="8"/>
                    <a:pt x="31956" y="0"/>
                    <a:pt x="31495" y="0"/>
                  </a:cubicBezTo>
                  <a:close/>
                </a:path>
              </a:pathLst>
            </a:custGeom>
            <a:solidFill>
              <a:srgbClr val="6A979C"/>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61" name="Google Shape;1335;p46">
              <a:extLst>
                <a:ext uri="{FF2B5EF4-FFF2-40B4-BE49-F238E27FC236}">
                  <a16:creationId xmlns:a16="http://schemas.microsoft.com/office/drawing/2014/main" id="{5A5D3BB1-69C9-8A69-A7FA-6D3F0FE95E44}"/>
                </a:ext>
              </a:extLst>
            </p:cNvPr>
            <p:cNvSpPr/>
            <p:nvPr/>
          </p:nvSpPr>
          <p:spPr>
            <a:xfrm>
              <a:off x="3019307" y="3733716"/>
              <a:ext cx="483091" cy="413375"/>
            </a:xfrm>
            <a:custGeom>
              <a:avLst/>
              <a:gdLst/>
              <a:ahLst/>
              <a:cxnLst/>
              <a:rect l="l" t="t" r="r" b="b"/>
              <a:pathLst>
                <a:path w="13048" h="11165" extrusionOk="0">
                  <a:moveTo>
                    <a:pt x="6524" y="0"/>
                  </a:moveTo>
                  <a:cubicBezTo>
                    <a:pt x="2921" y="0"/>
                    <a:pt x="1" y="2074"/>
                    <a:pt x="1" y="4631"/>
                  </a:cubicBezTo>
                  <a:cubicBezTo>
                    <a:pt x="1" y="6153"/>
                    <a:pt x="1036" y="7503"/>
                    <a:pt x="2635" y="8347"/>
                  </a:cubicBezTo>
                  <a:cubicBezTo>
                    <a:pt x="4060" y="9100"/>
                    <a:pt x="5386" y="10025"/>
                    <a:pt x="6524" y="11165"/>
                  </a:cubicBezTo>
                  <a:cubicBezTo>
                    <a:pt x="7663" y="10025"/>
                    <a:pt x="8989" y="9100"/>
                    <a:pt x="10413" y="8347"/>
                  </a:cubicBezTo>
                  <a:cubicBezTo>
                    <a:pt x="12012" y="7503"/>
                    <a:pt x="13048" y="6153"/>
                    <a:pt x="13048" y="4631"/>
                  </a:cubicBezTo>
                  <a:cubicBezTo>
                    <a:pt x="13048" y="2074"/>
                    <a:pt x="10127" y="0"/>
                    <a:pt x="6524" y="0"/>
                  </a:cubicBezTo>
                  <a:close/>
                </a:path>
              </a:pathLst>
            </a:custGeom>
            <a:solidFill>
              <a:srgbClr val="6A97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1336;p46">
              <a:extLst>
                <a:ext uri="{FF2B5EF4-FFF2-40B4-BE49-F238E27FC236}">
                  <a16:creationId xmlns:a16="http://schemas.microsoft.com/office/drawing/2014/main" id="{FEB0899D-BDEA-90AE-9001-F1D7E5BA488C}"/>
                </a:ext>
              </a:extLst>
            </p:cNvPr>
            <p:cNvSpPr/>
            <p:nvPr/>
          </p:nvSpPr>
          <p:spPr>
            <a:xfrm>
              <a:off x="2863916" y="2619402"/>
              <a:ext cx="766881" cy="502086"/>
            </a:xfrm>
            <a:custGeom>
              <a:avLst/>
              <a:gdLst/>
              <a:ahLst/>
              <a:cxnLst/>
              <a:rect l="l" t="t" r="r" b="b"/>
              <a:pathLst>
                <a:path w="20713" h="13561" extrusionOk="0">
                  <a:moveTo>
                    <a:pt x="10357" y="0"/>
                  </a:moveTo>
                  <a:cubicBezTo>
                    <a:pt x="10357" y="0"/>
                    <a:pt x="8957" y="3368"/>
                    <a:pt x="4479" y="4676"/>
                  </a:cubicBezTo>
                  <a:cubicBezTo>
                    <a:pt x="0" y="5983"/>
                    <a:pt x="660" y="9471"/>
                    <a:pt x="660" y="9471"/>
                  </a:cubicBezTo>
                  <a:cubicBezTo>
                    <a:pt x="660" y="9471"/>
                    <a:pt x="800" y="12096"/>
                    <a:pt x="5508" y="13560"/>
                  </a:cubicBezTo>
                  <a:lnTo>
                    <a:pt x="15205" y="13560"/>
                  </a:lnTo>
                  <a:cubicBezTo>
                    <a:pt x="19913" y="12096"/>
                    <a:pt x="20052" y="9471"/>
                    <a:pt x="20052" y="9471"/>
                  </a:cubicBezTo>
                  <a:cubicBezTo>
                    <a:pt x="20052" y="9471"/>
                    <a:pt x="20713" y="5983"/>
                    <a:pt x="16234" y="4676"/>
                  </a:cubicBezTo>
                  <a:cubicBezTo>
                    <a:pt x="11756" y="3368"/>
                    <a:pt x="10357" y="0"/>
                    <a:pt x="10357" y="0"/>
                  </a:cubicBezTo>
                  <a:close/>
                </a:path>
              </a:pathLst>
            </a:custGeom>
            <a:solidFill>
              <a:srgbClr val="6A97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63" name="Google Shape;1337;p46">
              <a:extLst>
                <a:ext uri="{FF2B5EF4-FFF2-40B4-BE49-F238E27FC236}">
                  <a16:creationId xmlns:a16="http://schemas.microsoft.com/office/drawing/2014/main" id="{9F884A50-6485-2C15-EEB8-A9664568BC94}"/>
                </a:ext>
              </a:extLst>
            </p:cNvPr>
            <p:cNvSpPr/>
            <p:nvPr/>
          </p:nvSpPr>
          <p:spPr>
            <a:xfrm>
              <a:off x="3056073" y="2619402"/>
              <a:ext cx="374868" cy="502086"/>
            </a:xfrm>
            <a:custGeom>
              <a:avLst/>
              <a:gdLst/>
              <a:ahLst/>
              <a:cxnLst/>
              <a:rect l="l" t="t" r="r" b="b"/>
              <a:pathLst>
                <a:path w="10125" h="13561" extrusionOk="0">
                  <a:moveTo>
                    <a:pt x="5062" y="0"/>
                  </a:moveTo>
                  <a:cubicBezTo>
                    <a:pt x="5062" y="0"/>
                    <a:pt x="4378" y="3368"/>
                    <a:pt x="2189" y="4676"/>
                  </a:cubicBezTo>
                  <a:cubicBezTo>
                    <a:pt x="0" y="5983"/>
                    <a:pt x="322" y="9471"/>
                    <a:pt x="322" y="9471"/>
                  </a:cubicBezTo>
                  <a:cubicBezTo>
                    <a:pt x="322" y="9471"/>
                    <a:pt x="390" y="12096"/>
                    <a:pt x="2692" y="13560"/>
                  </a:cubicBezTo>
                  <a:lnTo>
                    <a:pt x="7432" y="13560"/>
                  </a:lnTo>
                  <a:cubicBezTo>
                    <a:pt x="9734" y="12096"/>
                    <a:pt x="9802" y="9471"/>
                    <a:pt x="9802" y="9471"/>
                  </a:cubicBezTo>
                  <a:cubicBezTo>
                    <a:pt x="9802" y="9471"/>
                    <a:pt x="10125" y="5983"/>
                    <a:pt x="7936" y="4676"/>
                  </a:cubicBezTo>
                  <a:cubicBezTo>
                    <a:pt x="5747" y="3368"/>
                    <a:pt x="5062" y="0"/>
                    <a:pt x="5062" y="0"/>
                  </a:cubicBezTo>
                  <a:close/>
                </a:path>
              </a:pathLst>
            </a:custGeom>
            <a:solidFill>
              <a:srgbClr val="EFDE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1338;p46">
              <a:extLst>
                <a:ext uri="{FF2B5EF4-FFF2-40B4-BE49-F238E27FC236}">
                  <a16:creationId xmlns:a16="http://schemas.microsoft.com/office/drawing/2014/main" id="{3A727A0A-8EC7-C7F4-27C3-A2D32880454D}"/>
                </a:ext>
              </a:extLst>
            </p:cNvPr>
            <p:cNvSpPr/>
            <p:nvPr/>
          </p:nvSpPr>
          <p:spPr>
            <a:xfrm>
              <a:off x="2942891" y="3137591"/>
              <a:ext cx="623339" cy="740260"/>
            </a:xfrm>
            <a:custGeom>
              <a:avLst/>
              <a:gdLst/>
              <a:ahLst/>
              <a:cxnLst/>
              <a:rect l="l" t="t" r="r" b="b"/>
              <a:pathLst>
                <a:path w="16836" h="19994" extrusionOk="0">
                  <a:moveTo>
                    <a:pt x="1" y="1"/>
                  </a:moveTo>
                  <a:lnTo>
                    <a:pt x="1" y="19994"/>
                  </a:lnTo>
                  <a:lnTo>
                    <a:pt x="16835" y="19994"/>
                  </a:lnTo>
                  <a:lnTo>
                    <a:pt x="16835" y="1"/>
                  </a:lnTo>
                  <a:close/>
                </a:path>
              </a:pathLst>
            </a:custGeom>
            <a:solidFill>
              <a:srgbClr val="6A979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1339;p46">
              <a:extLst>
                <a:ext uri="{FF2B5EF4-FFF2-40B4-BE49-F238E27FC236}">
                  <a16:creationId xmlns:a16="http://schemas.microsoft.com/office/drawing/2014/main" id="{2CCA5EDC-5BEF-F253-3DF9-B2B06BC8A14A}"/>
                </a:ext>
              </a:extLst>
            </p:cNvPr>
            <p:cNvSpPr/>
            <p:nvPr/>
          </p:nvSpPr>
          <p:spPr>
            <a:xfrm>
              <a:off x="3168404" y="3224377"/>
              <a:ext cx="172312" cy="526593"/>
            </a:xfrm>
            <a:custGeom>
              <a:avLst/>
              <a:gdLst/>
              <a:ahLst/>
              <a:cxnLst/>
              <a:rect l="l" t="t" r="r" b="b"/>
              <a:pathLst>
                <a:path w="4654" h="14223" extrusionOk="0">
                  <a:moveTo>
                    <a:pt x="2327" y="1"/>
                  </a:moveTo>
                  <a:lnTo>
                    <a:pt x="0" y="1084"/>
                  </a:lnTo>
                  <a:lnTo>
                    <a:pt x="0" y="14222"/>
                  </a:lnTo>
                  <a:lnTo>
                    <a:pt x="4653" y="14222"/>
                  </a:lnTo>
                  <a:lnTo>
                    <a:pt x="4653" y="1084"/>
                  </a:lnTo>
                  <a:lnTo>
                    <a:pt x="2327" y="1"/>
                  </a:lnTo>
                  <a:close/>
                </a:path>
              </a:pathLst>
            </a:custGeom>
            <a:solidFill>
              <a:srgbClr val="EFDE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1340;p46">
              <a:extLst>
                <a:ext uri="{FF2B5EF4-FFF2-40B4-BE49-F238E27FC236}">
                  <a16:creationId xmlns:a16="http://schemas.microsoft.com/office/drawing/2014/main" id="{5F579E87-D01F-9E09-5980-464EFD98A910}"/>
                </a:ext>
              </a:extLst>
            </p:cNvPr>
            <p:cNvSpPr/>
            <p:nvPr/>
          </p:nvSpPr>
          <p:spPr>
            <a:xfrm>
              <a:off x="3388290" y="3224377"/>
              <a:ext cx="127808" cy="526593"/>
            </a:xfrm>
            <a:custGeom>
              <a:avLst/>
              <a:gdLst/>
              <a:ahLst/>
              <a:cxnLst/>
              <a:rect l="l" t="t" r="r" b="b"/>
              <a:pathLst>
                <a:path w="3452" h="14223" extrusionOk="0">
                  <a:moveTo>
                    <a:pt x="1726" y="1"/>
                  </a:moveTo>
                  <a:lnTo>
                    <a:pt x="0" y="1084"/>
                  </a:lnTo>
                  <a:lnTo>
                    <a:pt x="0" y="14222"/>
                  </a:lnTo>
                  <a:lnTo>
                    <a:pt x="3451" y="14222"/>
                  </a:lnTo>
                  <a:lnTo>
                    <a:pt x="3451" y="1084"/>
                  </a:lnTo>
                  <a:lnTo>
                    <a:pt x="1726" y="1"/>
                  </a:lnTo>
                  <a:close/>
                </a:path>
              </a:pathLst>
            </a:custGeom>
            <a:solidFill>
              <a:srgbClr val="EFDE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1341;p46">
              <a:extLst>
                <a:ext uri="{FF2B5EF4-FFF2-40B4-BE49-F238E27FC236}">
                  <a16:creationId xmlns:a16="http://schemas.microsoft.com/office/drawing/2014/main" id="{2E430A3A-2597-CE90-4210-6D1378870236}"/>
                </a:ext>
              </a:extLst>
            </p:cNvPr>
            <p:cNvSpPr/>
            <p:nvPr/>
          </p:nvSpPr>
          <p:spPr>
            <a:xfrm>
              <a:off x="2993020" y="3224377"/>
              <a:ext cx="127844" cy="526593"/>
            </a:xfrm>
            <a:custGeom>
              <a:avLst/>
              <a:gdLst/>
              <a:ahLst/>
              <a:cxnLst/>
              <a:rect l="l" t="t" r="r" b="b"/>
              <a:pathLst>
                <a:path w="3453" h="14223" extrusionOk="0">
                  <a:moveTo>
                    <a:pt x="1727" y="1"/>
                  </a:moveTo>
                  <a:lnTo>
                    <a:pt x="0" y="1084"/>
                  </a:lnTo>
                  <a:lnTo>
                    <a:pt x="0" y="14222"/>
                  </a:lnTo>
                  <a:lnTo>
                    <a:pt x="3453" y="14222"/>
                  </a:lnTo>
                  <a:lnTo>
                    <a:pt x="3453" y="1084"/>
                  </a:lnTo>
                  <a:lnTo>
                    <a:pt x="1727" y="1"/>
                  </a:lnTo>
                  <a:close/>
                </a:path>
              </a:pathLst>
            </a:custGeom>
            <a:solidFill>
              <a:srgbClr val="EFDE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8" name="Google Shape;1342;p46">
              <a:extLst>
                <a:ext uri="{FF2B5EF4-FFF2-40B4-BE49-F238E27FC236}">
                  <a16:creationId xmlns:a16="http://schemas.microsoft.com/office/drawing/2014/main" id="{455BF6DA-BFD9-63FE-54FA-49386268BE61}"/>
                </a:ext>
              </a:extLst>
            </p:cNvPr>
            <p:cNvSpPr/>
            <p:nvPr/>
          </p:nvSpPr>
          <p:spPr>
            <a:xfrm>
              <a:off x="3223977" y="2520843"/>
              <a:ext cx="38319" cy="38282"/>
            </a:xfrm>
            <a:custGeom>
              <a:avLst/>
              <a:gdLst/>
              <a:ahLst/>
              <a:cxnLst/>
              <a:rect l="l" t="t" r="r" b="b"/>
              <a:pathLst>
                <a:path w="1035" h="1034" extrusionOk="0">
                  <a:moveTo>
                    <a:pt x="513" y="0"/>
                  </a:moveTo>
                  <a:cubicBezTo>
                    <a:pt x="448" y="0"/>
                    <a:pt x="382" y="13"/>
                    <a:pt x="319" y="37"/>
                  </a:cubicBezTo>
                  <a:cubicBezTo>
                    <a:pt x="258" y="66"/>
                    <a:pt x="203" y="104"/>
                    <a:pt x="156" y="151"/>
                  </a:cubicBezTo>
                  <a:cubicBezTo>
                    <a:pt x="105" y="199"/>
                    <a:pt x="66" y="257"/>
                    <a:pt x="42" y="322"/>
                  </a:cubicBezTo>
                  <a:cubicBezTo>
                    <a:pt x="14" y="383"/>
                    <a:pt x="1" y="450"/>
                    <a:pt x="0" y="518"/>
                  </a:cubicBezTo>
                  <a:cubicBezTo>
                    <a:pt x="0" y="654"/>
                    <a:pt x="55" y="785"/>
                    <a:pt x="156" y="878"/>
                  </a:cubicBezTo>
                  <a:cubicBezTo>
                    <a:pt x="201" y="928"/>
                    <a:pt x="257" y="968"/>
                    <a:pt x="319" y="993"/>
                  </a:cubicBezTo>
                  <a:cubicBezTo>
                    <a:pt x="382" y="1019"/>
                    <a:pt x="449" y="1034"/>
                    <a:pt x="516" y="1034"/>
                  </a:cubicBezTo>
                  <a:cubicBezTo>
                    <a:pt x="582" y="1034"/>
                    <a:pt x="649" y="1019"/>
                    <a:pt x="712" y="993"/>
                  </a:cubicBezTo>
                  <a:cubicBezTo>
                    <a:pt x="776" y="968"/>
                    <a:pt x="835" y="928"/>
                    <a:pt x="883" y="878"/>
                  </a:cubicBezTo>
                  <a:cubicBezTo>
                    <a:pt x="980" y="784"/>
                    <a:pt x="1035" y="653"/>
                    <a:pt x="1032" y="518"/>
                  </a:cubicBezTo>
                  <a:cubicBezTo>
                    <a:pt x="1033" y="451"/>
                    <a:pt x="1020" y="384"/>
                    <a:pt x="996" y="322"/>
                  </a:cubicBezTo>
                  <a:cubicBezTo>
                    <a:pt x="968" y="259"/>
                    <a:pt x="929" y="201"/>
                    <a:pt x="881" y="151"/>
                  </a:cubicBezTo>
                  <a:cubicBezTo>
                    <a:pt x="781" y="53"/>
                    <a:pt x="649" y="0"/>
                    <a:pt x="513" y="0"/>
                  </a:cubicBezTo>
                  <a:close/>
                </a:path>
              </a:pathLst>
            </a:custGeom>
            <a:solidFill>
              <a:srgbClr val="0B1E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343;p46">
              <a:extLst>
                <a:ext uri="{FF2B5EF4-FFF2-40B4-BE49-F238E27FC236}">
                  <a16:creationId xmlns:a16="http://schemas.microsoft.com/office/drawing/2014/main" id="{D64AF970-8B1B-AD09-48F3-E81BA7DD851F}"/>
                </a:ext>
              </a:extLst>
            </p:cNvPr>
            <p:cNvSpPr/>
            <p:nvPr/>
          </p:nvSpPr>
          <p:spPr>
            <a:xfrm>
              <a:off x="3223865" y="2303954"/>
              <a:ext cx="38431" cy="200931"/>
            </a:xfrm>
            <a:custGeom>
              <a:avLst/>
              <a:gdLst/>
              <a:ahLst/>
              <a:cxnLst/>
              <a:rect l="l" t="t" r="r" b="b"/>
              <a:pathLst>
                <a:path w="1038" h="5427" extrusionOk="0">
                  <a:moveTo>
                    <a:pt x="521" y="1"/>
                  </a:moveTo>
                  <a:cubicBezTo>
                    <a:pt x="520" y="1"/>
                    <a:pt x="519" y="1"/>
                    <a:pt x="519" y="1"/>
                  </a:cubicBezTo>
                  <a:cubicBezTo>
                    <a:pt x="233" y="2"/>
                    <a:pt x="3" y="232"/>
                    <a:pt x="2" y="516"/>
                  </a:cubicBezTo>
                  <a:cubicBezTo>
                    <a:pt x="2" y="801"/>
                    <a:pt x="233" y="1032"/>
                    <a:pt x="519" y="1033"/>
                  </a:cubicBezTo>
                  <a:cubicBezTo>
                    <a:pt x="519" y="1033"/>
                    <a:pt x="520" y="1033"/>
                    <a:pt x="521" y="1033"/>
                  </a:cubicBezTo>
                  <a:cubicBezTo>
                    <a:pt x="804" y="1033"/>
                    <a:pt x="1035" y="801"/>
                    <a:pt x="1034" y="516"/>
                  </a:cubicBezTo>
                  <a:cubicBezTo>
                    <a:pt x="1035" y="232"/>
                    <a:pt x="804" y="1"/>
                    <a:pt x="521" y="1"/>
                  </a:cubicBezTo>
                  <a:close/>
                  <a:moveTo>
                    <a:pt x="521" y="1467"/>
                  </a:moveTo>
                  <a:cubicBezTo>
                    <a:pt x="520" y="1467"/>
                    <a:pt x="519" y="1467"/>
                    <a:pt x="519" y="1467"/>
                  </a:cubicBezTo>
                  <a:cubicBezTo>
                    <a:pt x="233" y="1467"/>
                    <a:pt x="3" y="1698"/>
                    <a:pt x="2" y="1982"/>
                  </a:cubicBezTo>
                  <a:cubicBezTo>
                    <a:pt x="2" y="2267"/>
                    <a:pt x="234" y="2498"/>
                    <a:pt x="519" y="2499"/>
                  </a:cubicBezTo>
                  <a:cubicBezTo>
                    <a:pt x="804" y="2499"/>
                    <a:pt x="1035" y="2268"/>
                    <a:pt x="1034" y="1982"/>
                  </a:cubicBezTo>
                  <a:cubicBezTo>
                    <a:pt x="1035" y="1699"/>
                    <a:pt x="804" y="1467"/>
                    <a:pt x="521" y="1467"/>
                  </a:cubicBezTo>
                  <a:close/>
                  <a:moveTo>
                    <a:pt x="519" y="2927"/>
                  </a:moveTo>
                  <a:cubicBezTo>
                    <a:pt x="232" y="2930"/>
                    <a:pt x="1" y="3163"/>
                    <a:pt x="2" y="3450"/>
                  </a:cubicBezTo>
                  <a:lnTo>
                    <a:pt x="2" y="3449"/>
                  </a:lnTo>
                  <a:cubicBezTo>
                    <a:pt x="3" y="3731"/>
                    <a:pt x="232" y="3959"/>
                    <a:pt x="514" y="3959"/>
                  </a:cubicBezTo>
                  <a:cubicBezTo>
                    <a:pt x="516" y="3959"/>
                    <a:pt x="517" y="3959"/>
                    <a:pt x="519" y="3959"/>
                  </a:cubicBezTo>
                  <a:cubicBezTo>
                    <a:pt x="521" y="3959"/>
                    <a:pt x="523" y="3959"/>
                    <a:pt x="525" y="3959"/>
                  </a:cubicBezTo>
                  <a:cubicBezTo>
                    <a:pt x="806" y="3959"/>
                    <a:pt x="1035" y="3731"/>
                    <a:pt x="1034" y="3450"/>
                  </a:cubicBezTo>
                  <a:cubicBezTo>
                    <a:pt x="1038" y="3162"/>
                    <a:pt x="806" y="2927"/>
                    <a:pt x="519" y="2927"/>
                  </a:cubicBezTo>
                  <a:close/>
                  <a:moveTo>
                    <a:pt x="521" y="4393"/>
                  </a:moveTo>
                  <a:cubicBezTo>
                    <a:pt x="520" y="4393"/>
                    <a:pt x="519" y="4393"/>
                    <a:pt x="519" y="4393"/>
                  </a:cubicBezTo>
                  <a:cubicBezTo>
                    <a:pt x="233" y="4395"/>
                    <a:pt x="2" y="4625"/>
                    <a:pt x="2" y="4910"/>
                  </a:cubicBezTo>
                  <a:cubicBezTo>
                    <a:pt x="3" y="5195"/>
                    <a:pt x="233" y="5425"/>
                    <a:pt x="519" y="5427"/>
                  </a:cubicBezTo>
                  <a:cubicBezTo>
                    <a:pt x="803" y="5427"/>
                    <a:pt x="1035" y="5196"/>
                    <a:pt x="1034" y="4910"/>
                  </a:cubicBezTo>
                  <a:cubicBezTo>
                    <a:pt x="1035" y="4625"/>
                    <a:pt x="804" y="4393"/>
                    <a:pt x="521" y="4393"/>
                  </a:cubicBezTo>
                  <a:close/>
                </a:path>
              </a:pathLst>
            </a:custGeom>
            <a:solidFill>
              <a:srgbClr val="0B1E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344;p46">
              <a:extLst>
                <a:ext uri="{FF2B5EF4-FFF2-40B4-BE49-F238E27FC236}">
                  <a16:creationId xmlns:a16="http://schemas.microsoft.com/office/drawing/2014/main" id="{E64E9AAD-F745-949A-292C-2DC4915B1033}"/>
                </a:ext>
              </a:extLst>
            </p:cNvPr>
            <p:cNvSpPr/>
            <p:nvPr/>
          </p:nvSpPr>
          <p:spPr>
            <a:xfrm>
              <a:off x="3195431" y="2540948"/>
              <a:ext cx="101448" cy="101408"/>
            </a:xfrm>
            <a:custGeom>
              <a:avLst/>
              <a:gdLst/>
              <a:ahLst/>
              <a:cxnLst/>
              <a:rect l="l" t="t" r="r" b="b"/>
              <a:pathLst>
                <a:path w="2740" h="2739" extrusionOk="0">
                  <a:moveTo>
                    <a:pt x="1370" y="0"/>
                  </a:moveTo>
                  <a:cubicBezTo>
                    <a:pt x="613" y="0"/>
                    <a:pt x="1" y="613"/>
                    <a:pt x="1" y="1370"/>
                  </a:cubicBezTo>
                  <a:cubicBezTo>
                    <a:pt x="1" y="2125"/>
                    <a:pt x="613" y="2739"/>
                    <a:pt x="1370" y="2739"/>
                  </a:cubicBezTo>
                  <a:cubicBezTo>
                    <a:pt x="2126" y="2739"/>
                    <a:pt x="2740" y="2125"/>
                    <a:pt x="2740" y="1370"/>
                  </a:cubicBezTo>
                  <a:cubicBezTo>
                    <a:pt x="2740" y="613"/>
                    <a:pt x="2126" y="0"/>
                    <a:pt x="1370" y="0"/>
                  </a:cubicBezTo>
                  <a:close/>
                </a:path>
              </a:pathLst>
            </a:custGeom>
            <a:solidFill>
              <a:srgbClr val="0B1E3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1345;p46">
              <a:extLst>
                <a:ext uri="{FF2B5EF4-FFF2-40B4-BE49-F238E27FC236}">
                  <a16:creationId xmlns:a16="http://schemas.microsoft.com/office/drawing/2014/main" id="{B86A7C33-DDC5-52B4-BF81-2E95F78BEA28}"/>
                </a:ext>
              </a:extLst>
            </p:cNvPr>
            <p:cNvSpPr/>
            <p:nvPr/>
          </p:nvSpPr>
          <p:spPr>
            <a:xfrm>
              <a:off x="2897793" y="3076945"/>
              <a:ext cx="711790" cy="101741"/>
            </a:xfrm>
            <a:custGeom>
              <a:avLst/>
              <a:gdLst/>
              <a:ahLst/>
              <a:cxnLst/>
              <a:rect l="l" t="t" r="r" b="b"/>
              <a:pathLst>
                <a:path w="19225" h="2748" extrusionOk="0">
                  <a:moveTo>
                    <a:pt x="1373" y="1"/>
                  </a:moveTo>
                  <a:cubicBezTo>
                    <a:pt x="618" y="1"/>
                    <a:pt x="0" y="619"/>
                    <a:pt x="0" y="1375"/>
                  </a:cubicBezTo>
                  <a:cubicBezTo>
                    <a:pt x="0" y="2129"/>
                    <a:pt x="618" y="2748"/>
                    <a:pt x="1373" y="2748"/>
                  </a:cubicBezTo>
                  <a:lnTo>
                    <a:pt x="17852" y="2748"/>
                  </a:lnTo>
                  <a:cubicBezTo>
                    <a:pt x="18608" y="2748"/>
                    <a:pt x="19225" y="2130"/>
                    <a:pt x="19225" y="1375"/>
                  </a:cubicBezTo>
                  <a:cubicBezTo>
                    <a:pt x="19225" y="619"/>
                    <a:pt x="18608" y="1"/>
                    <a:pt x="17852" y="1"/>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1346;p46">
              <a:extLst>
                <a:ext uri="{FF2B5EF4-FFF2-40B4-BE49-F238E27FC236}">
                  <a16:creationId xmlns:a16="http://schemas.microsoft.com/office/drawing/2014/main" id="{8174B717-85AE-939C-C7C5-3CD43F9B58C1}"/>
                </a:ext>
              </a:extLst>
            </p:cNvPr>
            <p:cNvSpPr/>
            <p:nvPr/>
          </p:nvSpPr>
          <p:spPr>
            <a:xfrm>
              <a:off x="2897793" y="3820574"/>
              <a:ext cx="711790" cy="101705"/>
            </a:xfrm>
            <a:custGeom>
              <a:avLst/>
              <a:gdLst/>
              <a:ahLst/>
              <a:cxnLst/>
              <a:rect l="l" t="t" r="r" b="b"/>
              <a:pathLst>
                <a:path w="19225" h="2747" extrusionOk="0">
                  <a:moveTo>
                    <a:pt x="1373" y="1"/>
                  </a:moveTo>
                  <a:cubicBezTo>
                    <a:pt x="618" y="1"/>
                    <a:pt x="0" y="618"/>
                    <a:pt x="0" y="1373"/>
                  </a:cubicBezTo>
                  <a:cubicBezTo>
                    <a:pt x="0" y="2128"/>
                    <a:pt x="618" y="2746"/>
                    <a:pt x="1373" y="2746"/>
                  </a:cubicBezTo>
                  <a:lnTo>
                    <a:pt x="17852" y="2746"/>
                  </a:lnTo>
                  <a:cubicBezTo>
                    <a:pt x="18608" y="2746"/>
                    <a:pt x="19225" y="2128"/>
                    <a:pt x="19225" y="1373"/>
                  </a:cubicBezTo>
                  <a:cubicBezTo>
                    <a:pt x="19225" y="618"/>
                    <a:pt x="18608" y="1"/>
                    <a:pt x="17852" y="1"/>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1347;p46">
              <a:extLst>
                <a:ext uri="{FF2B5EF4-FFF2-40B4-BE49-F238E27FC236}">
                  <a16:creationId xmlns:a16="http://schemas.microsoft.com/office/drawing/2014/main" id="{60AD8D21-586F-1DF8-9226-3991821E8CDC}"/>
                </a:ext>
              </a:extLst>
            </p:cNvPr>
            <p:cNvSpPr/>
            <p:nvPr/>
          </p:nvSpPr>
          <p:spPr>
            <a:xfrm>
              <a:off x="2361758" y="3572255"/>
              <a:ext cx="371538" cy="343991"/>
            </a:xfrm>
            <a:custGeom>
              <a:avLst/>
              <a:gdLst/>
              <a:ahLst/>
              <a:cxnLst/>
              <a:rect l="l" t="t" r="r" b="b"/>
              <a:pathLst>
                <a:path w="10035" h="9291" extrusionOk="0">
                  <a:moveTo>
                    <a:pt x="5018" y="0"/>
                  </a:moveTo>
                  <a:cubicBezTo>
                    <a:pt x="4820" y="0"/>
                    <a:pt x="4622" y="104"/>
                    <a:pt x="4520" y="311"/>
                  </a:cubicBezTo>
                  <a:lnTo>
                    <a:pt x="3454" y="2485"/>
                  </a:lnTo>
                  <a:cubicBezTo>
                    <a:pt x="3374" y="2649"/>
                    <a:pt x="3218" y="2763"/>
                    <a:pt x="3036" y="2790"/>
                  </a:cubicBezTo>
                  <a:lnTo>
                    <a:pt x="639" y="3131"/>
                  </a:lnTo>
                  <a:cubicBezTo>
                    <a:pt x="184" y="3195"/>
                    <a:pt x="1" y="3756"/>
                    <a:pt x="332" y="4077"/>
                  </a:cubicBezTo>
                  <a:lnTo>
                    <a:pt x="2071" y="5762"/>
                  </a:lnTo>
                  <a:cubicBezTo>
                    <a:pt x="2202" y="5888"/>
                    <a:pt x="2262" y="6074"/>
                    <a:pt x="2230" y="6254"/>
                  </a:cubicBezTo>
                  <a:lnTo>
                    <a:pt x="1814" y="8640"/>
                  </a:lnTo>
                  <a:cubicBezTo>
                    <a:pt x="1751" y="8998"/>
                    <a:pt x="2037" y="9290"/>
                    <a:pt x="2360" y="9290"/>
                  </a:cubicBezTo>
                  <a:cubicBezTo>
                    <a:pt x="2445" y="9290"/>
                    <a:pt x="2533" y="9270"/>
                    <a:pt x="2619" y="9225"/>
                  </a:cubicBezTo>
                  <a:lnTo>
                    <a:pt x="4758" y="8091"/>
                  </a:lnTo>
                  <a:cubicBezTo>
                    <a:pt x="4839" y="8048"/>
                    <a:pt x="4928" y="8027"/>
                    <a:pt x="5017" y="8027"/>
                  </a:cubicBezTo>
                  <a:cubicBezTo>
                    <a:pt x="5107" y="8027"/>
                    <a:pt x="5196" y="8048"/>
                    <a:pt x="5277" y="8091"/>
                  </a:cubicBezTo>
                  <a:lnTo>
                    <a:pt x="7416" y="9225"/>
                  </a:lnTo>
                  <a:cubicBezTo>
                    <a:pt x="7501" y="9270"/>
                    <a:pt x="7590" y="9290"/>
                    <a:pt x="7675" y="9290"/>
                  </a:cubicBezTo>
                  <a:cubicBezTo>
                    <a:pt x="7998" y="9290"/>
                    <a:pt x="8284" y="8998"/>
                    <a:pt x="8221" y="8640"/>
                  </a:cubicBezTo>
                  <a:lnTo>
                    <a:pt x="7805" y="6254"/>
                  </a:lnTo>
                  <a:cubicBezTo>
                    <a:pt x="7773" y="6074"/>
                    <a:pt x="7833" y="5888"/>
                    <a:pt x="7965" y="5762"/>
                  </a:cubicBezTo>
                  <a:lnTo>
                    <a:pt x="9704" y="4077"/>
                  </a:lnTo>
                  <a:cubicBezTo>
                    <a:pt x="10034" y="3756"/>
                    <a:pt x="9852" y="3195"/>
                    <a:pt x="9397" y="3131"/>
                  </a:cubicBezTo>
                  <a:lnTo>
                    <a:pt x="6999" y="2790"/>
                  </a:lnTo>
                  <a:cubicBezTo>
                    <a:pt x="6817" y="2763"/>
                    <a:pt x="6661" y="2650"/>
                    <a:pt x="6580" y="2485"/>
                  </a:cubicBezTo>
                  <a:lnTo>
                    <a:pt x="5515" y="311"/>
                  </a:lnTo>
                  <a:cubicBezTo>
                    <a:pt x="5414" y="104"/>
                    <a:pt x="5216" y="0"/>
                    <a:pt x="5018" y="0"/>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1348;p46">
              <a:extLst>
                <a:ext uri="{FF2B5EF4-FFF2-40B4-BE49-F238E27FC236}">
                  <a16:creationId xmlns:a16="http://schemas.microsoft.com/office/drawing/2014/main" id="{D8A34100-9A7A-D98A-0E71-27827C0F45AB}"/>
                </a:ext>
              </a:extLst>
            </p:cNvPr>
            <p:cNvSpPr/>
            <p:nvPr/>
          </p:nvSpPr>
          <p:spPr>
            <a:xfrm>
              <a:off x="3686890" y="3946569"/>
              <a:ext cx="359616" cy="332995"/>
            </a:xfrm>
            <a:custGeom>
              <a:avLst/>
              <a:gdLst/>
              <a:ahLst/>
              <a:cxnLst/>
              <a:rect l="l" t="t" r="r" b="b"/>
              <a:pathLst>
                <a:path w="9713" h="8994" extrusionOk="0">
                  <a:moveTo>
                    <a:pt x="4856" y="0"/>
                  </a:moveTo>
                  <a:cubicBezTo>
                    <a:pt x="4664" y="0"/>
                    <a:pt x="4473" y="100"/>
                    <a:pt x="4375" y="300"/>
                  </a:cubicBezTo>
                  <a:lnTo>
                    <a:pt x="3344" y="2406"/>
                  </a:lnTo>
                  <a:cubicBezTo>
                    <a:pt x="3266" y="2565"/>
                    <a:pt x="3114" y="2675"/>
                    <a:pt x="2938" y="2700"/>
                  </a:cubicBezTo>
                  <a:lnTo>
                    <a:pt x="617" y="3030"/>
                  </a:lnTo>
                  <a:cubicBezTo>
                    <a:pt x="176" y="3094"/>
                    <a:pt x="0" y="3636"/>
                    <a:pt x="319" y="3946"/>
                  </a:cubicBezTo>
                  <a:lnTo>
                    <a:pt x="2003" y="5577"/>
                  </a:lnTo>
                  <a:cubicBezTo>
                    <a:pt x="2131" y="5701"/>
                    <a:pt x="2188" y="5880"/>
                    <a:pt x="2159" y="6055"/>
                  </a:cubicBezTo>
                  <a:lnTo>
                    <a:pt x="1754" y="8364"/>
                  </a:lnTo>
                  <a:cubicBezTo>
                    <a:pt x="1694" y="8711"/>
                    <a:pt x="1969" y="8993"/>
                    <a:pt x="2282" y="8993"/>
                  </a:cubicBezTo>
                  <a:cubicBezTo>
                    <a:pt x="2365" y="8993"/>
                    <a:pt x="2450" y="8973"/>
                    <a:pt x="2533" y="8929"/>
                  </a:cubicBezTo>
                  <a:lnTo>
                    <a:pt x="4605" y="7833"/>
                  </a:lnTo>
                  <a:cubicBezTo>
                    <a:pt x="4684" y="7791"/>
                    <a:pt x="4770" y="7770"/>
                    <a:pt x="4856" y="7770"/>
                  </a:cubicBezTo>
                  <a:cubicBezTo>
                    <a:pt x="4942" y="7770"/>
                    <a:pt x="5028" y="7791"/>
                    <a:pt x="5106" y="7833"/>
                  </a:cubicBezTo>
                  <a:lnTo>
                    <a:pt x="7178" y="8929"/>
                  </a:lnTo>
                  <a:cubicBezTo>
                    <a:pt x="7260" y="8973"/>
                    <a:pt x="7346" y="8993"/>
                    <a:pt x="7429" y="8993"/>
                  </a:cubicBezTo>
                  <a:cubicBezTo>
                    <a:pt x="7742" y="8993"/>
                    <a:pt x="8018" y="8711"/>
                    <a:pt x="7957" y="8364"/>
                  </a:cubicBezTo>
                  <a:lnTo>
                    <a:pt x="7554" y="6055"/>
                  </a:lnTo>
                  <a:cubicBezTo>
                    <a:pt x="7523" y="5880"/>
                    <a:pt x="7582" y="5701"/>
                    <a:pt x="7709" y="5577"/>
                  </a:cubicBezTo>
                  <a:lnTo>
                    <a:pt x="9392" y="3946"/>
                  </a:lnTo>
                  <a:cubicBezTo>
                    <a:pt x="9713" y="3636"/>
                    <a:pt x="9536" y="3094"/>
                    <a:pt x="9095" y="3030"/>
                  </a:cubicBezTo>
                  <a:lnTo>
                    <a:pt x="6775" y="2700"/>
                  </a:lnTo>
                  <a:cubicBezTo>
                    <a:pt x="6599" y="2675"/>
                    <a:pt x="6447" y="2565"/>
                    <a:pt x="6368" y="2406"/>
                  </a:cubicBezTo>
                  <a:lnTo>
                    <a:pt x="5337" y="300"/>
                  </a:lnTo>
                  <a:cubicBezTo>
                    <a:pt x="5239" y="100"/>
                    <a:pt x="5048" y="0"/>
                    <a:pt x="4856" y="0"/>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1349;p46">
              <a:extLst>
                <a:ext uri="{FF2B5EF4-FFF2-40B4-BE49-F238E27FC236}">
                  <a16:creationId xmlns:a16="http://schemas.microsoft.com/office/drawing/2014/main" id="{F2B5A55A-9803-6864-7F7C-F25D3D094ABF}"/>
                </a:ext>
              </a:extLst>
            </p:cNvPr>
            <p:cNvSpPr/>
            <p:nvPr/>
          </p:nvSpPr>
          <p:spPr>
            <a:xfrm>
              <a:off x="3713880" y="3216823"/>
              <a:ext cx="288639" cy="267166"/>
            </a:xfrm>
            <a:custGeom>
              <a:avLst/>
              <a:gdLst/>
              <a:ahLst/>
              <a:cxnLst/>
              <a:rect l="l" t="t" r="r" b="b"/>
              <a:pathLst>
                <a:path w="7796" h="7216" extrusionOk="0">
                  <a:moveTo>
                    <a:pt x="3898" y="0"/>
                  </a:moveTo>
                  <a:cubicBezTo>
                    <a:pt x="3745" y="0"/>
                    <a:pt x="3591" y="81"/>
                    <a:pt x="3513" y="241"/>
                  </a:cubicBezTo>
                  <a:lnTo>
                    <a:pt x="2685" y="1929"/>
                  </a:lnTo>
                  <a:cubicBezTo>
                    <a:pt x="2622" y="2057"/>
                    <a:pt x="2500" y="2146"/>
                    <a:pt x="2359" y="2166"/>
                  </a:cubicBezTo>
                  <a:lnTo>
                    <a:pt x="497" y="2432"/>
                  </a:lnTo>
                  <a:cubicBezTo>
                    <a:pt x="143" y="2482"/>
                    <a:pt x="1" y="2917"/>
                    <a:pt x="258" y="3166"/>
                  </a:cubicBezTo>
                  <a:lnTo>
                    <a:pt x="1609" y="4475"/>
                  </a:lnTo>
                  <a:cubicBezTo>
                    <a:pt x="1711" y="4575"/>
                    <a:pt x="1757" y="4717"/>
                    <a:pt x="1733" y="4858"/>
                  </a:cubicBezTo>
                  <a:lnTo>
                    <a:pt x="1409" y="6712"/>
                  </a:lnTo>
                  <a:cubicBezTo>
                    <a:pt x="1361" y="6990"/>
                    <a:pt x="1583" y="7216"/>
                    <a:pt x="1833" y="7216"/>
                  </a:cubicBezTo>
                  <a:cubicBezTo>
                    <a:pt x="1900" y="7216"/>
                    <a:pt x="1969" y="7200"/>
                    <a:pt x="2035" y="7165"/>
                  </a:cubicBezTo>
                  <a:lnTo>
                    <a:pt x="3697" y="6285"/>
                  </a:lnTo>
                  <a:cubicBezTo>
                    <a:pt x="3760" y="6252"/>
                    <a:pt x="3829" y="6235"/>
                    <a:pt x="3898" y="6235"/>
                  </a:cubicBezTo>
                  <a:cubicBezTo>
                    <a:pt x="3967" y="6235"/>
                    <a:pt x="4037" y="6252"/>
                    <a:pt x="4100" y="6285"/>
                  </a:cubicBezTo>
                  <a:lnTo>
                    <a:pt x="5762" y="7165"/>
                  </a:lnTo>
                  <a:cubicBezTo>
                    <a:pt x="5828" y="7200"/>
                    <a:pt x="5897" y="7216"/>
                    <a:pt x="5964" y="7216"/>
                  </a:cubicBezTo>
                  <a:cubicBezTo>
                    <a:pt x="6214" y="7216"/>
                    <a:pt x="6436" y="6990"/>
                    <a:pt x="6388" y="6712"/>
                  </a:cubicBezTo>
                  <a:lnTo>
                    <a:pt x="6064" y="4858"/>
                  </a:lnTo>
                  <a:cubicBezTo>
                    <a:pt x="6040" y="4717"/>
                    <a:pt x="6086" y="4575"/>
                    <a:pt x="6188" y="4475"/>
                  </a:cubicBezTo>
                  <a:lnTo>
                    <a:pt x="7539" y="3166"/>
                  </a:lnTo>
                  <a:cubicBezTo>
                    <a:pt x="7795" y="2917"/>
                    <a:pt x="7654" y="2482"/>
                    <a:pt x="7300" y="2432"/>
                  </a:cubicBezTo>
                  <a:lnTo>
                    <a:pt x="5437" y="2166"/>
                  </a:lnTo>
                  <a:cubicBezTo>
                    <a:pt x="5296" y="2146"/>
                    <a:pt x="5174" y="2057"/>
                    <a:pt x="5112" y="1929"/>
                  </a:cubicBezTo>
                  <a:lnTo>
                    <a:pt x="4284" y="241"/>
                  </a:lnTo>
                  <a:cubicBezTo>
                    <a:pt x="4205" y="81"/>
                    <a:pt x="4052" y="0"/>
                    <a:pt x="3898" y="0"/>
                  </a:cubicBezTo>
                  <a:close/>
                </a:path>
              </a:pathLst>
            </a:custGeom>
            <a:solidFill>
              <a:srgbClr val="D6A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239568116"/>
      </p:ext>
    </p:extLst>
  </p:cSld>
  <p:clrMapOvr>
    <a:masterClrMapping/>
  </p:clrMapOvr>
</p:sld>
</file>

<file path=ppt/theme/theme1.xml><?xml version="1.0" encoding="utf-8"?>
<a:theme xmlns:a="http://schemas.openxmlformats.org/drawingml/2006/main" name="Islamic History Thesis by Slidesgo">
  <a:themeElements>
    <a:clrScheme name="Simple Light">
      <a:dk1>
        <a:srgbClr val="191919"/>
      </a:dk1>
      <a:lt1>
        <a:srgbClr val="FFFFFF"/>
      </a:lt1>
      <a:dk2>
        <a:srgbClr val="419CA9"/>
      </a:dk2>
      <a:lt2>
        <a:srgbClr val="EBE9E5"/>
      </a:lt2>
      <a:accent1>
        <a:srgbClr val="90775D"/>
      </a:accent1>
      <a:accent2>
        <a:srgbClr val="11516D"/>
      </a:accent2>
      <a:accent3>
        <a:srgbClr val="CCCAC7"/>
      </a:accent3>
      <a:accent4>
        <a:srgbClr val="FFFFFF"/>
      </a:accent4>
      <a:accent5>
        <a:srgbClr val="FFFFFF"/>
      </a:accent5>
      <a:accent6>
        <a:srgbClr val="FFFFFF"/>
      </a:accent6>
      <a:hlink>
        <a:srgbClr val="90775D"/>
      </a:hlink>
      <a:folHlink>
        <a:srgbClr val="0097A7"/>
      </a:folHlink>
    </a:clrScheme>
    <a:fontScheme name="Harmattan">
      <a:majorFont>
        <a:latin typeface="Harmattan"/>
        <a:ea typeface=""/>
        <a:cs typeface="Harmattan"/>
      </a:majorFont>
      <a:minorFont>
        <a:latin typeface="Harmattan"/>
        <a:ea typeface=""/>
        <a:cs typeface="Harmatt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Islamic History Thesis by Slidesgo">
  <a:themeElements>
    <a:clrScheme name="Simple Light">
      <a:dk1>
        <a:srgbClr val="191919"/>
      </a:dk1>
      <a:lt1>
        <a:srgbClr val="FFFFFF"/>
      </a:lt1>
      <a:dk2>
        <a:srgbClr val="419CA9"/>
      </a:dk2>
      <a:lt2>
        <a:srgbClr val="EBE9E5"/>
      </a:lt2>
      <a:accent1>
        <a:srgbClr val="90775D"/>
      </a:accent1>
      <a:accent2>
        <a:srgbClr val="11516D"/>
      </a:accent2>
      <a:accent3>
        <a:srgbClr val="CCCAC7"/>
      </a:accent3>
      <a:accent4>
        <a:srgbClr val="FFFFFF"/>
      </a:accent4>
      <a:accent5>
        <a:srgbClr val="FFFFFF"/>
      </a:accent5>
      <a:accent6>
        <a:srgbClr val="FFFFFF"/>
      </a:accent6>
      <a:hlink>
        <a:srgbClr val="90775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999</Words>
  <Application>Microsoft Office PowerPoint</Application>
  <PresentationFormat>شاشة عريضة</PresentationFormat>
  <Paragraphs>55</Paragraphs>
  <Slides>15</Slides>
  <Notes>2</Notes>
  <HiddenSlides>3</HiddenSlides>
  <MMClips>0</MMClips>
  <ScaleCrop>false</ScaleCrop>
  <HeadingPairs>
    <vt:vector size="6" baseType="variant">
      <vt:variant>
        <vt:lpstr>الخطوط المستخدمة</vt:lpstr>
      </vt:variant>
      <vt:variant>
        <vt:i4>9</vt:i4>
      </vt:variant>
      <vt:variant>
        <vt:lpstr>نسق</vt:lpstr>
      </vt:variant>
      <vt:variant>
        <vt:i4>3</vt:i4>
      </vt:variant>
      <vt:variant>
        <vt:lpstr>عناوين الشرائح</vt:lpstr>
      </vt:variant>
      <vt:variant>
        <vt:i4>15</vt:i4>
      </vt:variant>
    </vt:vector>
  </HeadingPairs>
  <TitlesOfParts>
    <vt:vector size="27" baseType="lpstr">
      <vt:lpstr>Philosopher</vt:lpstr>
      <vt:lpstr>Calibri</vt:lpstr>
      <vt:lpstr>Cairo</vt:lpstr>
      <vt:lpstr>Arial</vt:lpstr>
      <vt:lpstr>Proxima Nova</vt:lpstr>
      <vt:lpstr>Manrope</vt:lpstr>
      <vt:lpstr>Harmattan</vt:lpstr>
      <vt:lpstr>El Messiri</vt:lpstr>
      <vt:lpstr>Bebas Neue</vt:lpstr>
      <vt:lpstr>Islamic History Thesis by Slidesgo</vt:lpstr>
      <vt:lpstr>Slidesgo Final Pages</vt:lpstr>
      <vt:lpstr>1_Islamic History Thesis by Slidesgo</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cp:lastModifiedBy>ingez-ppt</cp:lastModifiedBy>
  <cp:revision>1</cp:revision>
  <dcterms:created xsi:type="dcterms:W3CDTF">2022-04-16T10:27:50Z</dcterms:created>
  <dcterms:modified xsi:type="dcterms:W3CDTF">2024-03-07T12:28:19Z</dcterms:modified>
</cp:coreProperties>
</file>