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 autoCompressPictures="0">
  <p:sldMasterIdLst>
    <p:sldMasterId id="2147483657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3" r:id="rId24"/>
    <p:sldId id="284" r:id="rId25"/>
  </p:sldIdLst>
  <p:sldSz cx="9144000" cy="5143500" type="screen16x9"/>
  <p:notesSz cx="6858000" cy="9144000"/>
  <p:embeddedFontLst>
    <p:embeddedFont>
      <p:font typeface="Harmattan" panose="01000503000000020003" pitchFamily="2" charset="-78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54FD9-E799-4F69-B396-11AE9201B408}" v="3" dt="2023-04-17T05:39:39.948"/>
  </p1510:revLst>
</p1510:revInfo>
</file>

<file path=ppt/tableStyles.xml><?xml version="1.0" encoding="utf-8"?>
<a:tblStyleLst xmlns:a="http://schemas.openxmlformats.org/drawingml/2006/main" def="{E1B0EFC6-A0A4-474B-9A4C-AB14BC6944B7}">
  <a:tblStyle styleId="{E1B0EFC6-A0A4-474B-9A4C-AB14BC6944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290" autoAdjust="0"/>
    <p:restoredTop sz="94660"/>
  </p:normalViewPr>
  <p:slideViewPr>
    <p:cSldViewPr snapToGrid="0">
      <p:cViewPr>
        <p:scale>
          <a:sx n="50" d="100"/>
          <a:sy n="50" d="100"/>
        </p:scale>
        <p:origin x="2381" y="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710BA6B6-749E-4E6E-8ED9-449AC6A3E070}"/>
    <pc:docChg chg="undo custSel delSld modSld">
      <pc:chgData name="hassan MH" userId="84cd2103f36ef0dc" providerId="LiveId" clId="{710BA6B6-749E-4E6E-8ED9-449AC6A3E070}" dt="2022-07-27T14:53:30.563" v="836"/>
      <pc:docMkLst>
        <pc:docMk/>
      </pc:docMkLst>
      <pc:sldChg chg="modSp mod">
        <pc:chgData name="hassan MH" userId="84cd2103f36ef0dc" providerId="LiveId" clId="{710BA6B6-749E-4E6E-8ED9-449AC6A3E070}" dt="2022-07-27T14:49:16.486" v="793" actId="782"/>
        <pc:sldMkLst>
          <pc:docMk/>
          <pc:sldMk cId="0" sldId="256"/>
        </pc:sldMkLst>
        <pc:spChg chg="mod">
          <ac:chgData name="hassan MH" userId="84cd2103f36ef0dc" providerId="LiveId" clId="{710BA6B6-749E-4E6E-8ED9-449AC6A3E070}" dt="2022-07-27T14:49:16.486" v="793" actId="782"/>
          <ac:spMkLst>
            <pc:docMk/>
            <pc:sldMk cId="0" sldId="256"/>
            <ac:spMk id="47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16.486" v="793" actId="782"/>
          <ac:spMkLst>
            <pc:docMk/>
            <pc:sldMk cId="0" sldId="256"/>
            <ac:spMk id="49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16.486" v="793" actId="782"/>
          <ac:spMkLst>
            <pc:docMk/>
            <pc:sldMk cId="0" sldId="256"/>
            <ac:spMk id="50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16.486" v="793" actId="782"/>
          <ac:spMkLst>
            <pc:docMk/>
            <pc:sldMk cId="0" sldId="256"/>
            <ac:spMk id="52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16.486" v="793" actId="782"/>
          <ac:spMkLst>
            <pc:docMk/>
            <pc:sldMk cId="0" sldId="256"/>
            <ac:spMk id="53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16.486" v="793" actId="782"/>
          <ac:spMkLst>
            <pc:docMk/>
            <pc:sldMk cId="0" sldId="256"/>
            <ac:spMk id="54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16.486" v="793" actId="782"/>
          <ac:spMkLst>
            <pc:docMk/>
            <pc:sldMk cId="0" sldId="256"/>
            <ac:spMk id="55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16.486" v="793" actId="782"/>
          <ac:spMkLst>
            <pc:docMk/>
            <pc:sldMk cId="0" sldId="256"/>
            <ac:spMk id="56" creationId="{00000000-0000-0000-0000-000000000000}"/>
          </ac:spMkLst>
        </pc:spChg>
      </pc:sldChg>
      <pc:sldChg chg="del">
        <pc:chgData name="hassan MH" userId="84cd2103f36ef0dc" providerId="LiveId" clId="{710BA6B6-749E-4E6E-8ED9-449AC6A3E070}" dt="2022-07-27T14:33:16.691" v="22" actId="47"/>
        <pc:sldMkLst>
          <pc:docMk/>
          <pc:sldMk cId="0" sldId="257"/>
        </pc:sldMkLst>
      </pc:sldChg>
      <pc:sldChg chg="modSp mod">
        <pc:chgData name="hassan MH" userId="84cd2103f36ef0dc" providerId="LiveId" clId="{710BA6B6-749E-4E6E-8ED9-449AC6A3E070}" dt="2022-07-27T14:51:42.596" v="834" actId="122"/>
        <pc:sldMkLst>
          <pc:docMk/>
          <pc:sldMk cId="0" sldId="258"/>
        </pc:sldMkLst>
        <pc:spChg chg="mod">
          <ac:chgData name="hassan MH" userId="84cd2103f36ef0dc" providerId="LiveId" clId="{710BA6B6-749E-4E6E-8ED9-449AC6A3E070}" dt="2022-07-27T14:49:14.036" v="792" actId="782"/>
          <ac:spMkLst>
            <pc:docMk/>
            <pc:sldMk cId="0" sldId="258"/>
            <ac:spMk id="72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14.036" v="792" actId="782"/>
          <ac:spMkLst>
            <pc:docMk/>
            <pc:sldMk cId="0" sldId="258"/>
            <ac:spMk id="73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14.036" v="792" actId="782"/>
          <ac:spMkLst>
            <pc:docMk/>
            <pc:sldMk cId="0" sldId="258"/>
            <ac:spMk id="74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14.036" v="792" actId="782"/>
          <ac:spMkLst>
            <pc:docMk/>
            <pc:sldMk cId="0" sldId="258"/>
            <ac:spMk id="75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42.596" v="834" actId="122"/>
          <ac:spMkLst>
            <pc:docMk/>
            <pc:sldMk cId="0" sldId="258"/>
            <ac:spMk id="76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1:40.028" v="833" actId="122"/>
        <pc:sldMkLst>
          <pc:docMk/>
          <pc:sldMk cId="0" sldId="259"/>
        </pc:sldMkLst>
        <pc:spChg chg="mod">
          <ac:chgData name="hassan MH" userId="84cd2103f36ef0dc" providerId="LiveId" clId="{710BA6B6-749E-4E6E-8ED9-449AC6A3E070}" dt="2022-07-27T14:49:19.855" v="794" actId="782"/>
          <ac:spMkLst>
            <pc:docMk/>
            <pc:sldMk cId="0" sldId="259"/>
            <ac:spMk id="81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19.855" v="794" actId="782"/>
          <ac:spMkLst>
            <pc:docMk/>
            <pc:sldMk cId="0" sldId="259"/>
            <ac:spMk id="82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19.855" v="794" actId="782"/>
          <ac:spMkLst>
            <pc:docMk/>
            <pc:sldMk cId="0" sldId="259"/>
            <ac:spMk id="83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40.028" v="833" actId="122"/>
          <ac:spMkLst>
            <pc:docMk/>
            <pc:sldMk cId="0" sldId="259"/>
            <ac:spMk id="84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1:37.612" v="832" actId="122"/>
        <pc:sldMkLst>
          <pc:docMk/>
          <pc:sldMk cId="0" sldId="260"/>
        </pc:sldMkLst>
        <pc:spChg chg="mod">
          <ac:chgData name="hassan MH" userId="84cd2103f36ef0dc" providerId="LiveId" clId="{710BA6B6-749E-4E6E-8ED9-449AC6A3E070}" dt="2022-07-27T14:49:25.671" v="795" actId="782"/>
          <ac:spMkLst>
            <pc:docMk/>
            <pc:sldMk cId="0" sldId="260"/>
            <ac:spMk id="89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37.612" v="832" actId="122"/>
          <ac:spMkLst>
            <pc:docMk/>
            <pc:sldMk cId="0" sldId="260"/>
            <ac:spMk id="90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1:35.307" v="831" actId="122"/>
        <pc:sldMkLst>
          <pc:docMk/>
          <pc:sldMk cId="0" sldId="261"/>
        </pc:sldMkLst>
        <pc:spChg chg="mod">
          <ac:chgData name="hassan MH" userId="84cd2103f36ef0dc" providerId="LiveId" clId="{710BA6B6-749E-4E6E-8ED9-449AC6A3E070}" dt="2022-07-27T14:49:28.024" v="796" actId="782"/>
          <ac:spMkLst>
            <pc:docMk/>
            <pc:sldMk cId="0" sldId="261"/>
            <ac:spMk id="95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31.295" v="797" actId="121"/>
          <ac:spMkLst>
            <pc:docMk/>
            <pc:sldMk cId="0" sldId="261"/>
            <ac:spMk id="96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28.024" v="796" actId="782"/>
          <ac:spMkLst>
            <pc:docMk/>
            <pc:sldMk cId="0" sldId="261"/>
            <ac:spMk id="97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28.024" v="796" actId="782"/>
          <ac:spMkLst>
            <pc:docMk/>
            <pc:sldMk cId="0" sldId="261"/>
            <ac:spMk id="98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35.307" v="831" actId="122"/>
          <ac:spMkLst>
            <pc:docMk/>
            <pc:sldMk cId="0" sldId="261"/>
            <ac:spMk id="99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1:32.685" v="830" actId="122"/>
        <pc:sldMkLst>
          <pc:docMk/>
          <pc:sldMk cId="0" sldId="262"/>
        </pc:sldMkLst>
        <pc:spChg chg="mod">
          <ac:chgData name="hassan MH" userId="84cd2103f36ef0dc" providerId="LiveId" clId="{710BA6B6-749E-4E6E-8ED9-449AC6A3E070}" dt="2022-07-27T14:49:34.514" v="798" actId="782"/>
          <ac:spMkLst>
            <pc:docMk/>
            <pc:sldMk cId="0" sldId="262"/>
            <ac:spMk id="104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34.514" v="798" actId="782"/>
          <ac:spMkLst>
            <pc:docMk/>
            <pc:sldMk cId="0" sldId="262"/>
            <ac:spMk id="105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34.514" v="798" actId="782"/>
          <ac:spMkLst>
            <pc:docMk/>
            <pc:sldMk cId="0" sldId="262"/>
            <ac:spMk id="107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34.514" v="798" actId="782"/>
          <ac:spMkLst>
            <pc:docMk/>
            <pc:sldMk cId="0" sldId="262"/>
            <ac:spMk id="108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34.514" v="798" actId="782"/>
          <ac:spMkLst>
            <pc:docMk/>
            <pc:sldMk cId="0" sldId="262"/>
            <ac:spMk id="110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34.514" v="798" actId="782"/>
          <ac:spMkLst>
            <pc:docMk/>
            <pc:sldMk cId="0" sldId="262"/>
            <ac:spMk id="111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34.514" v="798" actId="782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34.514" v="798" actId="782"/>
          <ac:spMkLst>
            <pc:docMk/>
            <pc:sldMk cId="0" sldId="262"/>
            <ac:spMk id="114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34.514" v="798" actId="782"/>
          <ac:spMkLst>
            <pc:docMk/>
            <pc:sldMk cId="0" sldId="262"/>
            <ac:spMk id="115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32.685" v="830" actId="122"/>
          <ac:spMkLst>
            <pc:docMk/>
            <pc:sldMk cId="0" sldId="262"/>
            <ac:spMk id="116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1:30.093" v="829" actId="122"/>
        <pc:sldMkLst>
          <pc:docMk/>
          <pc:sldMk cId="0" sldId="263"/>
        </pc:sldMkLst>
        <pc:spChg chg="mod">
          <ac:chgData name="hassan MH" userId="84cd2103f36ef0dc" providerId="LiveId" clId="{710BA6B6-749E-4E6E-8ED9-449AC6A3E070}" dt="2022-07-27T14:49:41.411" v="800" actId="121"/>
          <ac:spMkLst>
            <pc:docMk/>
            <pc:sldMk cId="0" sldId="263"/>
            <ac:spMk id="121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42.881" v="801" actId="122"/>
          <ac:spMkLst>
            <pc:docMk/>
            <pc:sldMk cId="0" sldId="263"/>
            <ac:spMk id="122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41.411" v="800" actId="121"/>
          <ac:spMkLst>
            <pc:docMk/>
            <pc:sldMk cId="0" sldId="263"/>
            <ac:spMk id="123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41.411" v="800" actId="121"/>
          <ac:spMkLst>
            <pc:docMk/>
            <pc:sldMk cId="0" sldId="263"/>
            <ac:spMk id="124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41.411" v="800" actId="121"/>
          <ac:spMkLst>
            <pc:docMk/>
            <pc:sldMk cId="0" sldId="263"/>
            <ac:spMk id="125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30.093" v="829" actId="122"/>
          <ac:spMkLst>
            <pc:docMk/>
            <pc:sldMk cId="0" sldId="263"/>
            <ac:spMk id="126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1:25.400" v="828" actId="122"/>
        <pc:sldMkLst>
          <pc:docMk/>
          <pc:sldMk cId="0" sldId="264"/>
        </pc:sldMkLst>
        <pc:spChg chg="mod">
          <ac:chgData name="hassan MH" userId="84cd2103f36ef0dc" providerId="LiveId" clId="{710BA6B6-749E-4E6E-8ED9-449AC6A3E070}" dt="2022-07-27T14:49:49.085" v="804" actId="122"/>
          <ac:spMkLst>
            <pc:docMk/>
            <pc:sldMk cId="0" sldId="264"/>
            <ac:spMk id="131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47.158" v="803" actId="121"/>
          <ac:spMkLst>
            <pc:docMk/>
            <pc:sldMk cId="0" sldId="264"/>
            <ac:spMk id="132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47.158" v="803" actId="121"/>
          <ac:spMkLst>
            <pc:docMk/>
            <pc:sldMk cId="0" sldId="264"/>
            <ac:spMk id="133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47.158" v="803" actId="121"/>
          <ac:spMkLst>
            <pc:docMk/>
            <pc:sldMk cId="0" sldId="264"/>
            <ac:spMk id="134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47.158" v="803" actId="121"/>
          <ac:spMkLst>
            <pc:docMk/>
            <pc:sldMk cId="0" sldId="264"/>
            <ac:spMk id="135" creationId="{00000000-0000-0000-0000-000000000000}"/>
          </ac:spMkLst>
        </pc:spChg>
        <pc:spChg chg="mod">
          <ac:chgData name="hassan MH" userId="84cd2103f36ef0dc" providerId="LiveId" clId="{710BA6B6-749E-4E6E-8ED9-449AC6A3E070}" dt="2022-07-27T14:49:47.158" v="803" actId="121"/>
          <ac:spMkLst>
            <pc:docMk/>
            <pc:sldMk cId="0" sldId="264"/>
            <ac:spMk id="136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25.400" v="828" actId="122"/>
          <ac:spMkLst>
            <pc:docMk/>
            <pc:sldMk cId="0" sldId="264"/>
            <ac:spMk id="137" creationId="{00000000-0000-0000-0000-000000000000}"/>
          </ac:spMkLst>
        </pc:spChg>
      </pc:sldChg>
      <pc:sldChg chg="addSp delSp modSp mod">
        <pc:chgData name="hassan MH" userId="84cd2103f36ef0dc" providerId="LiveId" clId="{710BA6B6-749E-4E6E-8ED9-449AC6A3E070}" dt="2022-07-27T14:51:15.763" v="827" actId="782"/>
        <pc:sldMkLst>
          <pc:docMk/>
          <pc:sldMk cId="0" sldId="265"/>
        </pc:sldMkLst>
        <pc:spChg chg="mod">
          <ac:chgData name="hassan MH" userId="84cd2103f36ef0dc" providerId="LiveId" clId="{710BA6B6-749E-4E6E-8ED9-449AC6A3E070}" dt="2022-07-27T14:51:15.763" v="827" actId="782"/>
          <ac:spMkLst>
            <pc:docMk/>
            <pc:sldMk cId="0" sldId="265"/>
            <ac:spMk id="142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15.763" v="827" actId="782"/>
          <ac:spMkLst>
            <pc:docMk/>
            <pc:sldMk cId="0" sldId="265"/>
            <ac:spMk id="143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15.763" v="827" actId="782"/>
          <ac:spMkLst>
            <pc:docMk/>
            <pc:sldMk cId="0" sldId="265"/>
            <ac:spMk id="145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15.763" v="827" actId="782"/>
          <ac:spMkLst>
            <pc:docMk/>
            <pc:sldMk cId="0" sldId="265"/>
            <ac:spMk id="146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15.763" v="827" actId="782"/>
          <ac:spMkLst>
            <pc:docMk/>
            <pc:sldMk cId="0" sldId="265"/>
            <ac:spMk id="147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15.763" v="827" actId="782"/>
          <ac:spMkLst>
            <pc:docMk/>
            <pc:sldMk cId="0" sldId="265"/>
            <ac:spMk id="148" creationId="{00000000-0000-0000-0000-000000000000}"/>
          </ac:spMkLst>
        </pc:spChg>
        <pc:picChg chg="add del mod">
          <ac:chgData name="hassan MH" userId="84cd2103f36ef0dc" providerId="LiveId" clId="{710BA6B6-749E-4E6E-8ED9-449AC6A3E070}" dt="2022-07-27T14:39:23.609" v="548" actId="14826"/>
          <ac:picMkLst>
            <pc:docMk/>
            <pc:sldMk cId="0" sldId="265"/>
            <ac:picMk id="144" creationId="{00000000-0000-0000-0000-000000000000}"/>
          </ac:picMkLst>
        </pc:picChg>
      </pc:sldChg>
      <pc:sldChg chg="modSp mod setBg">
        <pc:chgData name="hassan MH" userId="84cd2103f36ef0dc" providerId="LiveId" clId="{710BA6B6-749E-4E6E-8ED9-449AC6A3E070}" dt="2022-07-27T14:53:30.563" v="836"/>
        <pc:sldMkLst>
          <pc:docMk/>
          <pc:sldMk cId="0" sldId="266"/>
        </pc:sldMkLst>
        <pc:spChg chg="mod">
          <ac:chgData name="hassan MH" userId="84cd2103f36ef0dc" providerId="LiveId" clId="{710BA6B6-749E-4E6E-8ED9-449AC6A3E070}" dt="2022-07-27T14:51:12.214" v="826" actId="782"/>
          <ac:spMkLst>
            <pc:docMk/>
            <pc:sldMk cId="0" sldId="266"/>
            <ac:spMk id="153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12.214" v="826" actId="782"/>
          <ac:spMkLst>
            <pc:docMk/>
            <pc:sldMk cId="0" sldId="266"/>
            <ac:spMk id="154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12.214" v="826" actId="782"/>
          <ac:spMkLst>
            <pc:docMk/>
            <pc:sldMk cId="0" sldId="266"/>
            <ac:spMk id="155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1:08.949" v="825" actId="782"/>
        <pc:sldMkLst>
          <pc:docMk/>
          <pc:sldMk cId="0" sldId="267"/>
        </pc:sldMkLst>
        <pc:spChg chg="mod">
          <ac:chgData name="hassan MH" userId="84cd2103f36ef0dc" providerId="LiveId" clId="{710BA6B6-749E-4E6E-8ED9-449AC6A3E070}" dt="2022-07-27T14:51:08.949" v="825" actId="782"/>
          <ac:spMkLst>
            <pc:docMk/>
            <pc:sldMk cId="0" sldId="267"/>
            <ac:spMk id="160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8.949" v="825" actId="782"/>
          <ac:spMkLst>
            <pc:docMk/>
            <pc:sldMk cId="0" sldId="267"/>
            <ac:spMk id="161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8.949" v="825" actId="782"/>
          <ac:spMkLst>
            <pc:docMk/>
            <pc:sldMk cId="0" sldId="267"/>
            <ac:spMk id="162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8.949" v="825" actId="782"/>
          <ac:spMkLst>
            <pc:docMk/>
            <pc:sldMk cId="0" sldId="267"/>
            <ac:spMk id="163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8.949" v="825" actId="782"/>
          <ac:spMkLst>
            <pc:docMk/>
            <pc:sldMk cId="0" sldId="267"/>
            <ac:spMk id="164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8.949" v="825" actId="782"/>
          <ac:spMkLst>
            <pc:docMk/>
            <pc:sldMk cId="0" sldId="267"/>
            <ac:spMk id="165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8.949" v="825" actId="782"/>
          <ac:spMkLst>
            <pc:docMk/>
            <pc:sldMk cId="0" sldId="267"/>
            <ac:spMk id="166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8.949" v="825" actId="782"/>
          <ac:spMkLst>
            <pc:docMk/>
            <pc:sldMk cId="0" sldId="267"/>
            <ac:spMk id="167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8.949" v="825" actId="782"/>
          <ac:spMkLst>
            <pc:docMk/>
            <pc:sldMk cId="0" sldId="267"/>
            <ac:spMk id="168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8.949" v="825" actId="782"/>
          <ac:spMkLst>
            <pc:docMk/>
            <pc:sldMk cId="0" sldId="267"/>
            <ac:spMk id="169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1:05.483" v="824" actId="782"/>
        <pc:sldMkLst>
          <pc:docMk/>
          <pc:sldMk cId="0" sldId="268"/>
        </pc:sldMkLst>
        <pc:spChg chg="mod">
          <ac:chgData name="hassan MH" userId="84cd2103f36ef0dc" providerId="LiveId" clId="{710BA6B6-749E-4E6E-8ED9-449AC6A3E070}" dt="2022-07-27T14:51:05.483" v="824" actId="782"/>
          <ac:spMkLst>
            <pc:docMk/>
            <pc:sldMk cId="0" sldId="268"/>
            <ac:spMk id="174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5.483" v="824" actId="782"/>
          <ac:spMkLst>
            <pc:docMk/>
            <pc:sldMk cId="0" sldId="268"/>
            <ac:spMk id="176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5.483" v="824" actId="782"/>
          <ac:spMkLst>
            <pc:docMk/>
            <pc:sldMk cId="0" sldId="268"/>
            <ac:spMk id="177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5.483" v="824" actId="782"/>
          <ac:spMkLst>
            <pc:docMk/>
            <pc:sldMk cId="0" sldId="268"/>
            <ac:spMk id="178" creationId="{00000000-0000-0000-0000-000000000000}"/>
          </ac:spMkLst>
        </pc:spChg>
        <pc:graphicFrameChg chg="modGraphic">
          <ac:chgData name="hassan MH" userId="84cd2103f36ef0dc" providerId="LiveId" clId="{710BA6B6-749E-4E6E-8ED9-449AC6A3E070}" dt="2022-07-27T14:40:19.875" v="637" actId="20577"/>
          <ac:graphicFrameMkLst>
            <pc:docMk/>
            <pc:sldMk cId="0" sldId="268"/>
            <ac:graphicFrameMk id="175" creationId="{00000000-0000-0000-0000-000000000000}"/>
          </ac:graphicFrameMkLst>
        </pc:graphicFrameChg>
      </pc:sldChg>
      <pc:sldChg chg="modSp mod">
        <pc:chgData name="hassan MH" userId="84cd2103f36ef0dc" providerId="LiveId" clId="{710BA6B6-749E-4E6E-8ED9-449AC6A3E070}" dt="2022-07-27T14:51:02.922" v="823" actId="782"/>
        <pc:sldMkLst>
          <pc:docMk/>
          <pc:sldMk cId="0" sldId="269"/>
        </pc:sldMkLst>
        <pc:spChg chg="mod">
          <ac:chgData name="hassan MH" userId="84cd2103f36ef0dc" providerId="LiveId" clId="{710BA6B6-749E-4E6E-8ED9-449AC6A3E070}" dt="2022-07-27T14:51:02.922" v="823" actId="782"/>
          <ac:spMkLst>
            <pc:docMk/>
            <pc:sldMk cId="0" sldId="269"/>
            <ac:spMk id="183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2.922" v="823" actId="782"/>
          <ac:spMkLst>
            <pc:docMk/>
            <pc:sldMk cId="0" sldId="269"/>
            <ac:spMk id="184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2.922" v="823" actId="782"/>
          <ac:spMkLst>
            <pc:docMk/>
            <pc:sldMk cId="0" sldId="269"/>
            <ac:spMk id="185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2.922" v="823" actId="782"/>
          <ac:spMkLst>
            <pc:docMk/>
            <pc:sldMk cId="0" sldId="269"/>
            <ac:spMk id="186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2.922" v="823" actId="782"/>
          <ac:spMkLst>
            <pc:docMk/>
            <pc:sldMk cId="0" sldId="269"/>
            <ac:spMk id="187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2.922" v="823" actId="782"/>
          <ac:spMkLst>
            <pc:docMk/>
            <pc:sldMk cId="0" sldId="269"/>
            <ac:spMk id="188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2.922" v="823" actId="782"/>
          <ac:spMkLst>
            <pc:docMk/>
            <pc:sldMk cId="0" sldId="269"/>
            <ac:spMk id="189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2.922" v="823" actId="782"/>
          <ac:spMkLst>
            <pc:docMk/>
            <pc:sldMk cId="0" sldId="269"/>
            <ac:spMk id="190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2.922" v="823" actId="782"/>
          <ac:spMkLst>
            <pc:docMk/>
            <pc:sldMk cId="0" sldId="269"/>
            <ac:spMk id="191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2.922" v="823" actId="782"/>
          <ac:spMkLst>
            <pc:docMk/>
            <pc:sldMk cId="0" sldId="269"/>
            <ac:spMk id="192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2.922" v="823" actId="782"/>
          <ac:spMkLst>
            <pc:docMk/>
            <pc:sldMk cId="0" sldId="269"/>
            <ac:spMk id="193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2.922" v="823" actId="782"/>
          <ac:spMkLst>
            <pc:docMk/>
            <pc:sldMk cId="0" sldId="269"/>
            <ac:spMk id="194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1:00.018" v="822" actId="782"/>
        <pc:sldMkLst>
          <pc:docMk/>
          <pc:sldMk cId="0" sldId="270"/>
        </pc:sldMkLst>
        <pc:spChg chg="mod">
          <ac:chgData name="hassan MH" userId="84cd2103f36ef0dc" providerId="LiveId" clId="{710BA6B6-749E-4E6E-8ED9-449AC6A3E070}" dt="2022-07-27T14:51:00.018" v="822" actId="782"/>
          <ac:spMkLst>
            <pc:docMk/>
            <pc:sldMk cId="0" sldId="270"/>
            <ac:spMk id="199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0.018" v="822" actId="782"/>
          <ac:spMkLst>
            <pc:docMk/>
            <pc:sldMk cId="0" sldId="270"/>
            <ac:spMk id="200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0.018" v="822" actId="782"/>
          <ac:spMkLst>
            <pc:docMk/>
            <pc:sldMk cId="0" sldId="270"/>
            <ac:spMk id="201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0.018" v="822" actId="782"/>
          <ac:spMkLst>
            <pc:docMk/>
            <pc:sldMk cId="0" sldId="270"/>
            <ac:spMk id="203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0.018" v="822" actId="782"/>
          <ac:spMkLst>
            <pc:docMk/>
            <pc:sldMk cId="0" sldId="270"/>
            <ac:spMk id="204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0.018" v="822" actId="782"/>
          <ac:spMkLst>
            <pc:docMk/>
            <pc:sldMk cId="0" sldId="270"/>
            <ac:spMk id="206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0.018" v="822" actId="782"/>
          <ac:spMkLst>
            <pc:docMk/>
            <pc:sldMk cId="0" sldId="270"/>
            <ac:spMk id="207" creationId="{00000000-0000-0000-0000-000000000000}"/>
          </ac:spMkLst>
        </pc:spChg>
        <pc:spChg chg="mod">
          <ac:chgData name="hassan MH" userId="84cd2103f36ef0dc" providerId="LiveId" clId="{710BA6B6-749E-4E6E-8ED9-449AC6A3E070}" dt="2022-07-27T14:51:00.018" v="822" actId="782"/>
          <ac:spMkLst>
            <pc:docMk/>
            <pc:sldMk cId="0" sldId="270"/>
            <ac:spMk id="208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0:08.541" v="808" actId="782"/>
        <pc:sldMkLst>
          <pc:docMk/>
          <pc:sldMk cId="0" sldId="271"/>
        </pc:sldMkLst>
        <pc:spChg chg="mod">
          <ac:chgData name="hassan MH" userId="84cd2103f36ef0dc" providerId="LiveId" clId="{710BA6B6-749E-4E6E-8ED9-449AC6A3E070}" dt="2022-07-27T14:50:08.541" v="808" actId="782"/>
          <ac:spMkLst>
            <pc:docMk/>
            <pc:sldMk cId="0" sldId="271"/>
            <ac:spMk id="213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08.541" v="808" actId="782"/>
          <ac:spMkLst>
            <pc:docMk/>
            <pc:sldMk cId="0" sldId="271"/>
            <ac:spMk id="214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08.541" v="808" actId="782"/>
          <ac:spMkLst>
            <pc:docMk/>
            <pc:sldMk cId="0" sldId="271"/>
            <ac:spMk id="215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08.541" v="808" actId="782"/>
          <ac:spMkLst>
            <pc:docMk/>
            <pc:sldMk cId="0" sldId="271"/>
            <ac:spMk id="216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08.541" v="808" actId="782"/>
          <ac:spMkLst>
            <pc:docMk/>
            <pc:sldMk cId="0" sldId="271"/>
            <ac:spMk id="217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08.541" v="808" actId="782"/>
          <ac:spMkLst>
            <pc:docMk/>
            <pc:sldMk cId="0" sldId="271"/>
            <ac:spMk id="218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08.541" v="808" actId="782"/>
          <ac:spMkLst>
            <pc:docMk/>
            <pc:sldMk cId="0" sldId="271"/>
            <ac:spMk id="219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08.541" v="808" actId="782"/>
          <ac:spMkLst>
            <pc:docMk/>
            <pc:sldMk cId="0" sldId="271"/>
            <ac:spMk id="220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08.541" v="808" actId="782"/>
          <ac:spMkLst>
            <pc:docMk/>
            <pc:sldMk cId="0" sldId="271"/>
            <ac:spMk id="221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08.541" v="808" actId="782"/>
          <ac:spMkLst>
            <pc:docMk/>
            <pc:sldMk cId="0" sldId="271"/>
            <ac:spMk id="222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0:51.538" v="821" actId="782"/>
        <pc:sldMkLst>
          <pc:docMk/>
          <pc:sldMk cId="0" sldId="272"/>
        </pc:sldMkLst>
        <pc:spChg chg="mod">
          <ac:chgData name="hassan MH" userId="84cd2103f36ef0dc" providerId="LiveId" clId="{710BA6B6-749E-4E6E-8ED9-449AC6A3E070}" dt="2022-07-27T14:50:51.538" v="821" actId="782"/>
          <ac:spMkLst>
            <pc:docMk/>
            <pc:sldMk cId="0" sldId="272"/>
            <ac:spMk id="227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51.538" v="821" actId="782"/>
          <ac:spMkLst>
            <pc:docMk/>
            <pc:sldMk cId="0" sldId="272"/>
            <ac:spMk id="228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51.538" v="821" actId="782"/>
          <ac:spMkLst>
            <pc:docMk/>
            <pc:sldMk cId="0" sldId="272"/>
            <ac:spMk id="229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51.538" v="821" actId="782"/>
          <ac:spMkLst>
            <pc:docMk/>
            <pc:sldMk cId="0" sldId="272"/>
            <ac:spMk id="230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51.538" v="821" actId="782"/>
          <ac:spMkLst>
            <pc:docMk/>
            <pc:sldMk cId="0" sldId="272"/>
            <ac:spMk id="231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51.538" v="821" actId="782"/>
          <ac:spMkLst>
            <pc:docMk/>
            <pc:sldMk cId="0" sldId="272"/>
            <ac:spMk id="232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51.538" v="821" actId="782"/>
          <ac:spMkLst>
            <pc:docMk/>
            <pc:sldMk cId="0" sldId="272"/>
            <ac:spMk id="234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51.538" v="821" actId="782"/>
          <ac:spMkLst>
            <pc:docMk/>
            <pc:sldMk cId="0" sldId="272"/>
            <ac:spMk id="235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51.538" v="821" actId="782"/>
          <ac:spMkLst>
            <pc:docMk/>
            <pc:sldMk cId="0" sldId="272"/>
            <ac:spMk id="237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51.538" v="821" actId="782"/>
          <ac:spMkLst>
            <pc:docMk/>
            <pc:sldMk cId="0" sldId="272"/>
            <ac:spMk id="238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51.538" v="821" actId="782"/>
          <ac:spMkLst>
            <pc:docMk/>
            <pc:sldMk cId="0" sldId="272"/>
            <ac:spMk id="239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0:48.312" v="820" actId="121"/>
        <pc:sldMkLst>
          <pc:docMk/>
          <pc:sldMk cId="0" sldId="273"/>
        </pc:sldMkLst>
        <pc:spChg chg="mod">
          <ac:chgData name="hassan MH" userId="84cd2103f36ef0dc" providerId="LiveId" clId="{710BA6B6-749E-4E6E-8ED9-449AC6A3E070}" dt="2022-07-27T14:50:43.676" v="819" actId="782"/>
          <ac:spMkLst>
            <pc:docMk/>
            <pc:sldMk cId="0" sldId="273"/>
            <ac:spMk id="244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48.312" v="820" actId="121"/>
          <ac:spMkLst>
            <pc:docMk/>
            <pc:sldMk cId="0" sldId="273"/>
            <ac:spMk id="245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48.312" v="820" actId="121"/>
          <ac:spMkLst>
            <pc:docMk/>
            <pc:sldMk cId="0" sldId="273"/>
            <ac:spMk id="246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48.312" v="820" actId="121"/>
          <ac:spMkLst>
            <pc:docMk/>
            <pc:sldMk cId="0" sldId="273"/>
            <ac:spMk id="247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48.312" v="820" actId="121"/>
          <ac:spMkLst>
            <pc:docMk/>
            <pc:sldMk cId="0" sldId="273"/>
            <ac:spMk id="248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48.312" v="820" actId="121"/>
          <ac:spMkLst>
            <pc:docMk/>
            <pc:sldMk cId="0" sldId="273"/>
            <ac:spMk id="249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48.312" v="820" actId="121"/>
          <ac:spMkLst>
            <pc:docMk/>
            <pc:sldMk cId="0" sldId="273"/>
            <ac:spMk id="250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43.676" v="819" actId="782"/>
          <ac:spMkLst>
            <pc:docMk/>
            <pc:sldMk cId="0" sldId="273"/>
            <ac:spMk id="251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43.676" v="819" actId="782"/>
          <ac:spMkLst>
            <pc:docMk/>
            <pc:sldMk cId="0" sldId="273"/>
            <ac:spMk id="252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43.676" v="819" actId="782"/>
          <ac:spMkLst>
            <pc:docMk/>
            <pc:sldMk cId="0" sldId="273"/>
            <ac:spMk id="253" creationId="{00000000-0000-0000-0000-000000000000}"/>
          </ac:spMkLst>
        </pc:spChg>
      </pc:sldChg>
      <pc:sldChg chg="modSp del mod">
        <pc:chgData name="hassan MH" userId="84cd2103f36ef0dc" providerId="LiveId" clId="{710BA6B6-749E-4E6E-8ED9-449AC6A3E070}" dt="2022-07-27T14:41:50.459" v="737" actId="47"/>
        <pc:sldMkLst>
          <pc:docMk/>
          <pc:sldMk cId="0" sldId="274"/>
        </pc:sldMkLst>
        <pc:spChg chg="mod">
          <ac:chgData name="hassan MH" userId="84cd2103f36ef0dc" providerId="LiveId" clId="{710BA6B6-749E-4E6E-8ED9-449AC6A3E070}" dt="2022-07-27T14:41:47.156" v="736" actId="20577"/>
          <ac:spMkLst>
            <pc:docMk/>
            <pc:sldMk cId="0" sldId="274"/>
            <ac:spMk id="258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0:18.360" v="811" actId="122"/>
        <pc:sldMkLst>
          <pc:docMk/>
          <pc:sldMk cId="0" sldId="275"/>
        </pc:sldMkLst>
        <pc:spChg chg="mod">
          <ac:chgData name="hassan MH" userId="84cd2103f36ef0dc" providerId="LiveId" clId="{710BA6B6-749E-4E6E-8ED9-449AC6A3E070}" dt="2022-07-27T14:50:12.760" v="810" actId="121"/>
          <ac:spMkLst>
            <pc:docMk/>
            <pc:sldMk cId="0" sldId="275"/>
            <ac:spMk id="265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12.760" v="810" actId="121"/>
          <ac:spMkLst>
            <pc:docMk/>
            <pc:sldMk cId="0" sldId="275"/>
            <ac:spMk id="266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12.760" v="810" actId="121"/>
          <ac:spMkLst>
            <pc:docMk/>
            <pc:sldMk cId="0" sldId="275"/>
            <ac:spMk id="267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18.360" v="811" actId="122"/>
          <ac:spMkLst>
            <pc:docMk/>
            <pc:sldMk cId="0" sldId="275"/>
            <ac:spMk id="268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0:24.445" v="813" actId="121"/>
        <pc:sldMkLst>
          <pc:docMk/>
          <pc:sldMk cId="0" sldId="276"/>
        </pc:sldMkLst>
        <pc:spChg chg="mod">
          <ac:chgData name="hassan MH" userId="84cd2103f36ef0dc" providerId="LiveId" clId="{710BA6B6-749E-4E6E-8ED9-449AC6A3E070}" dt="2022-07-27T14:50:21.033" v="812" actId="782"/>
          <ac:spMkLst>
            <pc:docMk/>
            <pc:sldMk cId="0" sldId="276"/>
            <ac:spMk id="273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21.033" v="812" actId="782"/>
          <ac:spMkLst>
            <pc:docMk/>
            <pc:sldMk cId="0" sldId="276"/>
            <ac:spMk id="274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24.445" v="813" actId="121"/>
          <ac:spMkLst>
            <pc:docMk/>
            <pc:sldMk cId="0" sldId="276"/>
            <ac:spMk id="275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21.033" v="812" actId="782"/>
          <ac:spMkLst>
            <pc:docMk/>
            <pc:sldMk cId="0" sldId="276"/>
            <ac:spMk id="276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0:30.734" v="815" actId="121"/>
        <pc:sldMkLst>
          <pc:docMk/>
          <pc:sldMk cId="0" sldId="277"/>
        </pc:sldMkLst>
        <pc:spChg chg="mod">
          <ac:chgData name="hassan MH" userId="84cd2103f36ef0dc" providerId="LiveId" clId="{710BA6B6-749E-4E6E-8ED9-449AC6A3E070}" dt="2022-07-27T14:50:28.043" v="814" actId="782"/>
          <ac:spMkLst>
            <pc:docMk/>
            <pc:sldMk cId="0" sldId="277"/>
            <ac:spMk id="281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28.043" v="814" actId="782"/>
          <ac:spMkLst>
            <pc:docMk/>
            <pc:sldMk cId="0" sldId="277"/>
            <ac:spMk id="282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30.734" v="815" actId="121"/>
          <ac:spMkLst>
            <pc:docMk/>
            <pc:sldMk cId="0" sldId="277"/>
            <ac:spMk id="283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28.043" v="814" actId="782"/>
          <ac:spMkLst>
            <pc:docMk/>
            <pc:sldMk cId="0" sldId="277"/>
            <ac:spMk id="284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50:40.605" v="818" actId="121"/>
        <pc:sldMkLst>
          <pc:docMk/>
          <pc:sldMk cId="0" sldId="278"/>
        </pc:sldMkLst>
        <pc:spChg chg="mod">
          <ac:chgData name="hassan MH" userId="84cd2103f36ef0dc" providerId="LiveId" clId="{710BA6B6-749E-4E6E-8ED9-449AC6A3E070}" dt="2022-07-27T14:50:35.503" v="816" actId="782"/>
          <ac:spMkLst>
            <pc:docMk/>
            <pc:sldMk cId="0" sldId="278"/>
            <ac:spMk id="289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35.503" v="816" actId="782"/>
          <ac:spMkLst>
            <pc:docMk/>
            <pc:sldMk cId="0" sldId="278"/>
            <ac:spMk id="290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40.605" v="818" actId="121"/>
          <ac:spMkLst>
            <pc:docMk/>
            <pc:sldMk cId="0" sldId="278"/>
            <ac:spMk id="291" creationId="{00000000-0000-0000-0000-000000000000}"/>
          </ac:spMkLst>
        </pc:spChg>
        <pc:spChg chg="mod">
          <ac:chgData name="hassan MH" userId="84cd2103f36ef0dc" providerId="LiveId" clId="{710BA6B6-749E-4E6E-8ED9-449AC6A3E070}" dt="2022-07-27T14:50:35.503" v="816" actId="782"/>
          <ac:spMkLst>
            <pc:docMk/>
            <pc:sldMk cId="0" sldId="278"/>
            <ac:spMk id="292" creationId="{00000000-0000-0000-0000-000000000000}"/>
          </ac:spMkLst>
        </pc:spChg>
      </pc:sldChg>
      <pc:sldChg chg="modSp mod">
        <pc:chgData name="hassan MH" userId="84cd2103f36ef0dc" providerId="LiveId" clId="{710BA6B6-749E-4E6E-8ED9-449AC6A3E070}" dt="2022-07-27T14:43:27.093" v="786" actId="20577"/>
        <pc:sldMkLst>
          <pc:docMk/>
          <pc:sldMk cId="0" sldId="279"/>
        </pc:sldMkLst>
        <pc:spChg chg="mod">
          <ac:chgData name="hassan MH" userId="84cd2103f36ef0dc" providerId="LiveId" clId="{710BA6B6-749E-4E6E-8ED9-449AC6A3E070}" dt="2022-07-27T14:43:09.649" v="763" actId="20577"/>
          <ac:spMkLst>
            <pc:docMk/>
            <pc:sldMk cId="0" sldId="279"/>
            <ac:spMk id="297" creationId="{00000000-0000-0000-0000-000000000000}"/>
          </ac:spMkLst>
        </pc:spChg>
        <pc:spChg chg="mod">
          <ac:chgData name="hassan MH" userId="84cd2103f36ef0dc" providerId="LiveId" clId="{710BA6B6-749E-4E6E-8ED9-449AC6A3E070}" dt="2022-07-27T14:43:27.093" v="786" actId="20577"/>
          <ac:spMkLst>
            <pc:docMk/>
            <pc:sldMk cId="0" sldId="279"/>
            <ac:spMk id="298" creationId="{00000000-0000-0000-0000-000000000000}"/>
          </ac:spMkLst>
        </pc:spChg>
      </pc:sldChg>
      <pc:sldChg chg="del">
        <pc:chgData name="hassan MH" userId="84cd2103f36ef0dc" providerId="LiveId" clId="{710BA6B6-749E-4E6E-8ED9-449AC6A3E070}" dt="2022-07-27T14:42:54.345" v="749" actId="47"/>
        <pc:sldMkLst>
          <pc:docMk/>
          <pc:sldMk cId="0" sldId="280"/>
        </pc:sldMkLst>
      </pc:sldChg>
      <pc:sldChg chg="del">
        <pc:chgData name="hassan MH" userId="84cd2103f36ef0dc" providerId="LiveId" clId="{710BA6B6-749E-4E6E-8ED9-449AC6A3E070}" dt="2022-07-27T14:42:50.791" v="748" actId="47"/>
        <pc:sldMkLst>
          <pc:docMk/>
          <pc:sldMk cId="0" sldId="281"/>
        </pc:sldMkLst>
      </pc:sldChg>
      <pc:sldChg chg="addSp delSp modSp del mod">
        <pc:chgData name="hassan MH" userId="84cd2103f36ef0dc" providerId="LiveId" clId="{710BA6B6-749E-4E6E-8ED9-449AC6A3E070}" dt="2022-07-27T14:44:06.768" v="790" actId="2696"/>
        <pc:sldMkLst>
          <pc:docMk/>
          <pc:sldMk cId="0" sldId="282"/>
        </pc:sldMkLst>
        <pc:spChg chg="add del mod">
          <ac:chgData name="hassan MH" userId="84cd2103f36ef0dc" providerId="LiveId" clId="{710BA6B6-749E-4E6E-8ED9-449AC6A3E070}" dt="2022-07-27T14:43:46.042" v="789" actId="478"/>
          <ac:spMkLst>
            <pc:docMk/>
            <pc:sldMk cId="0" sldId="282"/>
            <ac:spMk id="3" creationId="{A7ABED1B-234A-D314-A3D1-A4D364533603}"/>
          </ac:spMkLst>
        </pc:spChg>
        <pc:spChg chg="del">
          <ac:chgData name="hassan MH" userId="84cd2103f36ef0dc" providerId="LiveId" clId="{710BA6B6-749E-4E6E-8ED9-449AC6A3E070}" dt="2022-07-27T14:43:42.415" v="787" actId="478"/>
          <ac:spMkLst>
            <pc:docMk/>
            <pc:sldMk cId="0" sldId="282"/>
            <ac:spMk id="337" creationId="{00000000-0000-0000-0000-000000000000}"/>
          </ac:spMkLst>
        </pc:spChg>
      </pc:sldChg>
      <pc:sldChg chg="delSp del mod">
        <pc:chgData name="hassan MH" userId="84cd2103f36ef0dc" providerId="LiveId" clId="{710BA6B6-749E-4E6E-8ED9-449AC6A3E070}" dt="2022-07-27T14:44:06.768" v="790" actId="2696"/>
        <pc:sldMkLst>
          <pc:docMk/>
          <pc:sldMk cId="0" sldId="283"/>
        </pc:sldMkLst>
        <pc:spChg chg="del">
          <ac:chgData name="hassan MH" userId="84cd2103f36ef0dc" providerId="LiveId" clId="{710BA6B6-749E-4E6E-8ED9-449AC6A3E070}" dt="2022-07-27T14:42:31.194" v="745" actId="478"/>
          <ac:spMkLst>
            <pc:docMk/>
            <pc:sldMk cId="0" sldId="283"/>
            <ac:spMk id="343" creationId="{00000000-0000-0000-0000-000000000000}"/>
          </ac:spMkLst>
        </pc:spChg>
        <pc:spChg chg="del">
          <ac:chgData name="hassan MH" userId="84cd2103f36ef0dc" providerId="LiveId" clId="{710BA6B6-749E-4E6E-8ED9-449AC6A3E070}" dt="2022-07-27T14:42:31.194" v="745" actId="478"/>
          <ac:spMkLst>
            <pc:docMk/>
            <pc:sldMk cId="0" sldId="283"/>
            <ac:spMk id="424" creationId="{00000000-0000-0000-0000-000000000000}"/>
          </ac:spMkLst>
        </pc:spChg>
        <pc:spChg chg="del">
          <ac:chgData name="hassan MH" userId="84cd2103f36ef0dc" providerId="LiveId" clId="{710BA6B6-749E-4E6E-8ED9-449AC6A3E070}" dt="2022-07-27T14:42:31.194" v="745" actId="478"/>
          <ac:spMkLst>
            <pc:docMk/>
            <pc:sldMk cId="0" sldId="283"/>
            <ac:spMk id="425" creationId="{00000000-0000-0000-0000-000000000000}"/>
          </ac:spMkLst>
        </pc:spChg>
        <pc:spChg chg="del">
          <ac:chgData name="hassan MH" userId="84cd2103f36ef0dc" providerId="LiveId" clId="{710BA6B6-749E-4E6E-8ED9-449AC6A3E070}" dt="2022-07-27T14:42:31.194" v="745" actId="478"/>
          <ac:spMkLst>
            <pc:docMk/>
            <pc:sldMk cId="0" sldId="283"/>
            <ac:spMk id="426" creationId="{00000000-0000-0000-0000-000000000000}"/>
          </ac:spMkLst>
        </pc:spChg>
        <pc:spChg chg="del">
          <ac:chgData name="hassan MH" userId="84cd2103f36ef0dc" providerId="LiveId" clId="{710BA6B6-749E-4E6E-8ED9-449AC6A3E070}" dt="2022-07-27T14:42:31.194" v="745" actId="478"/>
          <ac:spMkLst>
            <pc:docMk/>
            <pc:sldMk cId="0" sldId="283"/>
            <ac:spMk id="427" creationId="{00000000-0000-0000-0000-000000000000}"/>
          </ac:spMkLst>
        </pc:spChg>
      </pc:sldChg>
      <pc:sldChg chg="del">
        <pc:chgData name="hassan MH" userId="84cd2103f36ef0dc" providerId="LiveId" clId="{710BA6B6-749E-4E6E-8ED9-449AC6A3E070}" dt="2022-07-27T14:44:06.768" v="790" actId="2696"/>
        <pc:sldMkLst>
          <pc:docMk/>
          <pc:sldMk cId="0" sldId="284"/>
        </pc:sldMkLst>
      </pc:sldChg>
      <pc:sldChg chg="del">
        <pc:chgData name="hassan MH" userId="84cd2103f36ef0dc" providerId="LiveId" clId="{710BA6B6-749E-4E6E-8ED9-449AC6A3E070}" dt="2022-07-27T14:42:44.863" v="747" actId="47"/>
        <pc:sldMkLst>
          <pc:docMk/>
          <pc:sldMk cId="0" sldId="285"/>
        </pc:sldMkLst>
      </pc:sldChg>
      <pc:sldChg chg="del">
        <pc:chgData name="hassan MH" userId="84cd2103f36ef0dc" providerId="LiveId" clId="{710BA6B6-749E-4E6E-8ED9-449AC6A3E070}" dt="2022-07-27T14:42:43.587" v="746" actId="47"/>
        <pc:sldMkLst>
          <pc:docMk/>
          <pc:sldMk cId="0" sldId="286"/>
        </pc:sldMkLst>
      </pc:sldChg>
      <pc:sldMasterChg chg="delSldLayout">
        <pc:chgData name="hassan MH" userId="84cd2103f36ef0dc" providerId="LiveId" clId="{710BA6B6-749E-4E6E-8ED9-449AC6A3E070}" dt="2022-07-27T14:41:50.459" v="737" actId="47"/>
        <pc:sldMasterMkLst>
          <pc:docMk/>
          <pc:sldMasterMk cId="0" sldId="2147483657"/>
        </pc:sldMasterMkLst>
        <pc:sldLayoutChg chg="del">
          <pc:chgData name="hassan MH" userId="84cd2103f36ef0dc" providerId="LiveId" clId="{710BA6B6-749E-4E6E-8ED9-449AC6A3E070}" dt="2022-07-27T14:41:50.459" v="737" actId="47"/>
          <pc:sldLayoutMkLst>
            <pc:docMk/>
            <pc:sldMasterMk cId="0" sldId="2147483657"/>
            <pc:sldLayoutMk cId="0" sldId="2147483655"/>
          </pc:sldLayoutMkLst>
        </pc:sldLayoutChg>
      </pc:sldMasterChg>
    </pc:docChg>
  </pc:docChgLst>
  <pc:docChgLst>
    <pc:chgData name="Hassan Moddather" userId="84cd2103f36ef0dc" providerId="LiveId" clId="{B8254FD9-E799-4F69-B396-11AE9201B408}"/>
    <pc:docChg chg="addSld delSld modSld">
      <pc:chgData name="Hassan Moddather" userId="84cd2103f36ef0dc" providerId="LiveId" clId="{B8254FD9-E799-4F69-B396-11AE9201B408}" dt="2023-04-17T05:39:48.135" v="6" actId="729"/>
      <pc:docMkLst>
        <pc:docMk/>
      </pc:docMkLst>
      <pc:sldChg chg="addSp modSp new mod modShow">
        <pc:chgData name="Hassan Moddather" userId="84cd2103f36ef0dc" providerId="LiveId" clId="{B8254FD9-E799-4F69-B396-11AE9201B408}" dt="2023-04-17T05:39:48.135" v="6" actId="729"/>
        <pc:sldMkLst>
          <pc:docMk/>
          <pc:sldMk cId="3794627870" sldId="284"/>
        </pc:sldMkLst>
        <pc:picChg chg="add mod">
          <ac:chgData name="Hassan Moddather" userId="84cd2103f36ef0dc" providerId="LiveId" clId="{B8254FD9-E799-4F69-B396-11AE9201B408}" dt="2023-04-17T05:39:45.597" v="5" actId="1076"/>
          <ac:picMkLst>
            <pc:docMk/>
            <pc:sldMk cId="3794627870" sldId="284"/>
            <ac:picMk id="3" creationId="{61528E79-481B-404D-D244-00587DC608E0}"/>
          </ac:picMkLst>
        </pc:picChg>
      </pc:sldChg>
      <pc:sldChg chg="add del">
        <pc:chgData name="Hassan Moddather" userId="84cd2103f36ef0dc" providerId="LiveId" clId="{B8254FD9-E799-4F69-B396-11AE9201B408}" dt="2023-04-17T05:39:28.018" v="1"/>
        <pc:sldMkLst>
          <pc:docMk/>
          <pc:sldMk cId="1832840326" sldId="4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Harmattan" panose="01000503000000020003" pitchFamily="2" charset="-78"/>
        <a:ea typeface="Harmattan" panose="01000503000000020003" pitchFamily="2" charset="-78"/>
        <a:cs typeface="Harmattan" panose="01000503000000020003" pitchFamily="2" charset="-78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✘"/>
              <a:defRPr sz="3000"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 dirty="0"/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8575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solidFill>
                  <a:srgbClr val="FFFFFF"/>
                </a:solidFill>
                <a:latin typeface="Harmattan" panose="01000503000000020003" pitchFamily="2" charset="-78"/>
                <a:ea typeface="Walter Turncoat"/>
                <a:cs typeface="Harmattan" panose="01000503000000020003" pitchFamily="2" charset="-78"/>
                <a:sym typeface="Walter Turncoat"/>
              </a:rPr>
              <a:t>“</a:t>
            </a:r>
            <a:endParaRPr sz="9600" dirty="0">
              <a:solidFill>
                <a:srgbClr val="FFFFFF"/>
              </a:solidFill>
              <a:latin typeface="Harmattan" panose="01000503000000020003" pitchFamily="2" charset="-78"/>
              <a:ea typeface="Walter Turncoat"/>
              <a:cs typeface="Harmattan" panose="01000503000000020003" pitchFamily="2" charset="-78"/>
              <a:sym typeface="Walter Turncoat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4128150" y="550650"/>
            <a:ext cx="887711" cy="8491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692275" y="1507925"/>
            <a:ext cx="39945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✘"/>
              <a:defRPr sz="1600"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223964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5990727" y="1507925"/>
            <a:ext cx="2631900" cy="34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✘"/>
              <a:defRPr sz="1400"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 dirty="0"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Harmattan" panose="01000503000000020003" pitchFamily="2" charset="-78"/>
                <a:cs typeface="Harmattan" panose="01000503000000020003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Walter Turncoat"/>
              <a:buNone/>
              <a:defRPr sz="2600">
                <a:solidFill>
                  <a:schemeClr val="lt1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✘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●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○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Sniglet"/>
              <a:buChar char="■"/>
              <a:defRPr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00">
                <a:solidFill>
                  <a:schemeClr val="lt1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  <a:sym typeface="Sniglet"/>
              </a:defRPr>
            </a:lvl1pPr>
            <a:lvl2pPr lvl="1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ikist.com/free-photo-smcwi/a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ikist.com/free-photo-xpzcr/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عنوان </a:t>
            </a:r>
            <a:br>
              <a:rPr lang="ar-SA" dirty="0"/>
            </a:br>
            <a:r>
              <a:rPr lang="ar-SA" dirty="0"/>
              <a:t>العرض التقديمي</a:t>
            </a:r>
            <a:endParaRPr dirty="0"/>
          </a:p>
        </p:txBody>
      </p:sp>
      <p:grpSp>
        <p:nvGrpSpPr>
          <p:cNvPr id="48" name="Google Shape;48;p11"/>
          <p:cNvGrpSpPr/>
          <p:nvPr/>
        </p:nvGrpSpPr>
        <p:grpSpPr>
          <a:xfrm rot="2194107">
            <a:off x="803001" y="3184731"/>
            <a:ext cx="1014485" cy="642684"/>
            <a:chOff x="238125" y="1918825"/>
            <a:chExt cx="1042450" cy="660400"/>
          </a:xfrm>
        </p:grpSpPr>
        <p:sp>
          <p:nvSpPr>
            <p:cNvPr id="49" name="Google Shape;49;p11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</p:grpSp>
      <p:grpSp>
        <p:nvGrpSpPr>
          <p:cNvPr id="51" name="Google Shape;51;p11"/>
          <p:cNvGrpSpPr/>
          <p:nvPr/>
        </p:nvGrpSpPr>
        <p:grpSpPr>
          <a:xfrm rot="-9269861">
            <a:off x="6165721" y="1346512"/>
            <a:ext cx="750220" cy="664172"/>
            <a:chOff x="1113100" y="2199475"/>
            <a:chExt cx="801900" cy="709925"/>
          </a:xfrm>
        </p:grpSpPr>
        <p:sp>
          <p:nvSpPr>
            <p:cNvPr id="52" name="Google Shape;52;p11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</p:grpSp>
      <p:sp>
        <p:nvSpPr>
          <p:cNvPr id="54" name="Google Shape;54;p11"/>
          <p:cNvSpPr/>
          <p:nvPr/>
        </p:nvSpPr>
        <p:spPr>
          <a:xfrm>
            <a:off x="2497627" y="2497075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5" name="Google Shape;55;p11"/>
          <p:cNvSpPr/>
          <p:nvPr/>
        </p:nvSpPr>
        <p:spPr>
          <a:xfrm>
            <a:off x="4856512" y="2536745"/>
            <a:ext cx="2058017" cy="1015968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56" name="Google Shape;56;p11"/>
          <p:cNvSpPr/>
          <p:nvPr/>
        </p:nvSpPr>
        <p:spPr>
          <a:xfrm>
            <a:off x="4045614" y="719848"/>
            <a:ext cx="1052762" cy="922444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>
            <a:spLocks noGrp="1"/>
          </p:cNvSpPr>
          <p:nvPr>
            <p:ph type="title"/>
          </p:nvPr>
        </p:nvSpPr>
        <p:spPr>
          <a:xfrm>
            <a:off x="3384650" y="1440650"/>
            <a:ext cx="2406600" cy="2215800"/>
          </a:xfrm>
          <a:prstGeom prst="rect">
            <a:avLst/>
          </a:prstGeom>
          <a:solidFill>
            <a:srgbClr val="000000">
              <a:alpha val="3269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000" dirty="0"/>
              <a:t>هذا النص هو مثال لنص في نفس المساحة</a:t>
            </a:r>
            <a:endParaRPr sz="3000" dirty="0"/>
          </a:p>
        </p:txBody>
      </p:sp>
      <p:sp>
        <p:nvSpPr>
          <p:cNvPr id="154" name="Google Shape;154;p21"/>
          <p:cNvSpPr/>
          <p:nvPr/>
        </p:nvSpPr>
        <p:spPr>
          <a:xfrm>
            <a:off x="3323875" y="1377828"/>
            <a:ext cx="2496250" cy="2387844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عنوان الشريحة</a:t>
            </a:r>
            <a:endParaRPr dirty="0"/>
          </a:p>
        </p:txBody>
      </p:sp>
      <p:sp>
        <p:nvSpPr>
          <p:cNvPr id="161" name="Google Shape;161;p22"/>
          <p:cNvSpPr/>
          <p:nvPr/>
        </p:nvSpPr>
        <p:spPr>
          <a:xfrm>
            <a:off x="3516725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rgbClr val="FFFFFF"/>
                </a:solidFill>
                <a:latin typeface="Harmattan" panose="01000503000000020003" pitchFamily="2" charset="-78"/>
                <a:ea typeface="Sniglet"/>
                <a:cs typeface="Harmattan" panose="01000503000000020003" pitchFamily="2" charset="-78"/>
                <a:sym typeface="Sniglet"/>
              </a:rPr>
              <a:t>النص</a:t>
            </a:r>
            <a:endParaRPr sz="1800" dirty="0">
              <a:solidFill>
                <a:srgbClr val="FFFFFF"/>
              </a:solidFill>
              <a:latin typeface="Harmattan" panose="01000503000000020003" pitchFamily="2" charset="-78"/>
              <a:ea typeface="Sniglet"/>
              <a:cs typeface="Harmattan" panose="01000503000000020003" pitchFamily="2" charset="-78"/>
              <a:sym typeface="Sniglet"/>
            </a:endParaRPr>
          </a:p>
        </p:txBody>
      </p:sp>
      <p:sp>
        <p:nvSpPr>
          <p:cNvPr id="162" name="Google Shape;162;p22"/>
          <p:cNvSpPr/>
          <p:nvPr/>
        </p:nvSpPr>
        <p:spPr>
          <a:xfrm>
            <a:off x="1694600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rgbClr val="FFFFFF"/>
                </a:solidFill>
                <a:latin typeface="Harmattan" panose="01000503000000020003" pitchFamily="2" charset="-78"/>
                <a:ea typeface="Sniglet"/>
                <a:cs typeface="Harmattan" panose="01000503000000020003" pitchFamily="2" charset="-78"/>
                <a:sym typeface="Sniglet"/>
              </a:rPr>
              <a:t>النص</a:t>
            </a:r>
            <a:endParaRPr sz="1800" dirty="0">
              <a:solidFill>
                <a:srgbClr val="FFFFFF"/>
              </a:solidFill>
              <a:latin typeface="Harmattan" panose="01000503000000020003" pitchFamily="2" charset="-78"/>
              <a:ea typeface="Sniglet"/>
              <a:cs typeface="Harmattan" panose="01000503000000020003" pitchFamily="2" charset="-78"/>
              <a:sym typeface="Sniglet"/>
            </a:endParaRPr>
          </a:p>
        </p:txBody>
      </p:sp>
      <p:sp>
        <p:nvSpPr>
          <p:cNvPr id="163" name="Google Shape;163;p22"/>
          <p:cNvSpPr/>
          <p:nvPr/>
        </p:nvSpPr>
        <p:spPr>
          <a:xfrm>
            <a:off x="5338850" y="1808525"/>
            <a:ext cx="2133000" cy="21330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rgbClr val="FFFFFF"/>
                </a:solidFill>
                <a:latin typeface="Harmattan" panose="01000503000000020003" pitchFamily="2" charset="-78"/>
                <a:ea typeface="Sniglet"/>
                <a:cs typeface="Harmattan" panose="01000503000000020003" pitchFamily="2" charset="-78"/>
                <a:sym typeface="Sniglet"/>
              </a:rPr>
              <a:t>النص</a:t>
            </a:r>
            <a:endParaRPr sz="1800" dirty="0">
              <a:solidFill>
                <a:srgbClr val="FFFFFF"/>
              </a:solidFill>
              <a:latin typeface="Harmattan" panose="01000503000000020003" pitchFamily="2" charset="-78"/>
              <a:ea typeface="Sniglet"/>
              <a:cs typeface="Harmattan" panose="01000503000000020003" pitchFamily="2" charset="-78"/>
              <a:sym typeface="Sniglet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4363252" y="476438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1694600" y="1835825"/>
            <a:ext cx="2138977" cy="205027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3513800" y="1782975"/>
            <a:ext cx="2138892" cy="2158411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5335863" y="1835825"/>
            <a:ext cx="2138977" cy="205027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69" name="Google Shape;169;p2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عنوان الشريحة</a:t>
            </a:r>
            <a:endParaRPr dirty="0"/>
          </a:p>
        </p:txBody>
      </p:sp>
      <p:graphicFrame>
        <p:nvGraphicFramePr>
          <p:cNvPr id="175" name="Google Shape;175;p23"/>
          <p:cNvGraphicFramePr/>
          <p:nvPr>
            <p:extLst>
              <p:ext uri="{D42A27DB-BD31-4B8C-83A1-F6EECF244321}">
                <p14:modId xmlns:p14="http://schemas.microsoft.com/office/powerpoint/2010/main" val="1675351352"/>
              </p:ext>
            </p:extLst>
          </p:nvPr>
        </p:nvGraphicFramePr>
        <p:xfrm>
          <a:off x="1078350" y="1640681"/>
          <a:ext cx="6987300" cy="3002100"/>
        </p:xfrm>
        <a:graphic>
          <a:graphicData uri="http://schemas.openxmlformats.org/drawingml/2006/table">
            <a:tbl>
              <a:tblPr>
                <a:noFill/>
                <a:tableStyleId>{E1B0EFC6-A0A4-474B-9A4C-AB14BC6944B7}</a:tableStyleId>
              </a:tblPr>
              <a:tblGrid>
                <a:gridCol w="174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0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FFFFFF"/>
                        </a:solidFill>
                        <a:latin typeface="Harmattan" panose="01000503000000020003" pitchFamily="2" charset="-78"/>
                        <a:ea typeface="Sniglet"/>
                        <a:cs typeface="Harmattan" panose="01000503000000020003" pitchFamily="2" charset="-78"/>
                        <a:sym typeface="Sniglet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niglet"/>
                          <a:cs typeface="Arial" panose="020B0604020202020204" pitchFamily="34" charset="0"/>
                          <a:sym typeface="Sniglet"/>
                        </a:rPr>
                        <a:t>A</a:t>
                      </a:r>
                      <a:endParaRPr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Sniglet"/>
                        <a:cs typeface="Arial" panose="020B0604020202020204" pitchFamily="34" charset="0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niglet"/>
                          <a:cs typeface="Arial" panose="020B0604020202020204" pitchFamily="34" charset="0"/>
                          <a:sym typeface="Sniglet"/>
                        </a:rPr>
                        <a:t>B</a:t>
                      </a:r>
                      <a:endParaRPr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Sniglet"/>
                        <a:cs typeface="Arial" panose="020B0604020202020204" pitchFamily="34" charset="0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niglet"/>
                          <a:cs typeface="Arial" panose="020B0604020202020204" pitchFamily="34" charset="0"/>
                          <a:sym typeface="Sniglet"/>
                        </a:rPr>
                        <a:t>C</a:t>
                      </a:r>
                      <a:endParaRPr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Sniglet"/>
                        <a:cs typeface="Arial" panose="020B0604020202020204" pitchFamily="34" charset="0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rgbClr val="FFFFFF"/>
                          </a:solidFill>
                          <a:latin typeface="Harmattan" panose="01000503000000020003" pitchFamily="2" charset="-78"/>
                          <a:ea typeface="Sniglet"/>
                          <a:cs typeface="Harmattan" panose="01000503000000020003" pitchFamily="2" charset="-78"/>
                          <a:sym typeface="Sniglet"/>
                        </a:rPr>
                        <a:t>النص</a:t>
                      </a:r>
                      <a:endParaRPr sz="1800" dirty="0">
                        <a:solidFill>
                          <a:srgbClr val="FFFFFF"/>
                        </a:solidFill>
                        <a:latin typeface="Harmattan" panose="01000503000000020003" pitchFamily="2" charset="-78"/>
                        <a:ea typeface="Sniglet"/>
                        <a:cs typeface="Harmattan" panose="01000503000000020003" pitchFamily="2" charset="-78"/>
                        <a:sym typeface="Sniglet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niglet"/>
                          <a:cs typeface="Arial" panose="020B0604020202020204" pitchFamily="34" charset="0"/>
                          <a:sym typeface="Sniglet"/>
                        </a:rPr>
                        <a:t>10</a:t>
                      </a:r>
                      <a:endParaRPr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Sniglet"/>
                        <a:cs typeface="Arial" panose="020B0604020202020204" pitchFamily="34" charset="0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niglet"/>
                          <a:cs typeface="Arial" panose="020B0604020202020204" pitchFamily="34" charset="0"/>
                          <a:sym typeface="Sniglet"/>
                        </a:rPr>
                        <a:t>20</a:t>
                      </a:r>
                      <a:endParaRPr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Sniglet"/>
                        <a:cs typeface="Arial" panose="020B0604020202020204" pitchFamily="34" charset="0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niglet"/>
                          <a:cs typeface="Arial" panose="020B0604020202020204" pitchFamily="34" charset="0"/>
                          <a:sym typeface="Sniglet"/>
                        </a:rPr>
                        <a:t>7</a:t>
                      </a:r>
                      <a:endParaRPr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Sniglet"/>
                        <a:cs typeface="Arial" panose="020B0604020202020204" pitchFamily="34" charset="0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rgbClr val="FFFFFF"/>
                          </a:solidFill>
                          <a:latin typeface="Harmattan" panose="01000503000000020003" pitchFamily="2" charset="-78"/>
                          <a:ea typeface="Sniglet"/>
                          <a:cs typeface="Harmattan" panose="01000503000000020003" pitchFamily="2" charset="-78"/>
                          <a:sym typeface="Sniglet"/>
                        </a:rPr>
                        <a:t>النص</a:t>
                      </a:r>
                      <a:endParaRPr sz="1800" dirty="0">
                        <a:solidFill>
                          <a:srgbClr val="FFFFFF"/>
                        </a:solidFill>
                        <a:latin typeface="Harmattan" panose="01000503000000020003" pitchFamily="2" charset="-78"/>
                        <a:ea typeface="Sniglet"/>
                        <a:cs typeface="Harmattan" panose="01000503000000020003" pitchFamily="2" charset="-78"/>
                        <a:sym typeface="Sniglet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niglet"/>
                          <a:cs typeface="Arial" panose="020B0604020202020204" pitchFamily="34" charset="0"/>
                          <a:sym typeface="Sniglet"/>
                        </a:rPr>
                        <a:t>30</a:t>
                      </a:r>
                      <a:endParaRPr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Sniglet"/>
                        <a:cs typeface="Arial" panose="020B0604020202020204" pitchFamily="34" charset="0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niglet"/>
                          <a:cs typeface="Arial" panose="020B0604020202020204" pitchFamily="34" charset="0"/>
                          <a:sym typeface="Sniglet"/>
                        </a:rPr>
                        <a:t>15</a:t>
                      </a:r>
                      <a:endParaRPr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Sniglet"/>
                        <a:cs typeface="Arial" panose="020B0604020202020204" pitchFamily="34" charset="0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niglet"/>
                          <a:cs typeface="Arial" panose="020B0604020202020204" pitchFamily="34" charset="0"/>
                          <a:sym typeface="Sniglet"/>
                        </a:rPr>
                        <a:t>10</a:t>
                      </a:r>
                      <a:endParaRPr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Sniglet"/>
                        <a:cs typeface="Arial" panose="020B0604020202020204" pitchFamily="34" charset="0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5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>
                          <a:solidFill>
                            <a:srgbClr val="FFFFFF"/>
                          </a:solidFill>
                          <a:latin typeface="Harmattan" panose="01000503000000020003" pitchFamily="2" charset="-78"/>
                          <a:ea typeface="Sniglet"/>
                          <a:cs typeface="Harmattan" panose="01000503000000020003" pitchFamily="2" charset="-78"/>
                          <a:sym typeface="Sniglet"/>
                        </a:rPr>
                        <a:t>النص</a:t>
                      </a:r>
                      <a:endParaRPr sz="1800" dirty="0">
                        <a:solidFill>
                          <a:srgbClr val="FFFFFF"/>
                        </a:solidFill>
                        <a:latin typeface="Harmattan" panose="01000503000000020003" pitchFamily="2" charset="-78"/>
                        <a:ea typeface="Sniglet"/>
                        <a:cs typeface="Harmattan" panose="01000503000000020003" pitchFamily="2" charset="-78"/>
                        <a:sym typeface="Sniglet"/>
                      </a:endParaRPr>
                    </a:p>
                  </a:txBody>
                  <a:tcPr marL="91425" marR="91425" marT="68575" marB="68575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niglet"/>
                          <a:cs typeface="Arial" panose="020B0604020202020204" pitchFamily="34" charset="0"/>
                          <a:sym typeface="Sniglet"/>
                        </a:rPr>
                        <a:t>5</a:t>
                      </a:r>
                      <a:endParaRPr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Sniglet"/>
                        <a:cs typeface="Arial" panose="020B0604020202020204" pitchFamily="34" charset="0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niglet"/>
                          <a:cs typeface="Arial" panose="020B0604020202020204" pitchFamily="34" charset="0"/>
                          <a:sym typeface="Sniglet"/>
                        </a:rPr>
                        <a:t>24</a:t>
                      </a:r>
                      <a:endParaRPr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Sniglet"/>
                        <a:cs typeface="Arial" panose="020B0604020202020204" pitchFamily="34" charset="0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Sniglet"/>
                          <a:cs typeface="Arial" panose="020B0604020202020204" pitchFamily="34" charset="0"/>
                          <a:sym typeface="Sniglet"/>
                        </a:rPr>
                        <a:t>16</a:t>
                      </a:r>
                      <a:endParaRPr sz="180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Sniglet"/>
                        <a:cs typeface="Arial" panose="020B0604020202020204" pitchFamily="34" charset="0"/>
                        <a:sym typeface="Sniglet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1115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" name="Google Shape;176;p23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4337475" y="537593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78" name="Google Shape;178;p23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845820" y="1437749"/>
            <a:ext cx="7452360" cy="355014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عنوان الشريحة</a:t>
            </a:r>
            <a:endParaRPr dirty="0"/>
          </a:p>
        </p:txBody>
      </p:sp>
      <p:sp>
        <p:nvSpPr>
          <p:cNvPr id="185" name="Google Shape;185;p24"/>
          <p:cNvSpPr/>
          <p:nvPr/>
        </p:nvSpPr>
        <p:spPr>
          <a:xfrm>
            <a:off x="2001250" y="2393675"/>
            <a:ext cx="6891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000000">
              <a:alpha val="326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FFFFFF"/>
              </a:solidFill>
              <a:latin typeface="Harmattan" panose="01000503000000020003" pitchFamily="2" charset="-78"/>
              <a:ea typeface="Sniglet"/>
              <a:cs typeface="Harmattan" panose="01000503000000020003" pitchFamily="2" charset="-78"/>
              <a:sym typeface="Sniglet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4328692" y="500639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1440650" y="2487900"/>
            <a:ext cx="167700" cy="1677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2923775" y="3953675"/>
            <a:ext cx="167700" cy="1677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4545750" y="4163925"/>
            <a:ext cx="167700" cy="1677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3905500" y="2360750"/>
            <a:ext cx="167700" cy="1677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6453175" y="2767725"/>
            <a:ext cx="167700" cy="1677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7201500" y="4291325"/>
            <a:ext cx="167700" cy="167700"/>
          </a:xfrm>
          <a:prstGeom prst="mathMultiply">
            <a:avLst>
              <a:gd name="adj1" fmla="val 2352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94" name="Google Shape;194;p24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latin typeface="Arial" panose="020B0604020202020204" pitchFamily="34" charset="0"/>
                <a:cs typeface="Arial" panose="020B0604020202020204" pitchFamily="34" charset="0"/>
              </a:rPr>
              <a:t>89,526,124</a:t>
            </a:r>
            <a:endParaRPr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4294967295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>
                <a:latin typeface="Harmattan" panose="01000503000000020003" pitchFamily="2" charset="-78"/>
                <a:cs typeface="Harmattan" panose="01000503000000020003" pitchFamily="2" charset="-78"/>
              </a:rPr>
              <a:t>هذا النص هو مثال لنص</a:t>
            </a: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01" name="Google Shape;201;p25"/>
          <p:cNvSpPr/>
          <p:nvPr/>
        </p:nvSpPr>
        <p:spPr>
          <a:xfrm rot="231374">
            <a:off x="2662148" y="2994784"/>
            <a:ext cx="3491296" cy="326027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202" name="Google Shape;202;p25"/>
          <p:cNvGrpSpPr/>
          <p:nvPr/>
        </p:nvGrpSpPr>
        <p:grpSpPr>
          <a:xfrm rot="-8273672">
            <a:off x="7095801" y="1108847"/>
            <a:ext cx="1166676" cy="1032863"/>
            <a:chOff x="1113100" y="2199475"/>
            <a:chExt cx="801900" cy="709925"/>
          </a:xfrm>
        </p:grpSpPr>
        <p:sp>
          <p:nvSpPr>
            <p:cNvPr id="203" name="Google Shape;203;p25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</p:grpSp>
      <p:grpSp>
        <p:nvGrpSpPr>
          <p:cNvPr id="205" name="Google Shape;205;p25"/>
          <p:cNvGrpSpPr/>
          <p:nvPr/>
        </p:nvGrpSpPr>
        <p:grpSpPr>
          <a:xfrm rot="2272541">
            <a:off x="1155376" y="1159396"/>
            <a:ext cx="1115297" cy="322611"/>
            <a:chOff x="271125" y="812725"/>
            <a:chExt cx="766525" cy="221725"/>
          </a:xfrm>
        </p:grpSpPr>
        <p:sp>
          <p:nvSpPr>
            <p:cNvPr id="206" name="Google Shape;206;p25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</p:grpSp>
      <p:sp>
        <p:nvSpPr>
          <p:cNvPr id="208" name="Google Shape;208;p25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ctrTitle" idx="4294967295"/>
          </p:nvPr>
        </p:nvSpPr>
        <p:spPr>
          <a:xfrm>
            <a:off x="685800" y="3432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Arial" panose="020B0604020202020204" pitchFamily="34" charset="0"/>
                <a:cs typeface="Arial" panose="020B0604020202020204" pitchFamily="34" charset="0"/>
              </a:rPr>
              <a:t>89,526,124$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4294967295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sz="2400" dirty="0">
                <a:latin typeface="Harmattan" panose="01000503000000020003" pitchFamily="2" charset="-78"/>
                <a:cs typeface="Harmattan" panose="01000503000000020003" pitchFamily="2" charset="-78"/>
              </a:rPr>
              <a:t>هذا النص هو مثال لنص</a:t>
            </a:r>
          </a:p>
        </p:txBody>
      </p:sp>
      <p:sp>
        <p:nvSpPr>
          <p:cNvPr id="215" name="Google Shape;215;p26"/>
          <p:cNvSpPr txBox="1">
            <a:spLocks noGrp="1"/>
          </p:cNvSpPr>
          <p:nvPr>
            <p:ph type="ctrTitle" idx="4294967295"/>
          </p:nvPr>
        </p:nvSpPr>
        <p:spPr>
          <a:xfrm>
            <a:off x="685800" y="342930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4294967295"/>
          </p:nvPr>
        </p:nvSpPr>
        <p:spPr>
          <a:xfrm>
            <a:off x="685800" y="426880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sz="2400" dirty="0">
                <a:latin typeface="Harmattan" panose="01000503000000020003" pitchFamily="2" charset="-78"/>
                <a:cs typeface="Harmattan" panose="01000503000000020003" pitchFamily="2" charset="-78"/>
              </a:rPr>
              <a:t>هذا النص هو مثال لنص</a:t>
            </a:r>
          </a:p>
        </p:txBody>
      </p:sp>
      <p:sp>
        <p:nvSpPr>
          <p:cNvPr id="217" name="Google Shape;217;p26"/>
          <p:cNvSpPr txBox="1">
            <a:spLocks noGrp="1"/>
          </p:cNvSpPr>
          <p:nvPr>
            <p:ph type="ctrTitle" idx="4294967295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latin typeface="Arial" panose="020B0604020202020204" pitchFamily="34" charset="0"/>
                <a:cs typeface="Arial" panose="020B0604020202020204" pitchFamily="34" charset="0"/>
              </a:rPr>
              <a:t>185,244</a:t>
            </a:r>
            <a:endParaRPr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Google Shape;218;p26"/>
          <p:cNvSpPr txBox="1">
            <a:spLocks noGrp="1"/>
          </p:cNvSpPr>
          <p:nvPr>
            <p:ph type="subTitle" idx="4294967295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sz="2400" dirty="0">
                <a:latin typeface="Harmattan" panose="01000503000000020003" pitchFamily="2" charset="-78"/>
                <a:cs typeface="Harmattan" panose="01000503000000020003" pitchFamily="2" charset="-78"/>
              </a:rPr>
              <a:t>هذا النص هو مثال لنص</a:t>
            </a:r>
          </a:p>
        </p:txBody>
      </p:sp>
      <p:sp>
        <p:nvSpPr>
          <p:cNvPr id="219" name="Google Shape;219;p26"/>
          <p:cNvSpPr/>
          <p:nvPr/>
        </p:nvSpPr>
        <p:spPr>
          <a:xfrm>
            <a:off x="6306657" y="462470"/>
            <a:ext cx="1029158" cy="1050687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5569828" y="2905850"/>
            <a:ext cx="166812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21" name="Google Shape;221;p26"/>
          <p:cNvSpPr/>
          <p:nvPr/>
        </p:nvSpPr>
        <p:spPr>
          <a:xfrm>
            <a:off x="4984000" y="3683825"/>
            <a:ext cx="807529" cy="7724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22" name="Google Shape;222;p2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عنوان الشريحة</a:t>
            </a:r>
            <a:endParaRPr dirty="0"/>
          </a:p>
        </p:txBody>
      </p:sp>
      <p:sp>
        <p:nvSpPr>
          <p:cNvPr id="228" name="Google Shape;228;p27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4274710" y="485776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979088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rgbClr val="FFFFFF"/>
                </a:solidFill>
                <a:latin typeface="Harmattan" panose="01000503000000020003" pitchFamily="2" charset="-78"/>
                <a:ea typeface="Sniglet"/>
                <a:cs typeface="Harmattan" panose="01000503000000020003" pitchFamily="2" charset="-78"/>
                <a:sym typeface="Sniglet"/>
              </a:rPr>
              <a:t>النص</a:t>
            </a:r>
            <a:endParaRPr sz="1800" dirty="0">
              <a:solidFill>
                <a:srgbClr val="FFFFFF"/>
              </a:solidFill>
              <a:latin typeface="Harmattan" panose="01000503000000020003" pitchFamily="2" charset="-78"/>
              <a:ea typeface="Sniglet"/>
              <a:cs typeface="Harmattan" panose="01000503000000020003" pitchFamily="2" charset="-78"/>
              <a:sym typeface="Sniglet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3730200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rgbClr val="FFFFFF"/>
                </a:solidFill>
                <a:latin typeface="Harmattan" panose="01000503000000020003" pitchFamily="2" charset="-78"/>
                <a:ea typeface="Sniglet"/>
                <a:cs typeface="Harmattan" panose="01000503000000020003" pitchFamily="2" charset="-78"/>
                <a:sym typeface="Sniglet"/>
              </a:rPr>
              <a:t>النص</a:t>
            </a:r>
            <a:endParaRPr sz="1800" dirty="0">
              <a:solidFill>
                <a:srgbClr val="FFFFFF"/>
              </a:solidFill>
              <a:latin typeface="Harmattan" panose="01000503000000020003" pitchFamily="2" charset="-78"/>
              <a:ea typeface="Sniglet"/>
              <a:cs typeface="Harmattan" panose="01000503000000020003" pitchFamily="2" charset="-78"/>
              <a:sym typeface="Sniglet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6481313" y="2065500"/>
            <a:ext cx="1683600" cy="1683600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dirty="0">
                <a:solidFill>
                  <a:srgbClr val="FFFFFF"/>
                </a:solidFill>
                <a:latin typeface="Harmattan" panose="01000503000000020003" pitchFamily="2" charset="-78"/>
                <a:ea typeface="Sniglet"/>
                <a:cs typeface="Harmattan" panose="01000503000000020003" pitchFamily="2" charset="-78"/>
                <a:sym typeface="Sniglet"/>
              </a:rPr>
              <a:t>النص</a:t>
            </a:r>
            <a:endParaRPr sz="1800" dirty="0">
              <a:solidFill>
                <a:srgbClr val="FFFFFF"/>
              </a:solidFill>
              <a:latin typeface="Harmattan" panose="01000503000000020003" pitchFamily="2" charset="-78"/>
              <a:ea typeface="Sniglet"/>
              <a:cs typeface="Harmattan" panose="01000503000000020003" pitchFamily="2" charset="-78"/>
              <a:sym typeface="Sniglet"/>
            </a:endParaRPr>
          </a:p>
        </p:txBody>
      </p:sp>
      <p:grpSp>
        <p:nvGrpSpPr>
          <p:cNvPr id="233" name="Google Shape;233;p27"/>
          <p:cNvGrpSpPr/>
          <p:nvPr/>
        </p:nvGrpSpPr>
        <p:grpSpPr>
          <a:xfrm>
            <a:off x="2189978" y="2764475"/>
            <a:ext cx="1792245" cy="232966"/>
            <a:chOff x="2266178" y="2764475"/>
            <a:chExt cx="1792245" cy="232966"/>
          </a:xfrm>
        </p:grpSpPr>
        <p:sp>
          <p:nvSpPr>
            <p:cNvPr id="234" name="Google Shape;234;p27"/>
            <p:cNvSpPr/>
            <p:nvPr/>
          </p:nvSpPr>
          <p:spPr>
            <a:xfrm>
              <a:off x="2266178" y="2855800"/>
              <a:ext cx="1683567" cy="102978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3870041" y="2764475"/>
              <a:ext cx="188382" cy="232966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</p:grpSp>
      <p:grpSp>
        <p:nvGrpSpPr>
          <p:cNvPr id="236" name="Google Shape;236;p27"/>
          <p:cNvGrpSpPr/>
          <p:nvPr/>
        </p:nvGrpSpPr>
        <p:grpSpPr>
          <a:xfrm>
            <a:off x="5165803" y="2790812"/>
            <a:ext cx="1792245" cy="232966"/>
            <a:chOff x="2266178" y="2764475"/>
            <a:chExt cx="1792245" cy="232966"/>
          </a:xfrm>
        </p:grpSpPr>
        <p:sp>
          <p:nvSpPr>
            <p:cNvPr id="237" name="Google Shape;237;p27"/>
            <p:cNvSpPr/>
            <p:nvPr/>
          </p:nvSpPr>
          <p:spPr>
            <a:xfrm>
              <a:off x="2266178" y="2855800"/>
              <a:ext cx="1683567" cy="102978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3870041" y="2764475"/>
              <a:ext cx="188382" cy="232966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</p:grpSp>
      <p:sp>
        <p:nvSpPr>
          <p:cNvPr id="239" name="Google Shape;239;p27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العنوان الرئيسي</a:t>
            </a:r>
            <a:endParaRPr dirty="0"/>
          </a:p>
        </p:txBody>
      </p:sp>
      <p:sp>
        <p:nvSpPr>
          <p:cNvPr id="245" name="Google Shape;245;p28"/>
          <p:cNvSpPr txBox="1">
            <a:spLocks noGrp="1"/>
          </p:cNvSpPr>
          <p:nvPr>
            <p:ph type="body" idx="1"/>
          </p:nvPr>
        </p:nvSpPr>
        <p:spPr>
          <a:xfrm>
            <a:off x="457200" y="1771650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246" name="Google Shape;246;p28"/>
          <p:cNvSpPr txBox="1">
            <a:spLocks noGrp="1"/>
          </p:cNvSpPr>
          <p:nvPr>
            <p:ph type="body" idx="2"/>
          </p:nvPr>
        </p:nvSpPr>
        <p:spPr>
          <a:xfrm>
            <a:off x="3223964" y="1771650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247" name="Google Shape;247;p28"/>
          <p:cNvSpPr txBox="1">
            <a:spLocks noGrp="1"/>
          </p:cNvSpPr>
          <p:nvPr>
            <p:ph type="body" idx="3"/>
          </p:nvPr>
        </p:nvSpPr>
        <p:spPr>
          <a:xfrm>
            <a:off x="5990727" y="1771650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248" name="Google Shape;248;p28"/>
          <p:cNvSpPr txBox="1">
            <a:spLocks noGrp="1"/>
          </p:cNvSpPr>
          <p:nvPr>
            <p:ph type="body" idx="1"/>
          </p:nvPr>
        </p:nvSpPr>
        <p:spPr>
          <a:xfrm>
            <a:off x="457200" y="3352800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249" name="Google Shape;249;p28"/>
          <p:cNvSpPr txBox="1">
            <a:spLocks noGrp="1"/>
          </p:cNvSpPr>
          <p:nvPr>
            <p:ph type="body" idx="2"/>
          </p:nvPr>
        </p:nvSpPr>
        <p:spPr>
          <a:xfrm>
            <a:off x="3223964" y="3352800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250" name="Google Shape;250;p28"/>
          <p:cNvSpPr txBox="1">
            <a:spLocks noGrp="1"/>
          </p:cNvSpPr>
          <p:nvPr>
            <p:ph type="body" idx="3"/>
          </p:nvPr>
        </p:nvSpPr>
        <p:spPr>
          <a:xfrm>
            <a:off x="5990727" y="3352800"/>
            <a:ext cx="2631900" cy="13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251" name="Google Shape;251;p28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52" name="Google Shape;252;p28"/>
          <p:cNvSpPr/>
          <p:nvPr/>
        </p:nvSpPr>
        <p:spPr>
          <a:xfrm>
            <a:off x="4351934" y="510216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53" name="Google Shape;253;p28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/>
          <p:nvPr/>
        </p:nvSpPr>
        <p:spPr>
          <a:xfrm>
            <a:off x="1232835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294967295"/>
          </p:nvPr>
        </p:nvSpPr>
        <p:spPr>
          <a:xfrm>
            <a:off x="4472475" y="3151163"/>
            <a:ext cx="3777900" cy="15026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>
                <a:latin typeface="Harmattan" panose="01000503000000020003" pitchFamily="2" charset="-78"/>
                <a:cs typeface="Harmattan" panose="01000503000000020003" pitchFamily="2" charset="-78"/>
              </a:rPr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>
                <a:latin typeface="Harmattan" panose="01000503000000020003" pitchFamily="2" charset="-78"/>
                <a:cs typeface="Harmattan" panose="01000503000000020003" pitchFamily="2" charset="-78"/>
              </a:rPr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267" name="Google Shape;267;p30"/>
          <p:cNvSpPr/>
          <p:nvPr/>
        </p:nvSpPr>
        <p:spPr>
          <a:xfrm>
            <a:off x="1326150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999999"/>
              </a:solidFill>
              <a:latin typeface="Harmattan" panose="01000503000000020003" pitchFamily="2" charset="-78"/>
              <a:ea typeface="Sniglet"/>
              <a:cs typeface="Harmattan" panose="01000503000000020003" pitchFamily="2" charset="-78"/>
              <a:sym typeface="Sniglet"/>
            </a:endParaRPr>
          </a:p>
        </p:txBody>
      </p:sp>
      <p:sp>
        <p:nvSpPr>
          <p:cNvPr id="268" name="Google Shape;268;p30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1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1"/>
          <p:cNvSpPr/>
          <p:nvPr/>
        </p:nvSpPr>
        <p:spPr>
          <a:xfrm>
            <a:off x="1299871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143160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999999"/>
              </a:solidFill>
              <a:latin typeface="Harmattan" panose="01000503000000020003" pitchFamily="2" charset="-78"/>
              <a:ea typeface="Sniglet"/>
              <a:cs typeface="Harmattan" panose="01000503000000020003" pitchFamily="2" charset="-78"/>
              <a:sym typeface="Sniglet"/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body" idx="4294967295"/>
          </p:nvPr>
        </p:nvSpPr>
        <p:spPr>
          <a:xfrm>
            <a:off x="4472475" y="3144129"/>
            <a:ext cx="3777900" cy="15096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>
                <a:latin typeface="Harmattan" panose="01000503000000020003" pitchFamily="2" charset="-78"/>
                <a:cs typeface="Harmattan" panose="01000503000000020003" pitchFamily="2" charset="-78"/>
              </a:rPr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>
                <a:latin typeface="Harmattan" panose="01000503000000020003" pitchFamily="2" charset="-78"/>
                <a:cs typeface="Harmattan" panose="01000503000000020003" pitchFamily="2" charset="-78"/>
              </a:rPr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276" name="Google Shape;276;p31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 idx="4294967295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latin typeface="Harmattan" panose="01000503000000020003" pitchFamily="2" charset="-78"/>
                <a:cs typeface="Harmattan" panose="01000503000000020003" pitchFamily="2" charset="-78"/>
              </a:rPr>
              <a:t>تعديل النص</a:t>
            </a:r>
            <a:endParaRPr sz="4800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4294967295"/>
          </p:nvPr>
        </p:nvSpPr>
        <p:spPr>
          <a:xfrm>
            <a:off x="1275150" y="2376672"/>
            <a:ext cx="6593700" cy="18366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sz="3600" dirty="0">
                <a:latin typeface="Harmattan" panose="01000503000000020003" pitchFamily="2" charset="-78"/>
                <a:cs typeface="Harmattan" panose="01000503000000020003" pitchFamily="2" charset="-78"/>
              </a:rPr>
              <a:t>هذا النص هو مثال لنص</a:t>
            </a:r>
            <a:endParaRPr sz="3600" dirty="0"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>
                <a:solidFill>
                  <a:schemeClr val="lt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 تم توليد هذا النص باستخدام مولد النص العربي</a:t>
            </a:r>
            <a:endParaRPr sz="3600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3799402" y="2051575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5" name="Google Shape;75;p13"/>
          <p:cNvSpPr/>
          <p:nvPr/>
        </p:nvSpPr>
        <p:spPr>
          <a:xfrm>
            <a:off x="4249880" y="630379"/>
            <a:ext cx="602256" cy="637792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6" name="Google Shape;76;p13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1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/>
          <p:nvPr/>
        </p:nvSpPr>
        <p:spPr>
          <a:xfrm>
            <a:off x="853402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Sniglet"/>
              <a:cs typeface="Harmattan" panose="01000503000000020003" pitchFamily="2" charset="-78"/>
              <a:sym typeface="Sniglet"/>
            </a:endParaRPr>
          </a:p>
        </p:txBody>
      </p:sp>
      <p:sp>
        <p:nvSpPr>
          <p:cNvPr id="282" name="Google Shape;282;p32"/>
          <p:cNvSpPr/>
          <p:nvPr/>
        </p:nvSpPr>
        <p:spPr>
          <a:xfrm>
            <a:off x="1052100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999999"/>
              </a:solidFill>
              <a:latin typeface="Harmattan" panose="01000503000000020003" pitchFamily="2" charset="-78"/>
              <a:ea typeface="Sniglet"/>
              <a:cs typeface="Harmattan" panose="01000503000000020003" pitchFamily="2" charset="-78"/>
              <a:sym typeface="Sniglet"/>
            </a:endParaRPr>
          </a:p>
        </p:txBody>
      </p:sp>
      <p:sp>
        <p:nvSpPr>
          <p:cNvPr id="283" name="Google Shape;283;p32"/>
          <p:cNvSpPr txBox="1">
            <a:spLocks noGrp="1"/>
          </p:cNvSpPr>
          <p:nvPr>
            <p:ph type="body" idx="4294967295"/>
          </p:nvPr>
        </p:nvSpPr>
        <p:spPr>
          <a:xfrm>
            <a:off x="4472475" y="3137095"/>
            <a:ext cx="3777900" cy="15166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>
                <a:latin typeface="Harmattan" panose="01000503000000020003" pitchFamily="2" charset="-78"/>
                <a:cs typeface="Harmattan" panose="01000503000000020003" pitchFamily="2" charset="-78"/>
              </a:rPr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>
                <a:latin typeface="Harmattan" panose="01000503000000020003" pitchFamily="2" charset="-78"/>
                <a:cs typeface="Harmattan" panose="01000503000000020003" pitchFamily="2" charset="-78"/>
              </a:rPr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284" name="Google Shape;284;p32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/>
          <p:nvPr/>
        </p:nvSpPr>
        <p:spPr>
          <a:xfrm>
            <a:off x="598250" y="1012501"/>
            <a:ext cx="4606383" cy="3586122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>
              <a:alpha val="11150"/>
            </a:srgbClr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Sniglet"/>
              <a:cs typeface="Harmattan" panose="01000503000000020003" pitchFamily="2" charset="-78"/>
              <a:sym typeface="Sniglet"/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791005" y="1202933"/>
            <a:ext cx="4220700" cy="2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999999"/>
              </a:solidFill>
              <a:latin typeface="Harmattan" panose="01000503000000020003" pitchFamily="2" charset="-78"/>
              <a:ea typeface="Sniglet"/>
              <a:cs typeface="Harmattan" panose="01000503000000020003" pitchFamily="2" charset="-78"/>
              <a:sym typeface="Sniglet"/>
            </a:endParaRPr>
          </a:p>
        </p:txBody>
      </p:sp>
      <p:sp>
        <p:nvSpPr>
          <p:cNvPr id="291" name="Google Shape;291;p33"/>
          <p:cNvSpPr txBox="1">
            <a:spLocks noGrp="1"/>
          </p:cNvSpPr>
          <p:nvPr>
            <p:ph type="body" idx="4294967295"/>
          </p:nvPr>
        </p:nvSpPr>
        <p:spPr>
          <a:xfrm>
            <a:off x="5504175" y="2563075"/>
            <a:ext cx="2898600" cy="209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>
                <a:latin typeface="Harmattan" panose="01000503000000020003" pitchFamily="2" charset="-78"/>
                <a:cs typeface="Harmattan" panose="01000503000000020003" pitchFamily="2" charset="-78"/>
              </a:rPr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>
                <a:latin typeface="Harmattan" panose="01000503000000020003" pitchFamily="2" charset="-78"/>
                <a:cs typeface="Harmattan" panose="01000503000000020003" pitchFamily="2" charset="-78"/>
              </a:rPr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292" name="Google Shape;292;p33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ctrTitle" idx="4294967295"/>
          </p:nvPr>
        </p:nvSpPr>
        <p:spPr>
          <a:xfrm>
            <a:off x="1822500" y="1202350"/>
            <a:ext cx="5457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800" dirty="0">
                <a:latin typeface="Harmattan" panose="01000503000000020003" pitchFamily="2" charset="-78"/>
                <a:cs typeface="Harmattan" panose="01000503000000020003" pitchFamily="2" charset="-78"/>
              </a:rPr>
              <a:t>شكرا !</a:t>
            </a:r>
            <a:endParaRPr sz="4800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98" name="Google Shape;298;p34"/>
          <p:cNvSpPr txBox="1">
            <a:spLocks noGrp="1"/>
          </p:cNvSpPr>
          <p:nvPr>
            <p:ph type="subTitle" idx="4294967295"/>
          </p:nvPr>
        </p:nvSpPr>
        <p:spPr>
          <a:xfrm>
            <a:off x="1275150" y="2376679"/>
            <a:ext cx="6593700" cy="23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SA" sz="3600" dirty="0">
                <a:latin typeface="Harmattan" panose="01000503000000020003" pitchFamily="2" charset="-78"/>
                <a:cs typeface="Harmattan" panose="01000503000000020003" pitchFamily="2" charset="-78"/>
              </a:rPr>
              <a:t>هذا النص هو مثال لنص !</a:t>
            </a:r>
            <a:endParaRPr sz="3600" dirty="0"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4207274" y="603475"/>
            <a:ext cx="687464" cy="691590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3799402" y="2051575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01" name="Google Shape;301;p34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8"/>
          <p:cNvSpPr/>
          <p:nvPr/>
        </p:nvSpPr>
        <p:spPr>
          <a:xfrm>
            <a:off x="277966" y="271964"/>
            <a:ext cx="373873" cy="479695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45" name="Google Shape;345;p38"/>
          <p:cNvSpPr/>
          <p:nvPr/>
        </p:nvSpPr>
        <p:spPr>
          <a:xfrm>
            <a:off x="852802" y="338969"/>
            <a:ext cx="398876" cy="337703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46" name="Google Shape;346;p38"/>
          <p:cNvSpPr/>
          <p:nvPr/>
        </p:nvSpPr>
        <p:spPr>
          <a:xfrm>
            <a:off x="1445209" y="340018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47" name="Google Shape;347;p38"/>
          <p:cNvSpPr/>
          <p:nvPr/>
        </p:nvSpPr>
        <p:spPr>
          <a:xfrm>
            <a:off x="2071096" y="330991"/>
            <a:ext cx="315368" cy="354182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48" name="Google Shape;348;p38"/>
          <p:cNvSpPr/>
          <p:nvPr/>
        </p:nvSpPr>
        <p:spPr>
          <a:xfrm>
            <a:off x="2678364" y="327802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49" name="Google Shape;349;p38"/>
          <p:cNvSpPr/>
          <p:nvPr/>
        </p:nvSpPr>
        <p:spPr>
          <a:xfrm>
            <a:off x="3190981" y="323540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50" name="Google Shape;350;p38"/>
          <p:cNvSpPr/>
          <p:nvPr/>
        </p:nvSpPr>
        <p:spPr>
          <a:xfrm>
            <a:off x="3808914" y="301729"/>
            <a:ext cx="355778" cy="411093"/>
          </a:xfrm>
          <a:custGeom>
            <a:avLst/>
            <a:gdLst/>
            <a:ahLst/>
            <a:cxnLst/>
            <a:rect l="l" t="t" r="r" b="b"/>
            <a:pathLst>
              <a:path w="16279" h="18810" extrusionOk="0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51" name="Google Shape;351;p38"/>
          <p:cNvSpPr/>
          <p:nvPr/>
        </p:nvSpPr>
        <p:spPr>
          <a:xfrm>
            <a:off x="4367796" y="328326"/>
            <a:ext cx="414283" cy="362159"/>
          </a:xfrm>
          <a:custGeom>
            <a:avLst/>
            <a:gdLst/>
            <a:ahLst/>
            <a:cxnLst/>
            <a:rect l="l" t="t" r="r" b="b"/>
            <a:pathLst>
              <a:path w="18956" h="16571" extrusionOk="0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52" name="Google Shape;352;p38"/>
          <p:cNvSpPr/>
          <p:nvPr/>
        </p:nvSpPr>
        <p:spPr>
          <a:xfrm>
            <a:off x="4977730" y="334707"/>
            <a:ext cx="366421" cy="349396"/>
          </a:xfrm>
          <a:custGeom>
            <a:avLst/>
            <a:gdLst/>
            <a:ahLst/>
            <a:cxnLst/>
            <a:rect l="l" t="t" r="r" b="b"/>
            <a:pathLst>
              <a:path w="16766" h="15987" extrusionOk="0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53" name="Google Shape;353;p38"/>
          <p:cNvSpPr/>
          <p:nvPr/>
        </p:nvSpPr>
        <p:spPr>
          <a:xfrm>
            <a:off x="5571186" y="326206"/>
            <a:ext cx="355778" cy="363230"/>
          </a:xfrm>
          <a:custGeom>
            <a:avLst/>
            <a:gdLst/>
            <a:ahLst/>
            <a:cxnLst/>
            <a:rect l="l" t="t" r="r" b="b"/>
            <a:pathLst>
              <a:path w="16279" h="16620" extrusionOk="0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54" name="Google Shape;354;p38"/>
          <p:cNvSpPr/>
          <p:nvPr/>
        </p:nvSpPr>
        <p:spPr>
          <a:xfrm>
            <a:off x="282227" y="865420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55" name="Google Shape;355;p38"/>
          <p:cNvSpPr/>
          <p:nvPr/>
        </p:nvSpPr>
        <p:spPr>
          <a:xfrm>
            <a:off x="869825" y="865420"/>
            <a:ext cx="368541" cy="456289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56" name="Google Shape;356;p38"/>
          <p:cNvSpPr/>
          <p:nvPr/>
        </p:nvSpPr>
        <p:spPr>
          <a:xfrm>
            <a:off x="1447328" y="934019"/>
            <a:ext cx="380233" cy="327060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57" name="Google Shape;357;p38"/>
          <p:cNvSpPr/>
          <p:nvPr/>
        </p:nvSpPr>
        <p:spPr>
          <a:xfrm>
            <a:off x="2034403" y="901042"/>
            <a:ext cx="379709" cy="384495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58" name="Google Shape;358;p38"/>
          <p:cNvSpPr/>
          <p:nvPr/>
        </p:nvSpPr>
        <p:spPr>
          <a:xfrm>
            <a:off x="2624667" y="926044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59" name="Google Shape;359;p38"/>
          <p:cNvSpPr/>
          <p:nvPr/>
        </p:nvSpPr>
        <p:spPr>
          <a:xfrm>
            <a:off x="3218648" y="926044"/>
            <a:ext cx="365350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60" name="Google Shape;360;p38"/>
          <p:cNvSpPr/>
          <p:nvPr/>
        </p:nvSpPr>
        <p:spPr>
          <a:xfrm>
            <a:off x="3815818" y="929758"/>
            <a:ext cx="338774" cy="32920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61" name="Google Shape;361;p38"/>
          <p:cNvSpPr/>
          <p:nvPr/>
        </p:nvSpPr>
        <p:spPr>
          <a:xfrm>
            <a:off x="4384820" y="911138"/>
            <a:ext cx="375447" cy="368016"/>
          </a:xfrm>
          <a:custGeom>
            <a:avLst/>
            <a:gdLst/>
            <a:ahLst/>
            <a:cxnLst/>
            <a:rect l="l" t="t" r="r" b="b"/>
            <a:pathLst>
              <a:path w="17179" h="16839" extrusionOk="0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62" name="Google Shape;362;p38"/>
          <p:cNvSpPr/>
          <p:nvPr/>
        </p:nvSpPr>
        <p:spPr>
          <a:xfrm>
            <a:off x="4934129" y="870730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63" name="Google Shape;363;p38"/>
          <p:cNvSpPr/>
          <p:nvPr/>
        </p:nvSpPr>
        <p:spPr>
          <a:xfrm>
            <a:off x="5532897" y="886683"/>
            <a:ext cx="429691" cy="410568"/>
          </a:xfrm>
          <a:custGeom>
            <a:avLst/>
            <a:gdLst/>
            <a:ahLst/>
            <a:cxnLst/>
            <a:rect l="l" t="t" r="r" b="b"/>
            <a:pathLst>
              <a:path w="19661" h="18786" extrusionOk="0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64" name="Google Shape;364;p38"/>
          <p:cNvSpPr/>
          <p:nvPr/>
        </p:nvSpPr>
        <p:spPr>
          <a:xfrm>
            <a:off x="252964" y="1538098"/>
            <a:ext cx="421211" cy="29888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65" name="Google Shape;365;p38"/>
          <p:cNvSpPr/>
          <p:nvPr/>
        </p:nvSpPr>
        <p:spPr>
          <a:xfrm>
            <a:off x="842705" y="1481735"/>
            <a:ext cx="417999" cy="404711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66" name="Google Shape;366;p38"/>
          <p:cNvSpPr/>
          <p:nvPr/>
        </p:nvSpPr>
        <p:spPr>
          <a:xfrm>
            <a:off x="1445732" y="1499809"/>
            <a:ext cx="376518" cy="380255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67" name="Google Shape;367;p38"/>
          <p:cNvSpPr/>
          <p:nvPr/>
        </p:nvSpPr>
        <p:spPr>
          <a:xfrm>
            <a:off x="2029616" y="1488116"/>
            <a:ext cx="392472" cy="391401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68" name="Google Shape;368;p38"/>
          <p:cNvSpPr/>
          <p:nvPr/>
        </p:nvSpPr>
        <p:spPr>
          <a:xfrm>
            <a:off x="2629979" y="1500355"/>
            <a:ext cx="365350" cy="366945"/>
          </a:xfrm>
          <a:custGeom>
            <a:avLst/>
            <a:gdLst/>
            <a:ahLst/>
            <a:cxnLst/>
            <a:rect l="l" t="t" r="r" b="b"/>
            <a:pathLst>
              <a:path w="16717" h="16790" extrusionOk="0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69" name="Google Shape;369;p38"/>
          <p:cNvSpPr/>
          <p:nvPr/>
        </p:nvSpPr>
        <p:spPr>
          <a:xfrm>
            <a:off x="3234056" y="1457280"/>
            <a:ext cx="332917" cy="452551"/>
          </a:xfrm>
          <a:custGeom>
            <a:avLst/>
            <a:gdLst/>
            <a:ahLst/>
            <a:cxnLst/>
            <a:rect l="l" t="t" r="r" b="b"/>
            <a:pathLst>
              <a:path w="15233" h="20707" extrusionOk="0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70" name="Google Shape;370;p38"/>
          <p:cNvSpPr/>
          <p:nvPr/>
        </p:nvSpPr>
        <p:spPr>
          <a:xfrm>
            <a:off x="3777530" y="1547144"/>
            <a:ext cx="417999" cy="269625"/>
          </a:xfrm>
          <a:custGeom>
            <a:avLst/>
            <a:gdLst/>
            <a:ahLst/>
            <a:cxnLst/>
            <a:rect l="l" t="t" r="r" b="b"/>
            <a:pathLst>
              <a:path w="19126" h="12337" extrusionOk="0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71" name="Google Shape;371;p38"/>
          <p:cNvSpPr/>
          <p:nvPr/>
        </p:nvSpPr>
        <p:spPr>
          <a:xfrm>
            <a:off x="4382678" y="1489712"/>
            <a:ext cx="385041" cy="389281"/>
          </a:xfrm>
          <a:custGeom>
            <a:avLst/>
            <a:gdLst/>
            <a:ahLst/>
            <a:cxnLst/>
            <a:rect l="l" t="t" r="r" b="b"/>
            <a:pathLst>
              <a:path w="17618" h="17812" extrusionOk="0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72" name="Google Shape;372;p38"/>
          <p:cNvSpPr/>
          <p:nvPr/>
        </p:nvSpPr>
        <p:spPr>
          <a:xfrm>
            <a:off x="4969228" y="1474829"/>
            <a:ext cx="387161" cy="402569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73" name="Google Shape;373;p38"/>
          <p:cNvSpPr/>
          <p:nvPr/>
        </p:nvSpPr>
        <p:spPr>
          <a:xfrm>
            <a:off x="5538754" y="1486521"/>
            <a:ext cx="414283" cy="388210"/>
          </a:xfrm>
          <a:custGeom>
            <a:avLst/>
            <a:gdLst/>
            <a:ahLst/>
            <a:cxnLst/>
            <a:rect l="l" t="t" r="r" b="b"/>
            <a:pathLst>
              <a:path w="18956" h="17763" extrusionOk="0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74" name="Google Shape;374;p38"/>
          <p:cNvSpPr/>
          <p:nvPr/>
        </p:nvSpPr>
        <p:spPr>
          <a:xfrm>
            <a:off x="301896" y="209219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75" name="Google Shape;375;p38"/>
          <p:cNvSpPr/>
          <p:nvPr/>
        </p:nvSpPr>
        <p:spPr>
          <a:xfrm>
            <a:off x="875137" y="2092740"/>
            <a:ext cx="346227" cy="348325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76" name="Google Shape;376;p38"/>
          <p:cNvSpPr/>
          <p:nvPr/>
        </p:nvSpPr>
        <p:spPr>
          <a:xfrm>
            <a:off x="1469664" y="2092740"/>
            <a:ext cx="346205" cy="348325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77" name="Google Shape;377;p38"/>
          <p:cNvSpPr/>
          <p:nvPr/>
        </p:nvSpPr>
        <p:spPr>
          <a:xfrm>
            <a:off x="2052476" y="2092740"/>
            <a:ext cx="345681" cy="348325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2720368" y="2038497"/>
            <a:ext cx="186685" cy="460550"/>
          </a:xfrm>
          <a:custGeom>
            <a:avLst/>
            <a:gdLst/>
            <a:ahLst/>
            <a:cxnLst/>
            <a:rect l="l" t="t" r="r" b="b"/>
            <a:pathLst>
              <a:path w="8542" h="21073" extrusionOk="0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3319157" y="2041688"/>
            <a:ext cx="161683" cy="455218"/>
          </a:xfrm>
          <a:custGeom>
            <a:avLst/>
            <a:gdLst/>
            <a:ahLst/>
            <a:cxnLst/>
            <a:rect l="l" t="t" r="r" b="b"/>
            <a:pathLst>
              <a:path w="7398" h="20829" extrusionOk="0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80" name="Google Shape;380;p38"/>
          <p:cNvSpPr/>
          <p:nvPr/>
        </p:nvSpPr>
        <p:spPr>
          <a:xfrm>
            <a:off x="3912066" y="2092194"/>
            <a:ext cx="147325" cy="348871"/>
          </a:xfrm>
          <a:custGeom>
            <a:avLst/>
            <a:gdLst/>
            <a:ahLst/>
            <a:cxnLst/>
            <a:rect l="l" t="t" r="r" b="b"/>
            <a:pathLst>
              <a:path w="6741" h="15963" extrusionOk="0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4402368" y="2087407"/>
            <a:ext cx="343014" cy="363230"/>
          </a:xfrm>
          <a:custGeom>
            <a:avLst/>
            <a:gdLst/>
            <a:ahLst/>
            <a:cxnLst/>
            <a:rect l="l" t="t" r="r" b="b"/>
            <a:pathLst>
              <a:path w="15695" h="16620" extrusionOk="0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82" name="Google Shape;382;p38"/>
          <p:cNvSpPr/>
          <p:nvPr/>
        </p:nvSpPr>
        <p:spPr>
          <a:xfrm>
            <a:off x="4975610" y="2096980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5570114" y="2037951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84" name="Google Shape;384;p38"/>
          <p:cNvSpPr/>
          <p:nvPr/>
        </p:nvSpPr>
        <p:spPr>
          <a:xfrm>
            <a:off x="400285" y="2642050"/>
            <a:ext cx="127109" cy="429713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85" name="Google Shape;385;p38"/>
          <p:cNvSpPr/>
          <p:nvPr/>
        </p:nvSpPr>
        <p:spPr>
          <a:xfrm>
            <a:off x="913426" y="2626096"/>
            <a:ext cx="274958" cy="460550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86" name="Google Shape;386;p38"/>
          <p:cNvSpPr/>
          <p:nvPr/>
        </p:nvSpPr>
        <p:spPr>
          <a:xfrm>
            <a:off x="1461140" y="2626096"/>
            <a:ext cx="360039" cy="460550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2592214" y="2704270"/>
            <a:ext cx="434499" cy="24250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88" name="Google Shape;388;p38"/>
          <p:cNvSpPr/>
          <p:nvPr/>
        </p:nvSpPr>
        <p:spPr>
          <a:xfrm>
            <a:off x="2013117" y="2653741"/>
            <a:ext cx="421736" cy="398876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89" name="Google Shape;389;p38"/>
          <p:cNvSpPr/>
          <p:nvPr/>
        </p:nvSpPr>
        <p:spPr>
          <a:xfrm>
            <a:off x="3210672" y="2663860"/>
            <a:ext cx="373327" cy="376518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90" name="Google Shape;390;p38"/>
          <p:cNvSpPr/>
          <p:nvPr/>
        </p:nvSpPr>
        <p:spPr>
          <a:xfrm>
            <a:off x="3796675" y="2667051"/>
            <a:ext cx="378113" cy="376518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91" name="Google Shape;391;p38"/>
          <p:cNvSpPr/>
          <p:nvPr/>
        </p:nvSpPr>
        <p:spPr>
          <a:xfrm>
            <a:off x="4332173" y="2667052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92" name="Google Shape;392;p38"/>
          <p:cNvSpPr/>
          <p:nvPr/>
        </p:nvSpPr>
        <p:spPr>
          <a:xfrm>
            <a:off x="5012303" y="2651098"/>
            <a:ext cx="296223" cy="412142"/>
          </a:xfrm>
          <a:custGeom>
            <a:avLst/>
            <a:gdLst/>
            <a:ahLst/>
            <a:cxnLst/>
            <a:rect l="l" t="t" r="r" b="b"/>
            <a:pathLst>
              <a:path w="13554" h="18858" extrusionOk="0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93" name="Google Shape;393;p38"/>
          <p:cNvSpPr/>
          <p:nvPr/>
        </p:nvSpPr>
        <p:spPr>
          <a:xfrm>
            <a:off x="5602569" y="2671838"/>
            <a:ext cx="289295" cy="396187"/>
          </a:xfrm>
          <a:custGeom>
            <a:avLst/>
            <a:gdLst/>
            <a:ahLst/>
            <a:cxnLst/>
            <a:rect l="l" t="t" r="r" b="b"/>
            <a:pathLst>
              <a:path w="13237" h="18128" extrusionOk="0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94" name="Google Shape;394;p38"/>
          <p:cNvSpPr/>
          <p:nvPr/>
        </p:nvSpPr>
        <p:spPr>
          <a:xfrm>
            <a:off x="264677" y="3280176"/>
            <a:ext cx="417999" cy="330797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95" name="Google Shape;395;p38"/>
          <p:cNvSpPr/>
          <p:nvPr/>
        </p:nvSpPr>
        <p:spPr>
          <a:xfrm>
            <a:off x="848016" y="3304631"/>
            <a:ext cx="407377" cy="276553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96" name="Google Shape;396;p38"/>
          <p:cNvSpPr/>
          <p:nvPr/>
        </p:nvSpPr>
        <p:spPr>
          <a:xfrm>
            <a:off x="1447328" y="3292938"/>
            <a:ext cx="386615" cy="302080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97" name="Google Shape;397;p38"/>
          <p:cNvSpPr/>
          <p:nvPr/>
        </p:nvSpPr>
        <p:spPr>
          <a:xfrm>
            <a:off x="2032261" y="3284962"/>
            <a:ext cx="389303" cy="316439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98" name="Google Shape;398;p38"/>
          <p:cNvSpPr/>
          <p:nvPr/>
        </p:nvSpPr>
        <p:spPr>
          <a:xfrm>
            <a:off x="2640621" y="3259437"/>
            <a:ext cx="351516" cy="354707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399" name="Google Shape;399;p38"/>
          <p:cNvSpPr/>
          <p:nvPr/>
        </p:nvSpPr>
        <p:spPr>
          <a:xfrm>
            <a:off x="3196313" y="3304107"/>
            <a:ext cx="397258" cy="292507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00" name="Google Shape;400;p38"/>
          <p:cNvSpPr/>
          <p:nvPr/>
        </p:nvSpPr>
        <p:spPr>
          <a:xfrm>
            <a:off x="3784983" y="3304107"/>
            <a:ext cx="396734" cy="292507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01" name="Google Shape;401;p38"/>
          <p:cNvSpPr/>
          <p:nvPr/>
        </p:nvSpPr>
        <p:spPr>
          <a:xfrm>
            <a:off x="4383224" y="3275390"/>
            <a:ext cx="382353" cy="335037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02" name="Google Shape;402;p38"/>
          <p:cNvSpPr/>
          <p:nvPr/>
        </p:nvSpPr>
        <p:spPr>
          <a:xfrm>
            <a:off x="4951132" y="3234981"/>
            <a:ext cx="419616" cy="422785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03" name="Google Shape;403;p38"/>
          <p:cNvSpPr/>
          <p:nvPr/>
        </p:nvSpPr>
        <p:spPr>
          <a:xfrm>
            <a:off x="5569066" y="3258912"/>
            <a:ext cx="359493" cy="36427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04" name="Google Shape;404;p38"/>
          <p:cNvSpPr/>
          <p:nvPr/>
        </p:nvSpPr>
        <p:spPr>
          <a:xfrm>
            <a:off x="258821" y="3831081"/>
            <a:ext cx="409497" cy="398854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05" name="Google Shape;405;p38"/>
          <p:cNvSpPr/>
          <p:nvPr/>
        </p:nvSpPr>
        <p:spPr>
          <a:xfrm>
            <a:off x="828347" y="3895421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06" name="Google Shape;406;p38"/>
          <p:cNvSpPr/>
          <p:nvPr/>
        </p:nvSpPr>
        <p:spPr>
          <a:xfrm>
            <a:off x="1518574" y="3803959"/>
            <a:ext cx="256359" cy="43714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07" name="Google Shape;407;p38"/>
          <p:cNvSpPr/>
          <p:nvPr/>
        </p:nvSpPr>
        <p:spPr>
          <a:xfrm>
            <a:off x="2069501" y="3845964"/>
            <a:ext cx="321749" cy="403662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08" name="Google Shape;408;p38"/>
          <p:cNvSpPr/>
          <p:nvPr/>
        </p:nvSpPr>
        <p:spPr>
          <a:xfrm>
            <a:off x="2632645" y="3876823"/>
            <a:ext cx="362159" cy="314821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09" name="Google Shape;409;p38"/>
          <p:cNvSpPr/>
          <p:nvPr/>
        </p:nvSpPr>
        <p:spPr>
          <a:xfrm>
            <a:off x="3218101" y="3848631"/>
            <a:ext cx="363230" cy="36375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10" name="Google Shape;410;p38"/>
          <p:cNvSpPr/>
          <p:nvPr/>
        </p:nvSpPr>
        <p:spPr>
          <a:xfrm>
            <a:off x="3804128" y="3843845"/>
            <a:ext cx="365875" cy="374398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11" name="Google Shape;411;p38"/>
          <p:cNvSpPr/>
          <p:nvPr/>
        </p:nvSpPr>
        <p:spPr>
          <a:xfrm>
            <a:off x="4363533" y="3847560"/>
            <a:ext cx="422260" cy="356848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12" name="Google Shape;412;p38"/>
          <p:cNvSpPr/>
          <p:nvPr/>
        </p:nvSpPr>
        <p:spPr>
          <a:xfrm>
            <a:off x="4969228" y="3840130"/>
            <a:ext cx="384495" cy="379709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13" name="Google Shape;413;p38"/>
          <p:cNvSpPr/>
          <p:nvPr/>
        </p:nvSpPr>
        <p:spPr>
          <a:xfrm>
            <a:off x="5566400" y="3822034"/>
            <a:ext cx="368541" cy="412163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14" name="Google Shape;414;p38"/>
          <p:cNvSpPr/>
          <p:nvPr/>
        </p:nvSpPr>
        <p:spPr>
          <a:xfrm>
            <a:off x="230651" y="4486233"/>
            <a:ext cx="474363" cy="267505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15" name="Google Shape;415;p38"/>
          <p:cNvSpPr/>
          <p:nvPr/>
        </p:nvSpPr>
        <p:spPr>
          <a:xfrm>
            <a:off x="858134" y="4415489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16" name="Google Shape;416;p38"/>
          <p:cNvSpPr/>
          <p:nvPr/>
        </p:nvSpPr>
        <p:spPr>
          <a:xfrm>
            <a:off x="1430850" y="4392629"/>
            <a:ext cx="420643" cy="433953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17" name="Google Shape;417;p38"/>
          <p:cNvSpPr/>
          <p:nvPr/>
        </p:nvSpPr>
        <p:spPr>
          <a:xfrm>
            <a:off x="2039714" y="4429324"/>
            <a:ext cx="371207" cy="375993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18" name="Google Shape;418;p38"/>
          <p:cNvSpPr/>
          <p:nvPr/>
        </p:nvSpPr>
        <p:spPr>
          <a:xfrm>
            <a:off x="2590093" y="4430394"/>
            <a:ext cx="446192" cy="372256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19" name="Google Shape;419;p38"/>
          <p:cNvSpPr/>
          <p:nvPr/>
        </p:nvSpPr>
        <p:spPr>
          <a:xfrm>
            <a:off x="3227674" y="4398487"/>
            <a:ext cx="344085" cy="416403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20" name="Google Shape;420;p38"/>
          <p:cNvSpPr/>
          <p:nvPr/>
        </p:nvSpPr>
        <p:spPr>
          <a:xfrm>
            <a:off x="3742432" y="4393701"/>
            <a:ext cx="494054" cy="448312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21" name="Google Shape;421;p38"/>
          <p:cNvSpPr/>
          <p:nvPr/>
        </p:nvSpPr>
        <p:spPr>
          <a:xfrm>
            <a:off x="4336413" y="4386773"/>
            <a:ext cx="485006" cy="464266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22" name="Google Shape;422;p38"/>
          <p:cNvSpPr/>
          <p:nvPr/>
        </p:nvSpPr>
        <p:spPr>
          <a:xfrm>
            <a:off x="4946346" y="4497925"/>
            <a:ext cx="431308" cy="249956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23" name="Google Shape;423;p38"/>
          <p:cNvSpPr/>
          <p:nvPr/>
        </p:nvSpPr>
        <p:spPr>
          <a:xfrm>
            <a:off x="5591926" y="4452182"/>
            <a:ext cx="321749" cy="353133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78"/>
            <a:endParaRPr/>
          </a:p>
        </p:txBody>
      </p:sp>
      <p:sp>
        <p:nvSpPr>
          <p:cNvPr id="428" name="Google Shape;428;p38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378"/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914378"/>
              <a:t>23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83" name="Google Shape;56;p11">
            <a:extLst>
              <a:ext uri="{FF2B5EF4-FFF2-40B4-BE49-F238E27FC236}">
                <a16:creationId xmlns:a16="http://schemas.microsoft.com/office/drawing/2014/main" id="{BAB09711-BF25-CD8F-5357-41B9DCB7DB40}"/>
              </a:ext>
            </a:extLst>
          </p:cNvPr>
          <p:cNvSpPr/>
          <p:nvPr/>
        </p:nvSpPr>
        <p:spPr>
          <a:xfrm>
            <a:off x="6864588" y="1814497"/>
            <a:ext cx="1793637" cy="1571609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4" name="Google Shape;115;p17">
            <a:extLst>
              <a:ext uri="{FF2B5EF4-FFF2-40B4-BE49-F238E27FC236}">
                <a16:creationId xmlns:a16="http://schemas.microsoft.com/office/drawing/2014/main" id="{87D1FB1A-FBC5-683D-F47D-46B6806E2D37}"/>
              </a:ext>
            </a:extLst>
          </p:cNvPr>
          <p:cNvSpPr/>
          <p:nvPr/>
        </p:nvSpPr>
        <p:spPr>
          <a:xfrm>
            <a:off x="6099664" y="1521212"/>
            <a:ext cx="461597" cy="260300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85" name="Google Shape;125;p18">
            <a:extLst>
              <a:ext uri="{FF2B5EF4-FFF2-40B4-BE49-F238E27FC236}">
                <a16:creationId xmlns:a16="http://schemas.microsoft.com/office/drawing/2014/main" id="{D2B38A31-80A0-E11E-56D7-0C9AAC688CAB}"/>
              </a:ext>
            </a:extLst>
          </p:cNvPr>
          <p:cNvSpPr/>
          <p:nvPr/>
        </p:nvSpPr>
        <p:spPr>
          <a:xfrm>
            <a:off x="6123691" y="2050805"/>
            <a:ext cx="359696" cy="392723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/>
            <a:endParaRPr sz="1050"/>
          </a:p>
        </p:txBody>
      </p:sp>
      <p:sp>
        <p:nvSpPr>
          <p:cNvPr id="86" name="Google Shape;136;p19">
            <a:extLst>
              <a:ext uri="{FF2B5EF4-FFF2-40B4-BE49-F238E27FC236}">
                <a16:creationId xmlns:a16="http://schemas.microsoft.com/office/drawing/2014/main" id="{554C48A5-B880-8C4D-8E7D-AA83659B246B}"/>
              </a:ext>
            </a:extLst>
          </p:cNvPr>
          <p:cNvSpPr/>
          <p:nvPr/>
        </p:nvSpPr>
        <p:spPr>
          <a:xfrm>
            <a:off x="6138146" y="2651578"/>
            <a:ext cx="396738" cy="41771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7" name="Google Shape;146;p20">
            <a:extLst>
              <a:ext uri="{FF2B5EF4-FFF2-40B4-BE49-F238E27FC236}">
                <a16:creationId xmlns:a16="http://schemas.microsoft.com/office/drawing/2014/main" id="{07A8F82A-0DFB-9989-D656-3C8D20592C9F}"/>
              </a:ext>
            </a:extLst>
          </p:cNvPr>
          <p:cNvSpPr/>
          <p:nvPr/>
        </p:nvSpPr>
        <p:spPr>
          <a:xfrm>
            <a:off x="6059449" y="4552205"/>
            <a:ext cx="290354" cy="256474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8" name="Google Shape;229;p27">
            <a:extLst>
              <a:ext uri="{FF2B5EF4-FFF2-40B4-BE49-F238E27FC236}">
                <a16:creationId xmlns:a16="http://schemas.microsoft.com/office/drawing/2014/main" id="{DA1088D7-53BD-D197-DFAC-1F897DC88865}"/>
              </a:ext>
            </a:extLst>
          </p:cNvPr>
          <p:cNvSpPr/>
          <p:nvPr/>
        </p:nvSpPr>
        <p:spPr>
          <a:xfrm>
            <a:off x="6120683" y="3892246"/>
            <a:ext cx="369328" cy="298747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9" name="Google Shape;252;p28">
            <a:extLst>
              <a:ext uri="{FF2B5EF4-FFF2-40B4-BE49-F238E27FC236}">
                <a16:creationId xmlns:a16="http://schemas.microsoft.com/office/drawing/2014/main" id="{AAC594DF-8E62-B99E-5051-74173BA458E1}"/>
              </a:ext>
            </a:extLst>
          </p:cNvPr>
          <p:cNvSpPr/>
          <p:nvPr/>
        </p:nvSpPr>
        <p:spPr>
          <a:xfrm>
            <a:off x="6091126" y="3227189"/>
            <a:ext cx="391004" cy="361139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BE4C28C7-0B9A-2C41-54DC-4869A3996C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1528E79-481B-404D-D244-00587DC60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27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العنوان الرئيسي</a:t>
            </a:r>
            <a:endParaRPr dirty="0"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هذا النص هو مثال لنص في نفس المساحة</a:t>
            </a:r>
            <a:endParaRPr dirty="0"/>
          </a:p>
        </p:txBody>
      </p:sp>
      <p:sp>
        <p:nvSpPr>
          <p:cNvPr id="83" name="Google Shape;83;p14"/>
          <p:cNvSpPr/>
          <p:nvPr/>
        </p:nvSpPr>
        <p:spPr>
          <a:xfrm>
            <a:off x="3617075" y="256025"/>
            <a:ext cx="1824693" cy="1702276"/>
          </a:xfrm>
          <a:custGeom>
            <a:avLst/>
            <a:gdLst/>
            <a:ahLst/>
            <a:cxnLst/>
            <a:rect l="l" t="t" r="r" b="b"/>
            <a:pathLst>
              <a:path w="73112" h="68207" extrusionOk="0">
                <a:moveTo>
                  <a:pt x="46809" y="1210"/>
                </a:moveTo>
                <a:lnTo>
                  <a:pt x="46886" y="1227"/>
                </a:lnTo>
                <a:lnTo>
                  <a:pt x="46886" y="1227"/>
                </a:lnTo>
                <a:lnTo>
                  <a:pt x="46866" y="1215"/>
                </a:lnTo>
                <a:lnTo>
                  <a:pt x="46809" y="1210"/>
                </a:lnTo>
                <a:close/>
                <a:moveTo>
                  <a:pt x="35754" y="1982"/>
                </a:moveTo>
                <a:lnTo>
                  <a:pt x="36320" y="2170"/>
                </a:lnTo>
                <a:lnTo>
                  <a:pt x="36037" y="2170"/>
                </a:lnTo>
                <a:lnTo>
                  <a:pt x="35660" y="2076"/>
                </a:lnTo>
                <a:lnTo>
                  <a:pt x="35754" y="1982"/>
                </a:lnTo>
                <a:close/>
                <a:moveTo>
                  <a:pt x="42641" y="1321"/>
                </a:moveTo>
                <a:lnTo>
                  <a:pt x="44622" y="1510"/>
                </a:lnTo>
                <a:lnTo>
                  <a:pt x="46603" y="1793"/>
                </a:lnTo>
                <a:lnTo>
                  <a:pt x="46226" y="1793"/>
                </a:lnTo>
                <a:lnTo>
                  <a:pt x="46320" y="1982"/>
                </a:lnTo>
                <a:lnTo>
                  <a:pt x="45660" y="1793"/>
                </a:lnTo>
                <a:lnTo>
                  <a:pt x="44905" y="1699"/>
                </a:lnTo>
                <a:lnTo>
                  <a:pt x="44905" y="1699"/>
                </a:lnTo>
                <a:lnTo>
                  <a:pt x="45188" y="2076"/>
                </a:lnTo>
                <a:lnTo>
                  <a:pt x="45282" y="2265"/>
                </a:lnTo>
                <a:lnTo>
                  <a:pt x="45094" y="2265"/>
                </a:lnTo>
                <a:lnTo>
                  <a:pt x="44716" y="2170"/>
                </a:lnTo>
                <a:lnTo>
                  <a:pt x="43773" y="1793"/>
                </a:lnTo>
                <a:lnTo>
                  <a:pt x="42641" y="1321"/>
                </a:lnTo>
                <a:close/>
                <a:moveTo>
                  <a:pt x="34622" y="5095"/>
                </a:moveTo>
                <a:lnTo>
                  <a:pt x="34169" y="5151"/>
                </a:lnTo>
                <a:lnTo>
                  <a:pt x="34169" y="5151"/>
                </a:lnTo>
                <a:lnTo>
                  <a:pt x="34056" y="5189"/>
                </a:lnTo>
                <a:lnTo>
                  <a:pt x="34622" y="5095"/>
                </a:lnTo>
                <a:close/>
                <a:moveTo>
                  <a:pt x="58490" y="6793"/>
                </a:moveTo>
                <a:lnTo>
                  <a:pt x="59056" y="7453"/>
                </a:lnTo>
                <a:lnTo>
                  <a:pt x="59087" y="7476"/>
                </a:lnTo>
                <a:lnTo>
                  <a:pt x="58490" y="6793"/>
                </a:lnTo>
                <a:close/>
                <a:moveTo>
                  <a:pt x="56697" y="7736"/>
                </a:moveTo>
                <a:lnTo>
                  <a:pt x="57358" y="8113"/>
                </a:lnTo>
                <a:lnTo>
                  <a:pt x="57075" y="8113"/>
                </a:lnTo>
                <a:lnTo>
                  <a:pt x="56697" y="7736"/>
                </a:lnTo>
                <a:close/>
                <a:moveTo>
                  <a:pt x="59810" y="8679"/>
                </a:moveTo>
                <a:lnTo>
                  <a:pt x="60087" y="8956"/>
                </a:lnTo>
                <a:lnTo>
                  <a:pt x="59905" y="8774"/>
                </a:lnTo>
                <a:lnTo>
                  <a:pt x="59810" y="8679"/>
                </a:lnTo>
                <a:close/>
                <a:moveTo>
                  <a:pt x="57546" y="8019"/>
                </a:moveTo>
                <a:lnTo>
                  <a:pt x="58395" y="8774"/>
                </a:lnTo>
                <a:lnTo>
                  <a:pt x="59339" y="9434"/>
                </a:lnTo>
                <a:lnTo>
                  <a:pt x="58490" y="8868"/>
                </a:lnTo>
                <a:lnTo>
                  <a:pt x="57735" y="8208"/>
                </a:lnTo>
                <a:lnTo>
                  <a:pt x="57546" y="8019"/>
                </a:lnTo>
                <a:close/>
                <a:moveTo>
                  <a:pt x="60282" y="9246"/>
                </a:moveTo>
                <a:lnTo>
                  <a:pt x="60565" y="9812"/>
                </a:lnTo>
                <a:lnTo>
                  <a:pt x="60282" y="9529"/>
                </a:lnTo>
                <a:lnTo>
                  <a:pt x="60282" y="9340"/>
                </a:lnTo>
                <a:lnTo>
                  <a:pt x="60282" y="9246"/>
                </a:lnTo>
                <a:close/>
                <a:moveTo>
                  <a:pt x="59999" y="8396"/>
                </a:moveTo>
                <a:lnTo>
                  <a:pt x="60659" y="8774"/>
                </a:lnTo>
                <a:lnTo>
                  <a:pt x="61131" y="9340"/>
                </a:lnTo>
                <a:lnTo>
                  <a:pt x="61603" y="9906"/>
                </a:lnTo>
                <a:lnTo>
                  <a:pt x="61886" y="10566"/>
                </a:lnTo>
                <a:lnTo>
                  <a:pt x="60942" y="9434"/>
                </a:lnTo>
                <a:lnTo>
                  <a:pt x="61320" y="10095"/>
                </a:lnTo>
                <a:lnTo>
                  <a:pt x="59999" y="8396"/>
                </a:lnTo>
                <a:close/>
                <a:moveTo>
                  <a:pt x="63773" y="11132"/>
                </a:moveTo>
                <a:lnTo>
                  <a:pt x="64537" y="12278"/>
                </a:lnTo>
                <a:lnTo>
                  <a:pt x="64622" y="12359"/>
                </a:lnTo>
                <a:lnTo>
                  <a:pt x="63773" y="11132"/>
                </a:lnTo>
                <a:close/>
                <a:moveTo>
                  <a:pt x="65093" y="14528"/>
                </a:moveTo>
                <a:lnTo>
                  <a:pt x="65376" y="15189"/>
                </a:lnTo>
                <a:lnTo>
                  <a:pt x="65659" y="15755"/>
                </a:lnTo>
                <a:lnTo>
                  <a:pt x="66037" y="16981"/>
                </a:lnTo>
                <a:lnTo>
                  <a:pt x="65659" y="16321"/>
                </a:lnTo>
                <a:lnTo>
                  <a:pt x="65282" y="15377"/>
                </a:lnTo>
                <a:lnTo>
                  <a:pt x="65093" y="14528"/>
                </a:lnTo>
                <a:close/>
                <a:moveTo>
                  <a:pt x="65093" y="16321"/>
                </a:moveTo>
                <a:lnTo>
                  <a:pt x="65565" y="16698"/>
                </a:lnTo>
                <a:lnTo>
                  <a:pt x="65942" y="17076"/>
                </a:lnTo>
                <a:lnTo>
                  <a:pt x="66320" y="17547"/>
                </a:lnTo>
                <a:lnTo>
                  <a:pt x="66414" y="17830"/>
                </a:lnTo>
                <a:lnTo>
                  <a:pt x="66508" y="18113"/>
                </a:lnTo>
                <a:lnTo>
                  <a:pt x="65848" y="17170"/>
                </a:lnTo>
                <a:lnTo>
                  <a:pt x="65093" y="16321"/>
                </a:lnTo>
                <a:close/>
                <a:moveTo>
                  <a:pt x="72074" y="36226"/>
                </a:moveTo>
                <a:lnTo>
                  <a:pt x="71791" y="37547"/>
                </a:lnTo>
                <a:lnTo>
                  <a:pt x="71603" y="38773"/>
                </a:lnTo>
                <a:lnTo>
                  <a:pt x="71320" y="40000"/>
                </a:lnTo>
                <a:lnTo>
                  <a:pt x="70754" y="41509"/>
                </a:lnTo>
                <a:lnTo>
                  <a:pt x="70942" y="40283"/>
                </a:lnTo>
                <a:lnTo>
                  <a:pt x="71225" y="38962"/>
                </a:lnTo>
                <a:lnTo>
                  <a:pt x="72074" y="36226"/>
                </a:lnTo>
                <a:close/>
                <a:moveTo>
                  <a:pt x="69150" y="44433"/>
                </a:moveTo>
                <a:lnTo>
                  <a:pt x="68867" y="44905"/>
                </a:lnTo>
                <a:lnTo>
                  <a:pt x="68584" y="45377"/>
                </a:lnTo>
                <a:lnTo>
                  <a:pt x="68206" y="45754"/>
                </a:lnTo>
                <a:lnTo>
                  <a:pt x="67923" y="46132"/>
                </a:lnTo>
                <a:lnTo>
                  <a:pt x="68112" y="45754"/>
                </a:lnTo>
                <a:lnTo>
                  <a:pt x="68678" y="45188"/>
                </a:lnTo>
                <a:lnTo>
                  <a:pt x="69150" y="44433"/>
                </a:lnTo>
                <a:close/>
                <a:moveTo>
                  <a:pt x="67357" y="47830"/>
                </a:moveTo>
                <a:lnTo>
                  <a:pt x="66886" y="48584"/>
                </a:lnTo>
                <a:lnTo>
                  <a:pt x="66508" y="48867"/>
                </a:lnTo>
                <a:lnTo>
                  <a:pt x="66414" y="48867"/>
                </a:lnTo>
                <a:lnTo>
                  <a:pt x="66414" y="48773"/>
                </a:lnTo>
                <a:lnTo>
                  <a:pt x="66886" y="48301"/>
                </a:lnTo>
                <a:lnTo>
                  <a:pt x="67357" y="47830"/>
                </a:lnTo>
                <a:close/>
                <a:moveTo>
                  <a:pt x="65093" y="48396"/>
                </a:moveTo>
                <a:lnTo>
                  <a:pt x="65376" y="48490"/>
                </a:lnTo>
                <a:lnTo>
                  <a:pt x="64905" y="49056"/>
                </a:lnTo>
                <a:lnTo>
                  <a:pt x="64622" y="49528"/>
                </a:lnTo>
                <a:lnTo>
                  <a:pt x="64244" y="49811"/>
                </a:lnTo>
                <a:lnTo>
                  <a:pt x="64244" y="49905"/>
                </a:lnTo>
                <a:lnTo>
                  <a:pt x="64056" y="49905"/>
                </a:lnTo>
                <a:lnTo>
                  <a:pt x="64056" y="49811"/>
                </a:lnTo>
                <a:lnTo>
                  <a:pt x="64433" y="49150"/>
                </a:lnTo>
                <a:lnTo>
                  <a:pt x="64622" y="48867"/>
                </a:lnTo>
                <a:lnTo>
                  <a:pt x="64905" y="48584"/>
                </a:lnTo>
                <a:lnTo>
                  <a:pt x="65093" y="48396"/>
                </a:lnTo>
                <a:close/>
                <a:moveTo>
                  <a:pt x="6981" y="52452"/>
                </a:moveTo>
                <a:lnTo>
                  <a:pt x="7170" y="53112"/>
                </a:lnTo>
                <a:lnTo>
                  <a:pt x="7075" y="53018"/>
                </a:lnTo>
                <a:lnTo>
                  <a:pt x="6981" y="52641"/>
                </a:lnTo>
                <a:lnTo>
                  <a:pt x="6981" y="52452"/>
                </a:lnTo>
                <a:close/>
                <a:moveTo>
                  <a:pt x="7736" y="54339"/>
                </a:moveTo>
                <a:lnTo>
                  <a:pt x="7641" y="54433"/>
                </a:lnTo>
                <a:lnTo>
                  <a:pt x="7641" y="54339"/>
                </a:lnTo>
                <a:close/>
                <a:moveTo>
                  <a:pt x="61225" y="55094"/>
                </a:moveTo>
                <a:lnTo>
                  <a:pt x="61037" y="55377"/>
                </a:lnTo>
                <a:lnTo>
                  <a:pt x="60754" y="55471"/>
                </a:lnTo>
                <a:lnTo>
                  <a:pt x="60754" y="55471"/>
                </a:lnTo>
                <a:lnTo>
                  <a:pt x="60942" y="55282"/>
                </a:lnTo>
                <a:lnTo>
                  <a:pt x="61225" y="55094"/>
                </a:lnTo>
                <a:close/>
                <a:moveTo>
                  <a:pt x="6132" y="53867"/>
                </a:moveTo>
                <a:lnTo>
                  <a:pt x="7358" y="55377"/>
                </a:lnTo>
                <a:lnTo>
                  <a:pt x="7641" y="55471"/>
                </a:lnTo>
                <a:lnTo>
                  <a:pt x="7641" y="55471"/>
                </a:lnTo>
                <a:lnTo>
                  <a:pt x="7641" y="55471"/>
                </a:lnTo>
                <a:lnTo>
                  <a:pt x="7830" y="55565"/>
                </a:lnTo>
                <a:lnTo>
                  <a:pt x="8302" y="56414"/>
                </a:lnTo>
                <a:lnTo>
                  <a:pt x="7170" y="55471"/>
                </a:lnTo>
                <a:lnTo>
                  <a:pt x="6509" y="54622"/>
                </a:lnTo>
                <a:lnTo>
                  <a:pt x="6226" y="54245"/>
                </a:lnTo>
                <a:lnTo>
                  <a:pt x="6132" y="53867"/>
                </a:lnTo>
                <a:close/>
                <a:moveTo>
                  <a:pt x="9056" y="56414"/>
                </a:moveTo>
                <a:lnTo>
                  <a:pt x="9245" y="56509"/>
                </a:lnTo>
                <a:lnTo>
                  <a:pt x="9151" y="56509"/>
                </a:lnTo>
                <a:lnTo>
                  <a:pt x="9056" y="56414"/>
                </a:lnTo>
                <a:close/>
                <a:moveTo>
                  <a:pt x="10472" y="56980"/>
                </a:moveTo>
                <a:lnTo>
                  <a:pt x="11321" y="57358"/>
                </a:lnTo>
                <a:lnTo>
                  <a:pt x="11887" y="57735"/>
                </a:lnTo>
                <a:lnTo>
                  <a:pt x="12264" y="58018"/>
                </a:lnTo>
                <a:lnTo>
                  <a:pt x="11604" y="57641"/>
                </a:lnTo>
                <a:lnTo>
                  <a:pt x="11604" y="57641"/>
                </a:lnTo>
                <a:lnTo>
                  <a:pt x="11792" y="58112"/>
                </a:lnTo>
                <a:lnTo>
                  <a:pt x="11604" y="58018"/>
                </a:lnTo>
                <a:lnTo>
                  <a:pt x="11132" y="57452"/>
                </a:lnTo>
                <a:lnTo>
                  <a:pt x="10849" y="57169"/>
                </a:lnTo>
                <a:lnTo>
                  <a:pt x="10472" y="56980"/>
                </a:lnTo>
                <a:close/>
                <a:moveTo>
                  <a:pt x="18019" y="59433"/>
                </a:moveTo>
                <a:lnTo>
                  <a:pt x="18773" y="59810"/>
                </a:lnTo>
                <a:lnTo>
                  <a:pt x="19528" y="60376"/>
                </a:lnTo>
                <a:lnTo>
                  <a:pt x="19056" y="60282"/>
                </a:lnTo>
                <a:lnTo>
                  <a:pt x="18962" y="60188"/>
                </a:lnTo>
                <a:lnTo>
                  <a:pt x="18490" y="59810"/>
                </a:lnTo>
                <a:lnTo>
                  <a:pt x="18019" y="59433"/>
                </a:lnTo>
                <a:close/>
                <a:moveTo>
                  <a:pt x="14528" y="59999"/>
                </a:moveTo>
                <a:lnTo>
                  <a:pt x="14717" y="60093"/>
                </a:lnTo>
                <a:lnTo>
                  <a:pt x="14905" y="60188"/>
                </a:lnTo>
                <a:lnTo>
                  <a:pt x="15188" y="60471"/>
                </a:lnTo>
                <a:lnTo>
                  <a:pt x="15283" y="60565"/>
                </a:lnTo>
                <a:lnTo>
                  <a:pt x="15188" y="60565"/>
                </a:lnTo>
                <a:lnTo>
                  <a:pt x="14528" y="59999"/>
                </a:lnTo>
                <a:close/>
                <a:moveTo>
                  <a:pt x="49339" y="60188"/>
                </a:moveTo>
                <a:lnTo>
                  <a:pt x="48395" y="60565"/>
                </a:lnTo>
                <a:lnTo>
                  <a:pt x="47924" y="60754"/>
                </a:lnTo>
                <a:lnTo>
                  <a:pt x="47452" y="60754"/>
                </a:lnTo>
                <a:lnTo>
                  <a:pt x="47924" y="60471"/>
                </a:lnTo>
                <a:lnTo>
                  <a:pt x="48301" y="60282"/>
                </a:lnTo>
                <a:lnTo>
                  <a:pt x="49056" y="60188"/>
                </a:lnTo>
                <a:close/>
                <a:moveTo>
                  <a:pt x="19245" y="60565"/>
                </a:moveTo>
                <a:lnTo>
                  <a:pt x="19811" y="60659"/>
                </a:lnTo>
                <a:lnTo>
                  <a:pt x="20566" y="61037"/>
                </a:lnTo>
                <a:lnTo>
                  <a:pt x="20566" y="61037"/>
                </a:lnTo>
                <a:lnTo>
                  <a:pt x="19811" y="60848"/>
                </a:lnTo>
                <a:lnTo>
                  <a:pt x="19245" y="60565"/>
                </a:lnTo>
                <a:close/>
                <a:moveTo>
                  <a:pt x="47075" y="61226"/>
                </a:moveTo>
                <a:lnTo>
                  <a:pt x="46792" y="61414"/>
                </a:lnTo>
                <a:lnTo>
                  <a:pt x="46697" y="61509"/>
                </a:lnTo>
                <a:lnTo>
                  <a:pt x="46792" y="61603"/>
                </a:lnTo>
                <a:lnTo>
                  <a:pt x="47263" y="61603"/>
                </a:lnTo>
                <a:lnTo>
                  <a:pt x="47641" y="61509"/>
                </a:lnTo>
                <a:lnTo>
                  <a:pt x="46886" y="61792"/>
                </a:lnTo>
                <a:lnTo>
                  <a:pt x="46131" y="61886"/>
                </a:lnTo>
                <a:lnTo>
                  <a:pt x="46131" y="61980"/>
                </a:lnTo>
                <a:lnTo>
                  <a:pt x="46037" y="61980"/>
                </a:lnTo>
                <a:lnTo>
                  <a:pt x="45660" y="61697"/>
                </a:lnTo>
                <a:lnTo>
                  <a:pt x="46320" y="61320"/>
                </a:lnTo>
                <a:lnTo>
                  <a:pt x="47075" y="61226"/>
                </a:lnTo>
                <a:close/>
                <a:moveTo>
                  <a:pt x="24151" y="63678"/>
                </a:moveTo>
                <a:lnTo>
                  <a:pt x="24905" y="63961"/>
                </a:lnTo>
                <a:lnTo>
                  <a:pt x="25754" y="64244"/>
                </a:lnTo>
                <a:lnTo>
                  <a:pt x="25188" y="64244"/>
                </a:lnTo>
                <a:lnTo>
                  <a:pt x="24151" y="64150"/>
                </a:lnTo>
                <a:lnTo>
                  <a:pt x="23773" y="64056"/>
                </a:lnTo>
                <a:lnTo>
                  <a:pt x="23585" y="63961"/>
                </a:lnTo>
                <a:lnTo>
                  <a:pt x="23585" y="63867"/>
                </a:lnTo>
                <a:lnTo>
                  <a:pt x="23585" y="63773"/>
                </a:lnTo>
                <a:lnTo>
                  <a:pt x="24151" y="63678"/>
                </a:lnTo>
                <a:close/>
                <a:moveTo>
                  <a:pt x="34811" y="64622"/>
                </a:moveTo>
                <a:lnTo>
                  <a:pt x="35094" y="64810"/>
                </a:lnTo>
                <a:lnTo>
                  <a:pt x="35377" y="64905"/>
                </a:lnTo>
                <a:lnTo>
                  <a:pt x="34622" y="64999"/>
                </a:lnTo>
                <a:lnTo>
                  <a:pt x="34056" y="64999"/>
                </a:lnTo>
                <a:lnTo>
                  <a:pt x="34056" y="64905"/>
                </a:lnTo>
                <a:lnTo>
                  <a:pt x="34811" y="64622"/>
                </a:lnTo>
                <a:close/>
                <a:moveTo>
                  <a:pt x="46414" y="63773"/>
                </a:moveTo>
                <a:lnTo>
                  <a:pt x="46131" y="64056"/>
                </a:lnTo>
                <a:lnTo>
                  <a:pt x="44433" y="64716"/>
                </a:lnTo>
                <a:lnTo>
                  <a:pt x="43962" y="64905"/>
                </a:lnTo>
                <a:lnTo>
                  <a:pt x="44150" y="64810"/>
                </a:lnTo>
                <a:lnTo>
                  <a:pt x="42641" y="64999"/>
                </a:lnTo>
                <a:lnTo>
                  <a:pt x="42924" y="64810"/>
                </a:lnTo>
                <a:lnTo>
                  <a:pt x="43207" y="64622"/>
                </a:lnTo>
                <a:lnTo>
                  <a:pt x="42358" y="64905"/>
                </a:lnTo>
                <a:lnTo>
                  <a:pt x="43113" y="64622"/>
                </a:lnTo>
                <a:lnTo>
                  <a:pt x="45377" y="63867"/>
                </a:lnTo>
                <a:lnTo>
                  <a:pt x="44999" y="64150"/>
                </a:lnTo>
                <a:lnTo>
                  <a:pt x="44622" y="64433"/>
                </a:lnTo>
                <a:lnTo>
                  <a:pt x="46414" y="63773"/>
                </a:lnTo>
                <a:close/>
                <a:moveTo>
                  <a:pt x="39905" y="64622"/>
                </a:moveTo>
                <a:lnTo>
                  <a:pt x="39811" y="64716"/>
                </a:lnTo>
                <a:lnTo>
                  <a:pt x="39622" y="64810"/>
                </a:lnTo>
                <a:lnTo>
                  <a:pt x="38962" y="64999"/>
                </a:lnTo>
                <a:lnTo>
                  <a:pt x="38207" y="65093"/>
                </a:lnTo>
                <a:lnTo>
                  <a:pt x="37641" y="65093"/>
                </a:lnTo>
                <a:lnTo>
                  <a:pt x="39056" y="64810"/>
                </a:lnTo>
                <a:lnTo>
                  <a:pt x="39528" y="64716"/>
                </a:lnTo>
                <a:lnTo>
                  <a:pt x="39905" y="64622"/>
                </a:lnTo>
                <a:close/>
                <a:moveTo>
                  <a:pt x="42829" y="64056"/>
                </a:moveTo>
                <a:lnTo>
                  <a:pt x="42452" y="64244"/>
                </a:lnTo>
                <a:lnTo>
                  <a:pt x="42263" y="64433"/>
                </a:lnTo>
                <a:lnTo>
                  <a:pt x="41980" y="64622"/>
                </a:lnTo>
                <a:lnTo>
                  <a:pt x="41886" y="64999"/>
                </a:lnTo>
                <a:lnTo>
                  <a:pt x="42263" y="64999"/>
                </a:lnTo>
                <a:lnTo>
                  <a:pt x="40094" y="65282"/>
                </a:lnTo>
                <a:lnTo>
                  <a:pt x="40848" y="64999"/>
                </a:lnTo>
                <a:lnTo>
                  <a:pt x="41131" y="64810"/>
                </a:lnTo>
                <a:lnTo>
                  <a:pt x="41131" y="64716"/>
                </a:lnTo>
                <a:lnTo>
                  <a:pt x="41037" y="64622"/>
                </a:lnTo>
                <a:lnTo>
                  <a:pt x="40754" y="64622"/>
                </a:lnTo>
                <a:lnTo>
                  <a:pt x="40282" y="64527"/>
                </a:lnTo>
                <a:lnTo>
                  <a:pt x="40188" y="64433"/>
                </a:lnTo>
                <a:lnTo>
                  <a:pt x="41509" y="64339"/>
                </a:lnTo>
                <a:lnTo>
                  <a:pt x="42829" y="64056"/>
                </a:lnTo>
                <a:close/>
                <a:moveTo>
                  <a:pt x="15660" y="60376"/>
                </a:moveTo>
                <a:lnTo>
                  <a:pt x="16887" y="61131"/>
                </a:lnTo>
                <a:lnTo>
                  <a:pt x="17924" y="62075"/>
                </a:lnTo>
                <a:lnTo>
                  <a:pt x="17924" y="61792"/>
                </a:lnTo>
                <a:lnTo>
                  <a:pt x="17830" y="61603"/>
                </a:lnTo>
                <a:lnTo>
                  <a:pt x="19056" y="61980"/>
                </a:lnTo>
                <a:lnTo>
                  <a:pt x="20283" y="62358"/>
                </a:lnTo>
                <a:lnTo>
                  <a:pt x="20849" y="62546"/>
                </a:lnTo>
                <a:lnTo>
                  <a:pt x="21415" y="62735"/>
                </a:lnTo>
                <a:lnTo>
                  <a:pt x="21886" y="63018"/>
                </a:lnTo>
                <a:lnTo>
                  <a:pt x="22358" y="63395"/>
                </a:lnTo>
                <a:lnTo>
                  <a:pt x="21509" y="63301"/>
                </a:lnTo>
                <a:lnTo>
                  <a:pt x="22547" y="63867"/>
                </a:lnTo>
                <a:lnTo>
                  <a:pt x="23868" y="64339"/>
                </a:lnTo>
                <a:lnTo>
                  <a:pt x="25471" y="64905"/>
                </a:lnTo>
                <a:lnTo>
                  <a:pt x="27169" y="65282"/>
                </a:lnTo>
                <a:lnTo>
                  <a:pt x="26603" y="65282"/>
                </a:lnTo>
                <a:lnTo>
                  <a:pt x="27075" y="65942"/>
                </a:lnTo>
                <a:lnTo>
                  <a:pt x="26886" y="65942"/>
                </a:lnTo>
                <a:lnTo>
                  <a:pt x="26603" y="65848"/>
                </a:lnTo>
                <a:lnTo>
                  <a:pt x="25849" y="65659"/>
                </a:lnTo>
                <a:lnTo>
                  <a:pt x="25283" y="65471"/>
                </a:lnTo>
                <a:lnTo>
                  <a:pt x="25188" y="65376"/>
                </a:lnTo>
                <a:lnTo>
                  <a:pt x="25754" y="65376"/>
                </a:lnTo>
                <a:lnTo>
                  <a:pt x="26226" y="65471"/>
                </a:lnTo>
                <a:lnTo>
                  <a:pt x="26320" y="65282"/>
                </a:lnTo>
                <a:lnTo>
                  <a:pt x="26320" y="65188"/>
                </a:lnTo>
                <a:lnTo>
                  <a:pt x="26226" y="65093"/>
                </a:lnTo>
                <a:lnTo>
                  <a:pt x="25660" y="65093"/>
                </a:lnTo>
                <a:lnTo>
                  <a:pt x="25188" y="65188"/>
                </a:lnTo>
                <a:lnTo>
                  <a:pt x="24528" y="65376"/>
                </a:lnTo>
                <a:lnTo>
                  <a:pt x="24528" y="65376"/>
                </a:lnTo>
                <a:lnTo>
                  <a:pt x="25000" y="65093"/>
                </a:lnTo>
                <a:lnTo>
                  <a:pt x="23679" y="64905"/>
                </a:lnTo>
                <a:lnTo>
                  <a:pt x="22547" y="64716"/>
                </a:lnTo>
                <a:lnTo>
                  <a:pt x="21603" y="64339"/>
                </a:lnTo>
                <a:lnTo>
                  <a:pt x="20660" y="63867"/>
                </a:lnTo>
                <a:lnTo>
                  <a:pt x="20943" y="63867"/>
                </a:lnTo>
                <a:lnTo>
                  <a:pt x="20377" y="63773"/>
                </a:lnTo>
                <a:lnTo>
                  <a:pt x="19339" y="63678"/>
                </a:lnTo>
                <a:lnTo>
                  <a:pt x="18868" y="63490"/>
                </a:lnTo>
                <a:lnTo>
                  <a:pt x="18396" y="63301"/>
                </a:lnTo>
                <a:lnTo>
                  <a:pt x="18585" y="63207"/>
                </a:lnTo>
                <a:lnTo>
                  <a:pt x="18868" y="63301"/>
                </a:lnTo>
                <a:lnTo>
                  <a:pt x="18019" y="62735"/>
                </a:lnTo>
                <a:lnTo>
                  <a:pt x="16981" y="62075"/>
                </a:lnTo>
                <a:lnTo>
                  <a:pt x="14811" y="60471"/>
                </a:lnTo>
                <a:lnTo>
                  <a:pt x="16415" y="61414"/>
                </a:lnTo>
                <a:lnTo>
                  <a:pt x="15660" y="60376"/>
                </a:lnTo>
                <a:close/>
                <a:moveTo>
                  <a:pt x="28867" y="65659"/>
                </a:moveTo>
                <a:lnTo>
                  <a:pt x="30660" y="65942"/>
                </a:lnTo>
                <a:lnTo>
                  <a:pt x="32547" y="66131"/>
                </a:lnTo>
                <a:lnTo>
                  <a:pt x="32075" y="66225"/>
                </a:lnTo>
                <a:lnTo>
                  <a:pt x="31320" y="66225"/>
                </a:lnTo>
                <a:lnTo>
                  <a:pt x="30566" y="66131"/>
                </a:lnTo>
                <a:lnTo>
                  <a:pt x="28867" y="65659"/>
                </a:lnTo>
                <a:close/>
                <a:moveTo>
                  <a:pt x="39150" y="0"/>
                </a:moveTo>
                <a:lnTo>
                  <a:pt x="39528" y="283"/>
                </a:lnTo>
                <a:lnTo>
                  <a:pt x="39622" y="378"/>
                </a:lnTo>
                <a:lnTo>
                  <a:pt x="41509" y="1038"/>
                </a:lnTo>
                <a:lnTo>
                  <a:pt x="40943" y="1132"/>
                </a:lnTo>
                <a:lnTo>
                  <a:pt x="40282" y="1227"/>
                </a:lnTo>
                <a:lnTo>
                  <a:pt x="38962" y="1038"/>
                </a:lnTo>
                <a:lnTo>
                  <a:pt x="37547" y="849"/>
                </a:lnTo>
                <a:lnTo>
                  <a:pt x="36320" y="661"/>
                </a:lnTo>
                <a:lnTo>
                  <a:pt x="36415" y="755"/>
                </a:lnTo>
                <a:lnTo>
                  <a:pt x="36415" y="849"/>
                </a:lnTo>
                <a:lnTo>
                  <a:pt x="35943" y="944"/>
                </a:lnTo>
                <a:lnTo>
                  <a:pt x="34150" y="1132"/>
                </a:lnTo>
                <a:lnTo>
                  <a:pt x="31698" y="1132"/>
                </a:lnTo>
                <a:lnTo>
                  <a:pt x="30660" y="1227"/>
                </a:lnTo>
                <a:lnTo>
                  <a:pt x="29716" y="1321"/>
                </a:lnTo>
                <a:lnTo>
                  <a:pt x="30377" y="1416"/>
                </a:lnTo>
                <a:lnTo>
                  <a:pt x="31037" y="1510"/>
                </a:lnTo>
                <a:lnTo>
                  <a:pt x="30094" y="1699"/>
                </a:lnTo>
                <a:lnTo>
                  <a:pt x="28773" y="2076"/>
                </a:lnTo>
                <a:lnTo>
                  <a:pt x="27924" y="2359"/>
                </a:lnTo>
                <a:lnTo>
                  <a:pt x="27924" y="2453"/>
                </a:lnTo>
                <a:lnTo>
                  <a:pt x="28207" y="2453"/>
                </a:lnTo>
                <a:lnTo>
                  <a:pt x="26509" y="3019"/>
                </a:lnTo>
                <a:lnTo>
                  <a:pt x="26792" y="2831"/>
                </a:lnTo>
                <a:lnTo>
                  <a:pt x="26792" y="2831"/>
                </a:lnTo>
                <a:lnTo>
                  <a:pt x="25660" y="2925"/>
                </a:lnTo>
                <a:lnTo>
                  <a:pt x="25754" y="2831"/>
                </a:lnTo>
                <a:lnTo>
                  <a:pt x="25377" y="2925"/>
                </a:lnTo>
                <a:lnTo>
                  <a:pt x="24905" y="3208"/>
                </a:lnTo>
                <a:lnTo>
                  <a:pt x="24056" y="3774"/>
                </a:lnTo>
                <a:lnTo>
                  <a:pt x="22264" y="4340"/>
                </a:lnTo>
                <a:lnTo>
                  <a:pt x="20471" y="5095"/>
                </a:lnTo>
                <a:lnTo>
                  <a:pt x="18679" y="5755"/>
                </a:lnTo>
                <a:lnTo>
                  <a:pt x="16981" y="6604"/>
                </a:lnTo>
                <a:lnTo>
                  <a:pt x="17453" y="6604"/>
                </a:lnTo>
                <a:lnTo>
                  <a:pt x="17830" y="6415"/>
                </a:lnTo>
                <a:lnTo>
                  <a:pt x="18868" y="6038"/>
                </a:lnTo>
                <a:lnTo>
                  <a:pt x="19905" y="5661"/>
                </a:lnTo>
                <a:lnTo>
                  <a:pt x="20377" y="5472"/>
                </a:lnTo>
                <a:lnTo>
                  <a:pt x="20943" y="5378"/>
                </a:lnTo>
                <a:lnTo>
                  <a:pt x="20943" y="5378"/>
                </a:lnTo>
                <a:lnTo>
                  <a:pt x="19528" y="6038"/>
                </a:lnTo>
                <a:lnTo>
                  <a:pt x="19528" y="6038"/>
                </a:lnTo>
                <a:lnTo>
                  <a:pt x="20094" y="5944"/>
                </a:lnTo>
                <a:lnTo>
                  <a:pt x="18396" y="7076"/>
                </a:lnTo>
                <a:lnTo>
                  <a:pt x="20849" y="6038"/>
                </a:lnTo>
                <a:lnTo>
                  <a:pt x="23396" y="5095"/>
                </a:lnTo>
                <a:lnTo>
                  <a:pt x="26037" y="4246"/>
                </a:lnTo>
                <a:lnTo>
                  <a:pt x="28679" y="3397"/>
                </a:lnTo>
                <a:lnTo>
                  <a:pt x="28301" y="3491"/>
                </a:lnTo>
                <a:lnTo>
                  <a:pt x="28773" y="3208"/>
                </a:lnTo>
                <a:lnTo>
                  <a:pt x="30283" y="2736"/>
                </a:lnTo>
                <a:lnTo>
                  <a:pt x="29905" y="2831"/>
                </a:lnTo>
                <a:lnTo>
                  <a:pt x="29056" y="2831"/>
                </a:lnTo>
                <a:lnTo>
                  <a:pt x="28584" y="2642"/>
                </a:lnTo>
                <a:lnTo>
                  <a:pt x="30566" y="2548"/>
                </a:lnTo>
                <a:lnTo>
                  <a:pt x="32641" y="2548"/>
                </a:lnTo>
                <a:lnTo>
                  <a:pt x="37264" y="2831"/>
                </a:lnTo>
                <a:lnTo>
                  <a:pt x="39528" y="3019"/>
                </a:lnTo>
                <a:lnTo>
                  <a:pt x="43490" y="3019"/>
                </a:lnTo>
                <a:lnTo>
                  <a:pt x="44339" y="2831"/>
                </a:lnTo>
                <a:lnTo>
                  <a:pt x="45094" y="2736"/>
                </a:lnTo>
                <a:lnTo>
                  <a:pt x="45943" y="3114"/>
                </a:lnTo>
                <a:lnTo>
                  <a:pt x="46886" y="3397"/>
                </a:lnTo>
                <a:lnTo>
                  <a:pt x="48678" y="3963"/>
                </a:lnTo>
                <a:lnTo>
                  <a:pt x="50565" y="4434"/>
                </a:lnTo>
                <a:lnTo>
                  <a:pt x="51509" y="4717"/>
                </a:lnTo>
                <a:lnTo>
                  <a:pt x="52358" y="5189"/>
                </a:lnTo>
                <a:lnTo>
                  <a:pt x="51792" y="4812"/>
                </a:lnTo>
                <a:lnTo>
                  <a:pt x="53584" y="5849"/>
                </a:lnTo>
                <a:lnTo>
                  <a:pt x="55376" y="6981"/>
                </a:lnTo>
                <a:lnTo>
                  <a:pt x="56320" y="7642"/>
                </a:lnTo>
                <a:lnTo>
                  <a:pt x="57169" y="8302"/>
                </a:lnTo>
                <a:lnTo>
                  <a:pt x="57924" y="9057"/>
                </a:lnTo>
                <a:lnTo>
                  <a:pt x="58678" y="9906"/>
                </a:lnTo>
                <a:lnTo>
                  <a:pt x="62357" y="14057"/>
                </a:lnTo>
                <a:lnTo>
                  <a:pt x="64622" y="16887"/>
                </a:lnTo>
                <a:lnTo>
                  <a:pt x="66697" y="19623"/>
                </a:lnTo>
                <a:lnTo>
                  <a:pt x="66603" y="19151"/>
                </a:lnTo>
                <a:lnTo>
                  <a:pt x="66603" y="18774"/>
                </a:lnTo>
                <a:lnTo>
                  <a:pt x="67357" y="20472"/>
                </a:lnTo>
                <a:lnTo>
                  <a:pt x="68772" y="23962"/>
                </a:lnTo>
                <a:lnTo>
                  <a:pt x="68867" y="24151"/>
                </a:lnTo>
                <a:lnTo>
                  <a:pt x="69810" y="26792"/>
                </a:lnTo>
                <a:lnTo>
                  <a:pt x="70565" y="29245"/>
                </a:lnTo>
                <a:lnTo>
                  <a:pt x="70754" y="30283"/>
                </a:lnTo>
                <a:lnTo>
                  <a:pt x="70848" y="31037"/>
                </a:lnTo>
                <a:lnTo>
                  <a:pt x="70848" y="31604"/>
                </a:lnTo>
                <a:lnTo>
                  <a:pt x="70754" y="31792"/>
                </a:lnTo>
                <a:lnTo>
                  <a:pt x="70565" y="31887"/>
                </a:lnTo>
                <a:lnTo>
                  <a:pt x="69433" y="36698"/>
                </a:lnTo>
                <a:lnTo>
                  <a:pt x="68206" y="41698"/>
                </a:lnTo>
                <a:lnTo>
                  <a:pt x="68584" y="41037"/>
                </a:lnTo>
                <a:lnTo>
                  <a:pt x="68961" y="40188"/>
                </a:lnTo>
                <a:lnTo>
                  <a:pt x="69244" y="40471"/>
                </a:lnTo>
                <a:lnTo>
                  <a:pt x="69244" y="40849"/>
                </a:lnTo>
                <a:lnTo>
                  <a:pt x="69244" y="41226"/>
                </a:lnTo>
                <a:lnTo>
                  <a:pt x="69055" y="41698"/>
                </a:lnTo>
                <a:lnTo>
                  <a:pt x="68489" y="42924"/>
                </a:lnTo>
                <a:lnTo>
                  <a:pt x="67735" y="44150"/>
                </a:lnTo>
                <a:lnTo>
                  <a:pt x="66791" y="45377"/>
                </a:lnTo>
                <a:lnTo>
                  <a:pt x="65942" y="46509"/>
                </a:lnTo>
                <a:lnTo>
                  <a:pt x="64716" y="47924"/>
                </a:lnTo>
                <a:lnTo>
                  <a:pt x="65565" y="47641"/>
                </a:lnTo>
                <a:lnTo>
                  <a:pt x="65093" y="48301"/>
                </a:lnTo>
                <a:lnTo>
                  <a:pt x="64433" y="48962"/>
                </a:lnTo>
                <a:lnTo>
                  <a:pt x="63112" y="50188"/>
                </a:lnTo>
                <a:lnTo>
                  <a:pt x="63678" y="48962"/>
                </a:lnTo>
                <a:lnTo>
                  <a:pt x="64244" y="47641"/>
                </a:lnTo>
                <a:lnTo>
                  <a:pt x="65754" y="44811"/>
                </a:lnTo>
                <a:lnTo>
                  <a:pt x="67169" y="42169"/>
                </a:lnTo>
                <a:lnTo>
                  <a:pt x="67735" y="41037"/>
                </a:lnTo>
                <a:lnTo>
                  <a:pt x="68206" y="40094"/>
                </a:lnTo>
                <a:lnTo>
                  <a:pt x="68206" y="39811"/>
                </a:lnTo>
                <a:lnTo>
                  <a:pt x="68301" y="39622"/>
                </a:lnTo>
                <a:lnTo>
                  <a:pt x="68301" y="39717"/>
                </a:lnTo>
                <a:lnTo>
                  <a:pt x="68395" y="39339"/>
                </a:lnTo>
                <a:lnTo>
                  <a:pt x="68772" y="37735"/>
                </a:lnTo>
                <a:lnTo>
                  <a:pt x="69055" y="36037"/>
                </a:lnTo>
                <a:lnTo>
                  <a:pt x="69150" y="32924"/>
                </a:lnTo>
                <a:lnTo>
                  <a:pt x="69150" y="30849"/>
                </a:lnTo>
                <a:lnTo>
                  <a:pt x="69150" y="28679"/>
                </a:lnTo>
                <a:lnTo>
                  <a:pt x="68961" y="28773"/>
                </a:lnTo>
                <a:lnTo>
                  <a:pt x="68961" y="29056"/>
                </a:lnTo>
                <a:lnTo>
                  <a:pt x="68678" y="28302"/>
                </a:lnTo>
                <a:lnTo>
                  <a:pt x="68395" y="27453"/>
                </a:lnTo>
                <a:lnTo>
                  <a:pt x="68018" y="25755"/>
                </a:lnTo>
                <a:lnTo>
                  <a:pt x="67923" y="25283"/>
                </a:lnTo>
                <a:lnTo>
                  <a:pt x="67923" y="25472"/>
                </a:lnTo>
                <a:lnTo>
                  <a:pt x="67546" y="24906"/>
                </a:lnTo>
                <a:lnTo>
                  <a:pt x="67074" y="24245"/>
                </a:lnTo>
                <a:lnTo>
                  <a:pt x="66980" y="24057"/>
                </a:lnTo>
                <a:lnTo>
                  <a:pt x="65471" y="22264"/>
                </a:lnTo>
                <a:lnTo>
                  <a:pt x="64810" y="21415"/>
                </a:lnTo>
                <a:lnTo>
                  <a:pt x="64339" y="20755"/>
                </a:lnTo>
                <a:lnTo>
                  <a:pt x="64622" y="20943"/>
                </a:lnTo>
                <a:lnTo>
                  <a:pt x="64527" y="20755"/>
                </a:lnTo>
                <a:lnTo>
                  <a:pt x="64339" y="20472"/>
                </a:lnTo>
                <a:lnTo>
                  <a:pt x="63301" y="19434"/>
                </a:lnTo>
                <a:lnTo>
                  <a:pt x="62357" y="18585"/>
                </a:lnTo>
                <a:lnTo>
                  <a:pt x="62452" y="18679"/>
                </a:lnTo>
                <a:lnTo>
                  <a:pt x="62357" y="18868"/>
                </a:lnTo>
                <a:lnTo>
                  <a:pt x="61508" y="18019"/>
                </a:lnTo>
                <a:lnTo>
                  <a:pt x="61791" y="18396"/>
                </a:lnTo>
                <a:lnTo>
                  <a:pt x="60848" y="17547"/>
                </a:lnTo>
                <a:lnTo>
                  <a:pt x="60471" y="17076"/>
                </a:lnTo>
                <a:lnTo>
                  <a:pt x="60471" y="16981"/>
                </a:lnTo>
                <a:lnTo>
                  <a:pt x="60565" y="17076"/>
                </a:lnTo>
                <a:lnTo>
                  <a:pt x="61225" y="17547"/>
                </a:lnTo>
                <a:lnTo>
                  <a:pt x="58961" y="15566"/>
                </a:lnTo>
                <a:lnTo>
                  <a:pt x="59527" y="16227"/>
                </a:lnTo>
                <a:lnTo>
                  <a:pt x="58584" y="15566"/>
                </a:lnTo>
                <a:lnTo>
                  <a:pt x="57641" y="14906"/>
                </a:lnTo>
                <a:lnTo>
                  <a:pt x="57546" y="15000"/>
                </a:lnTo>
                <a:lnTo>
                  <a:pt x="57452" y="15094"/>
                </a:lnTo>
                <a:lnTo>
                  <a:pt x="58301" y="15660"/>
                </a:lnTo>
                <a:lnTo>
                  <a:pt x="59056" y="16227"/>
                </a:lnTo>
                <a:lnTo>
                  <a:pt x="60471" y="17547"/>
                </a:lnTo>
                <a:lnTo>
                  <a:pt x="61886" y="18774"/>
                </a:lnTo>
                <a:lnTo>
                  <a:pt x="62640" y="19340"/>
                </a:lnTo>
                <a:lnTo>
                  <a:pt x="63395" y="19906"/>
                </a:lnTo>
                <a:lnTo>
                  <a:pt x="62829" y="19528"/>
                </a:lnTo>
                <a:lnTo>
                  <a:pt x="62074" y="19057"/>
                </a:lnTo>
                <a:lnTo>
                  <a:pt x="62074" y="19245"/>
                </a:lnTo>
                <a:lnTo>
                  <a:pt x="62357" y="19717"/>
                </a:lnTo>
                <a:lnTo>
                  <a:pt x="63584" y="21415"/>
                </a:lnTo>
                <a:lnTo>
                  <a:pt x="65093" y="23207"/>
                </a:lnTo>
                <a:lnTo>
                  <a:pt x="65754" y="23962"/>
                </a:lnTo>
                <a:lnTo>
                  <a:pt x="66225" y="24434"/>
                </a:lnTo>
                <a:lnTo>
                  <a:pt x="66414" y="24528"/>
                </a:lnTo>
                <a:lnTo>
                  <a:pt x="66320" y="24057"/>
                </a:lnTo>
                <a:lnTo>
                  <a:pt x="66697" y="24906"/>
                </a:lnTo>
                <a:lnTo>
                  <a:pt x="67074" y="26038"/>
                </a:lnTo>
                <a:lnTo>
                  <a:pt x="66414" y="24811"/>
                </a:lnTo>
                <a:lnTo>
                  <a:pt x="66791" y="25566"/>
                </a:lnTo>
                <a:lnTo>
                  <a:pt x="67169" y="26321"/>
                </a:lnTo>
                <a:lnTo>
                  <a:pt x="67263" y="26415"/>
                </a:lnTo>
                <a:lnTo>
                  <a:pt x="67923" y="28679"/>
                </a:lnTo>
                <a:lnTo>
                  <a:pt x="68206" y="29339"/>
                </a:lnTo>
                <a:lnTo>
                  <a:pt x="68678" y="30471"/>
                </a:lnTo>
                <a:lnTo>
                  <a:pt x="68772" y="30660"/>
                </a:lnTo>
                <a:lnTo>
                  <a:pt x="68678" y="30660"/>
                </a:lnTo>
                <a:lnTo>
                  <a:pt x="68395" y="30377"/>
                </a:lnTo>
                <a:lnTo>
                  <a:pt x="68206" y="30094"/>
                </a:lnTo>
                <a:lnTo>
                  <a:pt x="68206" y="30566"/>
                </a:lnTo>
                <a:lnTo>
                  <a:pt x="68301" y="31037"/>
                </a:lnTo>
                <a:lnTo>
                  <a:pt x="68395" y="31509"/>
                </a:lnTo>
                <a:lnTo>
                  <a:pt x="68395" y="31887"/>
                </a:lnTo>
                <a:lnTo>
                  <a:pt x="68301" y="31792"/>
                </a:lnTo>
                <a:lnTo>
                  <a:pt x="68301" y="31698"/>
                </a:lnTo>
                <a:lnTo>
                  <a:pt x="68301" y="31415"/>
                </a:lnTo>
                <a:lnTo>
                  <a:pt x="68018" y="30094"/>
                </a:lnTo>
                <a:lnTo>
                  <a:pt x="67735" y="28868"/>
                </a:lnTo>
                <a:lnTo>
                  <a:pt x="68112" y="31698"/>
                </a:lnTo>
                <a:lnTo>
                  <a:pt x="68206" y="33113"/>
                </a:lnTo>
                <a:lnTo>
                  <a:pt x="68206" y="34528"/>
                </a:lnTo>
                <a:lnTo>
                  <a:pt x="68112" y="35943"/>
                </a:lnTo>
                <a:lnTo>
                  <a:pt x="67923" y="37358"/>
                </a:lnTo>
                <a:lnTo>
                  <a:pt x="67546" y="38679"/>
                </a:lnTo>
                <a:lnTo>
                  <a:pt x="67074" y="40000"/>
                </a:lnTo>
                <a:lnTo>
                  <a:pt x="67263" y="39717"/>
                </a:lnTo>
                <a:lnTo>
                  <a:pt x="67357" y="39622"/>
                </a:lnTo>
                <a:lnTo>
                  <a:pt x="67357" y="39717"/>
                </a:lnTo>
                <a:lnTo>
                  <a:pt x="67263" y="40377"/>
                </a:lnTo>
                <a:lnTo>
                  <a:pt x="66980" y="41226"/>
                </a:lnTo>
                <a:lnTo>
                  <a:pt x="66791" y="41509"/>
                </a:lnTo>
                <a:lnTo>
                  <a:pt x="66697" y="41603"/>
                </a:lnTo>
                <a:lnTo>
                  <a:pt x="66414" y="42075"/>
                </a:lnTo>
                <a:lnTo>
                  <a:pt x="65754" y="43962"/>
                </a:lnTo>
                <a:lnTo>
                  <a:pt x="64905" y="46132"/>
                </a:lnTo>
                <a:lnTo>
                  <a:pt x="64150" y="47547"/>
                </a:lnTo>
                <a:lnTo>
                  <a:pt x="63395" y="48867"/>
                </a:lnTo>
                <a:lnTo>
                  <a:pt x="62546" y="50094"/>
                </a:lnTo>
                <a:lnTo>
                  <a:pt x="61697" y="51320"/>
                </a:lnTo>
                <a:lnTo>
                  <a:pt x="60376" y="52452"/>
                </a:lnTo>
                <a:lnTo>
                  <a:pt x="59810" y="53112"/>
                </a:lnTo>
                <a:lnTo>
                  <a:pt x="59244" y="53773"/>
                </a:lnTo>
                <a:lnTo>
                  <a:pt x="59999" y="53301"/>
                </a:lnTo>
                <a:lnTo>
                  <a:pt x="59905" y="53490"/>
                </a:lnTo>
                <a:lnTo>
                  <a:pt x="58018" y="54999"/>
                </a:lnTo>
                <a:lnTo>
                  <a:pt x="57075" y="55660"/>
                </a:lnTo>
                <a:lnTo>
                  <a:pt x="56037" y="56226"/>
                </a:lnTo>
                <a:lnTo>
                  <a:pt x="57924" y="54716"/>
                </a:lnTo>
                <a:lnTo>
                  <a:pt x="58867" y="53867"/>
                </a:lnTo>
                <a:lnTo>
                  <a:pt x="59716" y="53018"/>
                </a:lnTo>
                <a:lnTo>
                  <a:pt x="58961" y="53679"/>
                </a:lnTo>
                <a:lnTo>
                  <a:pt x="58207" y="54245"/>
                </a:lnTo>
                <a:lnTo>
                  <a:pt x="56603" y="55282"/>
                </a:lnTo>
                <a:lnTo>
                  <a:pt x="54905" y="56226"/>
                </a:lnTo>
                <a:lnTo>
                  <a:pt x="53301" y="57263"/>
                </a:lnTo>
                <a:lnTo>
                  <a:pt x="52735" y="57452"/>
                </a:lnTo>
                <a:lnTo>
                  <a:pt x="51509" y="57924"/>
                </a:lnTo>
                <a:lnTo>
                  <a:pt x="47829" y="59527"/>
                </a:lnTo>
                <a:lnTo>
                  <a:pt x="43962" y="61226"/>
                </a:lnTo>
                <a:lnTo>
                  <a:pt x="42358" y="61886"/>
                </a:lnTo>
                <a:lnTo>
                  <a:pt x="41414" y="62169"/>
                </a:lnTo>
                <a:lnTo>
                  <a:pt x="39433" y="62452"/>
                </a:lnTo>
                <a:lnTo>
                  <a:pt x="37169" y="62641"/>
                </a:lnTo>
                <a:lnTo>
                  <a:pt x="33679" y="62829"/>
                </a:lnTo>
                <a:lnTo>
                  <a:pt x="31226" y="62924"/>
                </a:lnTo>
                <a:lnTo>
                  <a:pt x="29528" y="62924"/>
                </a:lnTo>
                <a:lnTo>
                  <a:pt x="28301" y="62735"/>
                </a:lnTo>
                <a:lnTo>
                  <a:pt x="27075" y="62546"/>
                </a:lnTo>
                <a:lnTo>
                  <a:pt x="25754" y="62263"/>
                </a:lnTo>
                <a:lnTo>
                  <a:pt x="24622" y="61886"/>
                </a:lnTo>
                <a:lnTo>
                  <a:pt x="23396" y="61414"/>
                </a:lnTo>
                <a:lnTo>
                  <a:pt x="21320" y="60565"/>
                </a:lnTo>
                <a:lnTo>
                  <a:pt x="21509" y="60754"/>
                </a:lnTo>
                <a:lnTo>
                  <a:pt x="21698" y="60848"/>
                </a:lnTo>
                <a:lnTo>
                  <a:pt x="22169" y="61131"/>
                </a:lnTo>
                <a:lnTo>
                  <a:pt x="21037" y="60659"/>
                </a:lnTo>
                <a:lnTo>
                  <a:pt x="19434" y="59905"/>
                </a:lnTo>
                <a:lnTo>
                  <a:pt x="15754" y="57924"/>
                </a:lnTo>
                <a:lnTo>
                  <a:pt x="12453" y="56037"/>
                </a:lnTo>
                <a:lnTo>
                  <a:pt x="11415" y="55377"/>
                </a:lnTo>
                <a:lnTo>
                  <a:pt x="11226" y="55188"/>
                </a:lnTo>
                <a:lnTo>
                  <a:pt x="11132" y="55094"/>
                </a:lnTo>
                <a:lnTo>
                  <a:pt x="10377" y="54433"/>
                </a:lnTo>
                <a:lnTo>
                  <a:pt x="9717" y="53679"/>
                </a:lnTo>
                <a:lnTo>
                  <a:pt x="9717" y="53962"/>
                </a:lnTo>
                <a:lnTo>
                  <a:pt x="9622" y="54150"/>
                </a:lnTo>
                <a:lnTo>
                  <a:pt x="9528" y="54245"/>
                </a:lnTo>
                <a:lnTo>
                  <a:pt x="9434" y="54245"/>
                </a:lnTo>
                <a:lnTo>
                  <a:pt x="9151" y="54056"/>
                </a:lnTo>
                <a:lnTo>
                  <a:pt x="8868" y="53679"/>
                </a:lnTo>
                <a:lnTo>
                  <a:pt x="8585" y="53301"/>
                </a:lnTo>
                <a:lnTo>
                  <a:pt x="8302" y="52829"/>
                </a:lnTo>
                <a:lnTo>
                  <a:pt x="8302" y="52546"/>
                </a:lnTo>
                <a:lnTo>
                  <a:pt x="8302" y="52452"/>
                </a:lnTo>
                <a:lnTo>
                  <a:pt x="8396" y="52452"/>
                </a:lnTo>
                <a:lnTo>
                  <a:pt x="7924" y="52263"/>
                </a:lnTo>
                <a:lnTo>
                  <a:pt x="7358" y="51886"/>
                </a:lnTo>
                <a:lnTo>
                  <a:pt x="6038" y="50660"/>
                </a:lnTo>
                <a:lnTo>
                  <a:pt x="5849" y="50377"/>
                </a:lnTo>
                <a:lnTo>
                  <a:pt x="5566" y="50094"/>
                </a:lnTo>
                <a:lnTo>
                  <a:pt x="5566" y="50188"/>
                </a:lnTo>
                <a:lnTo>
                  <a:pt x="4811" y="49339"/>
                </a:lnTo>
                <a:lnTo>
                  <a:pt x="4717" y="49150"/>
                </a:lnTo>
                <a:lnTo>
                  <a:pt x="5189" y="49433"/>
                </a:lnTo>
                <a:lnTo>
                  <a:pt x="5377" y="49528"/>
                </a:lnTo>
                <a:lnTo>
                  <a:pt x="5472" y="49716"/>
                </a:lnTo>
                <a:lnTo>
                  <a:pt x="5660" y="50094"/>
                </a:lnTo>
                <a:lnTo>
                  <a:pt x="5377" y="49056"/>
                </a:lnTo>
                <a:lnTo>
                  <a:pt x="5000" y="48113"/>
                </a:lnTo>
                <a:lnTo>
                  <a:pt x="4057" y="45660"/>
                </a:lnTo>
                <a:lnTo>
                  <a:pt x="3585" y="44150"/>
                </a:lnTo>
                <a:lnTo>
                  <a:pt x="3208" y="42358"/>
                </a:lnTo>
                <a:lnTo>
                  <a:pt x="3396" y="42547"/>
                </a:lnTo>
                <a:lnTo>
                  <a:pt x="3491" y="42452"/>
                </a:lnTo>
                <a:lnTo>
                  <a:pt x="3585" y="42547"/>
                </a:lnTo>
                <a:lnTo>
                  <a:pt x="3774" y="42641"/>
                </a:lnTo>
                <a:lnTo>
                  <a:pt x="3679" y="40849"/>
                </a:lnTo>
                <a:lnTo>
                  <a:pt x="3585" y="38962"/>
                </a:lnTo>
                <a:lnTo>
                  <a:pt x="3679" y="37169"/>
                </a:lnTo>
                <a:lnTo>
                  <a:pt x="3774" y="36320"/>
                </a:lnTo>
                <a:lnTo>
                  <a:pt x="4057" y="35566"/>
                </a:lnTo>
                <a:lnTo>
                  <a:pt x="4434" y="33585"/>
                </a:lnTo>
                <a:lnTo>
                  <a:pt x="4434" y="33962"/>
                </a:lnTo>
                <a:lnTo>
                  <a:pt x="4528" y="34245"/>
                </a:lnTo>
                <a:lnTo>
                  <a:pt x="4717" y="32264"/>
                </a:lnTo>
                <a:lnTo>
                  <a:pt x="5189" y="30283"/>
                </a:lnTo>
                <a:lnTo>
                  <a:pt x="5755" y="28302"/>
                </a:lnTo>
                <a:lnTo>
                  <a:pt x="6604" y="26321"/>
                </a:lnTo>
                <a:lnTo>
                  <a:pt x="7453" y="24340"/>
                </a:lnTo>
                <a:lnTo>
                  <a:pt x="8585" y="22547"/>
                </a:lnTo>
                <a:lnTo>
                  <a:pt x="9717" y="20755"/>
                </a:lnTo>
                <a:lnTo>
                  <a:pt x="10943" y="19245"/>
                </a:lnTo>
                <a:lnTo>
                  <a:pt x="10849" y="19057"/>
                </a:lnTo>
                <a:lnTo>
                  <a:pt x="10849" y="18868"/>
                </a:lnTo>
                <a:lnTo>
                  <a:pt x="11132" y="18396"/>
                </a:lnTo>
                <a:lnTo>
                  <a:pt x="11604" y="17830"/>
                </a:lnTo>
                <a:lnTo>
                  <a:pt x="12264" y="17076"/>
                </a:lnTo>
                <a:lnTo>
                  <a:pt x="14151" y="15472"/>
                </a:lnTo>
                <a:lnTo>
                  <a:pt x="16415" y="13585"/>
                </a:lnTo>
                <a:lnTo>
                  <a:pt x="18868" y="11793"/>
                </a:lnTo>
                <a:lnTo>
                  <a:pt x="21226" y="10095"/>
                </a:lnTo>
                <a:lnTo>
                  <a:pt x="23302" y="8868"/>
                </a:lnTo>
                <a:lnTo>
                  <a:pt x="24717" y="8113"/>
                </a:lnTo>
                <a:lnTo>
                  <a:pt x="24245" y="8491"/>
                </a:lnTo>
                <a:lnTo>
                  <a:pt x="23773" y="8774"/>
                </a:lnTo>
                <a:lnTo>
                  <a:pt x="24811" y="8208"/>
                </a:lnTo>
                <a:lnTo>
                  <a:pt x="25566" y="7830"/>
                </a:lnTo>
                <a:lnTo>
                  <a:pt x="27452" y="6981"/>
                </a:lnTo>
                <a:lnTo>
                  <a:pt x="27264" y="6981"/>
                </a:lnTo>
                <a:lnTo>
                  <a:pt x="26981" y="6887"/>
                </a:lnTo>
                <a:lnTo>
                  <a:pt x="27830" y="6604"/>
                </a:lnTo>
                <a:lnTo>
                  <a:pt x="29056" y="6132"/>
                </a:lnTo>
                <a:lnTo>
                  <a:pt x="28679" y="6415"/>
                </a:lnTo>
                <a:lnTo>
                  <a:pt x="29056" y="6510"/>
                </a:lnTo>
                <a:lnTo>
                  <a:pt x="28962" y="6698"/>
                </a:lnTo>
                <a:lnTo>
                  <a:pt x="30283" y="6227"/>
                </a:lnTo>
                <a:lnTo>
                  <a:pt x="31698" y="5755"/>
                </a:lnTo>
                <a:lnTo>
                  <a:pt x="33113" y="5378"/>
                </a:lnTo>
                <a:lnTo>
                  <a:pt x="33867" y="5189"/>
                </a:lnTo>
                <a:lnTo>
                  <a:pt x="34169" y="5151"/>
                </a:lnTo>
                <a:lnTo>
                  <a:pt x="34169" y="5151"/>
                </a:lnTo>
                <a:lnTo>
                  <a:pt x="34905" y="4906"/>
                </a:lnTo>
                <a:lnTo>
                  <a:pt x="35754" y="4812"/>
                </a:lnTo>
                <a:lnTo>
                  <a:pt x="36603" y="4812"/>
                </a:lnTo>
                <a:lnTo>
                  <a:pt x="37547" y="4717"/>
                </a:lnTo>
                <a:lnTo>
                  <a:pt x="37830" y="4717"/>
                </a:lnTo>
                <a:lnTo>
                  <a:pt x="38396" y="4529"/>
                </a:lnTo>
                <a:lnTo>
                  <a:pt x="38867" y="4340"/>
                </a:lnTo>
                <a:lnTo>
                  <a:pt x="38867" y="4623"/>
                </a:lnTo>
                <a:lnTo>
                  <a:pt x="42735" y="4340"/>
                </a:lnTo>
                <a:lnTo>
                  <a:pt x="43207" y="4529"/>
                </a:lnTo>
                <a:lnTo>
                  <a:pt x="43018" y="4529"/>
                </a:lnTo>
                <a:lnTo>
                  <a:pt x="43867" y="4623"/>
                </a:lnTo>
                <a:lnTo>
                  <a:pt x="44811" y="4434"/>
                </a:lnTo>
                <a:lnTo>
                  <a:pt x="45094" y="4717"/>
                </a:lnTo>
                <a:lnTo>
                  <a:pt x="45754" y="4906"/>
                </a:lnTo>
                <a:lnTo>
                  <a:pt x="47546" y="5189"/>
                </a:lnTo>
                <a:lnTo>
                  <a:pt x="49622" y="5566"/>
                </a:lnTo>
                <a:lnTo>
                  <a:pt x="51131" y="5849"/>
                </a:lnTo>
                <a:lnTo>
                  <a:pt x="51131" y="5849"/>
                </a:lnTo>
                <a:lnTo>
                  <a:pt x="49244" y="5095"/>
                </a:lnTo>
                <a:lnTo>
                  <a:pt x="46886" y="4529"/>
                </a:lnTo>
                <a:lnTo>
                  <a:pt x="44433" y="3963"/>
                </a:lnTo>
                <a:lnTo>
                  <a:pt x="41980" y="3491"/>
                </a:lnTo>
                <a:lnTo>
                  <a:pt x="39528" y="3302"/>
                </a:lnTo>
                <a:lnTo>
                  <a:pt x="37358" y="3208"/>
                </a:lnTo>
                <a:lnTo>
                  <a:pt x="36415" y="3208"/>
                </a:lnTo>
                <a:lnTo>
                  <a:pt x="35565" y="3302"/>
                </a:lnTo>
                <a:lnTo>
                  <a:pt x="34811" y="3491"/>
                </a:lnTo>
                <a:lnTo>
                  <a:pt x="34150" y="3680"/>
                </a:lnTo>
                <a:lnTo>
                  <a:pt x="33490" y="3585"/>
                </a:lnTo>
                <a:lnTo>
                  <a:pt x="32830" y="3491"/>
                </a:lnTo>
                <a:lnTo>
                  <a:pt x="31509" y="3585"/>
                </a:lnTo>
                <a:lnTo>
                  <a:pt x="30000" y="3868"/>
                </a:lnTo>
                <a:lnTo>
                  <a:pt x="28490" y="4246"/>
                </a:lnTo>
                <a:lnTo>
                  <a:pt x="26981" y="4812"/>
                </a:lnTo>
                <a:lnTo>
                  <a:pt x="25471" y="5472"/>
                </a:lnTo>
                <a:lnTo>
                  <a:pt x="23868" y="6321"/>
                </a:lnTo>
                <a:lnTo>
                  <a:pt x="22358" y="7170"/>
                </a:lnTo>
                <a:lnTo>
                  <a:pt x="20849" y="8113"/>
                </a:lnTo>
                <a:lnTo>
                  <a:pt x="19339" y="9151"/>
                </a:lnTo>
                <a:lnTo>
                  <a:pt x="17924" y="10283"/>
                </a:lnTo>
                <a:lnTo>
                  <a:pt x="16604" y="11321"/>
                </a:lnTo>
                <a:lnTo>
                  <a:pt x="14056" y="13491"/>
                </a:lnTo>
                <a:lnTo>
                  <a:pt x="12075" y="15472"/>
                </a:lnTo>
                <a:lnTo>
                  <a:pt x="9717" y="18491"/>
                </a:lnTo>
                <a:lnTo>
                  <a:pt x="10000" y="17830"/>
                </a:lnTo>
                <a:lnTo>
                  <a:pt x="10377" y="17264"/>
                </a:lnTo>
                <a:lnTo>
                  <a:pt x="9717" y="18113"/>
                </a:lnTo>
                <a:lnTo>
                  <a:pt x="9056" y="19057"/>
                </a:lnTo>
                <a:lnTo>
                  <a:pt x="9151" y="19245"/>
                </a:lnTo>
                <a:lnTo>
                  <a:pt x="8396" y="20189"/>
                </a:lnTo>
                <a:lnTo>
                  <a:pt x="9151" y="18774"/>
                </a:lnTo>
                <a:lnTo>
                  <a:pt x="8019" y="20377"/>
                </a:lnTo>
                <a:lnTo>
                  <a:pt x="7075" y="22075"/>
                </a:lnTo>
                <a:lnTo>
                  <a:pt x="6226" y="23868"/>
                </a:lnTo>
                <a:lnTo>
                  <a:pt x="5472" y="25755"/>
                </a:lnTo>
                <a:lnTo>
                  <a:pt x="4151" y="29434"/>
                </a:lnTo>
                <a:lnTo>
                  <a:pt x="2924" y="32924"/>
                </a:lnTo>
                <a:lnTo>
                  <a:pt x="3019" y="33113"/>
                </a:lnTo>
                <a:lnTo>
                  <a:pt x="2924" y="33773"/>
                </a:lnTo>
                <a:lnTo>
                  <a:pt x="2453" y="36509"/>
                </a:lnTo>
                <a:lnTo>
                  <a:pt x="1981" y="39434"/>
                </a:lnTo>
                <a:lnTo>
                  <a:pt x="1981" y="39528"/>
                </a:lnTo>
                <a:lnTo>
                  <a:pt x="1981" y="39905"/>
                </a:lnTo>
                <a:lnTo>
                  <a:pt x="1792" y="41415"/>
                </a:lnTo>
                <a:lnTo>
                  <a:pt x="1698" y="42358"/>
                </a:lnTo>
                <a:lnTo>
                  <a:pt x="1698" y="43301"/>
                </a:lnTo>
                <a:lnTo>
                  <a:pt x="1792" y="44245"/>
                </a:lnTo>
                <a:lnTo>
                  <a:pt x="1887" y="44999"/>
                </a:lnTo>
                <a:lnTo>
                  <a:pt x="2170" y="46603"/>
                </a:lnTo>
                <a:lnTo>
                  <a:pt x="2170" y="46603"/>
                </a:lnTo>
                <a:lnTo>
                  <a:pt x="1887" y="46415"/>
                </a:lnTo>
                <a:lnTo>
                  <a:pt x="1792" y="46320"/>
                </a:lnTo>
                <a:lnTo>
                  <a:pt x="1792" y="46509"/>
                </a:lnTo>
                <a:lnTo>
                  <a:pt x="1981" y="46981"/>
                </a:lnTo>
                <a:lnTo>
                  <a:pt x="1415" y="46132"/>
                </a:lnTo>
                <a:lnTo>
                  <a:pt x="1509" y="46509"/>
                </a:lnTo>
                <a:lnTo>
                  <a:pt x="1321" y="46981"/>
                </a:lnTo>
                <a:lnTo>
                  <a:pt x="472" y="45471"/>
                </a:lnTo>
                <a:lnTo>
                  <a:pt x="377" y="45565"/>
                </a:lnTo>
                <a:lnTo>
                  <a:pt x="283" y="45660"/>
                </a:lnTo>
                <a:lnTo>
                  <a:pt x="189" y="45660"/>
                </a:lnTo>
                <a:lnTo>
                  <a:pt x="0" y="45565"/>
                </a:lnTo>
                <a:lnTo>
                  <a:pt x="0" y="45565"/>
                </a:lnTo>
                <a:lnTo>
                  <a:pt x="1038" y="47924"/>
                </a:lnTo>
                <a:lnTo>
                  <a:pt x="2264" y="50282"/>
                </a:lnTo>
                <a:lnTo>
                  <a:pt x="2075" y="49905"/>
                </a:lnTo>
                <a:lnTo>
                  <a:pt x="2170" y="49528"/>
                </a:lnTo>
                <a:lnTo>
                  <a:pt x="2736" y="50188"/>
                </a:lnTo>
                <a:lnTo>
                  <a:pt x="3208" y="50660"/>
                </a:lnTo>
                <a:lnTo>
                  <a:pt x="3396" y="50943"/>
                </a:lnTo>
                <a:lnTo>
                  <a:pt x="3396" y="51037"/>
                </a:lnTo>
                <a:lnTo>
                  <a:pt x="3302" y="50943"/>
                </a:lnTo>
                <a:lnTo>
                  <a:pt x="3302" y="50943"/>
                </a:lnTo>
                <a:lnTo>
                  <a:pt x="3585" y="51320"/>
                </a:lnTo>
                <a:lnTo>
                  <a:pt x="4623" y="53207"/>
                </a:lnTo>
                <a:lnTo>
                  <a:pt x="5755" y="55094"/>
                </a:lnTo>
                <a:lnTo>
                  <a:pt x="7075" y="56886"/>
                </a:lnTo>
                <a:lnTo>
                  <a:pt x="8585" y="58490"/>
                </a:lnTo>
                <a:lnTo>
                  <a:pt x="10189" y="59999"/>
                </a:lnTo>
                <a:lnTo>
                  <a:pt x="11792" y="61414"/>
                </a:lnTo>
                <a:lnTo>
                  <a:pt x="13585" y="62735"/>
                </a:lnTo>
                <a:lnTo>
                  <a:pt x="15471" y="63867"/>
                </a:lnTo>
                <a:lnTo>
                  <a:pt x="17641" y="64905"/>
                </a:lnTo>
                <a:lnTo>
                  <a:pt x="20000" y="65942"/>
                </a:lnTo>
                <a:lnTo>
                  <a:pt x="22358" y="66697"/>
                </a:lnTo>
                <a:lnTo>
                  <a:pt x="24811" y="67263"/>
                </a:lnTo>
                <a:lnTo>
                  <a:pt x="27264" y="67735"/>
                </a:lnTo>
                <a:lnTo>
                  <a:pt x="29811" y="68018"/>
                </a:lnTo>
                <a:lnTo>
                  <a:pt x="32264" y="68206"/>
                </a:lnTo>
                <a:lnTo>
                  <a:pt x="34811" y="68112"/>
                </a:lnTo>
                <a:lnTo>
                  <a:pt x="36981" y="67829"/>
                </a:lnTo>
                <a:lnTo>
                  <a:pt x="40471" y="67263"/>
                </a:lnTo>
                <a:lnTo>
                  <a:pt x="44056" y="66508"/>
                </a:lnTo>
                <a:lnTo>
                  <a:pt x="45565" y="66131"/>
                </a:lnTo>
                <a:lnTo>
                  <a:pt x="46509" y="65848"/>
                </a:lnTo>
                <a:lnTo>
                  <a:pt x="46509" y="65942"/>
                </a:lnTo>
                <a:lnTo>
                  <a:pt x="48018" y="65376"/>
                </a:lnTo>
                <a:lnTo>
                  <a:pt x="49527" y="64622"/>
                </a:lnTo>
                <a:lnTo>
                  <a:pt x="48867" y="64810"/>
                </a:lnTo>
                <a:lnTo>
                  <a:pt x="50754" y="63773"/>
                </a:lnTo>
                <a:lnTo>
                  <a:pt x="52546" y="62641"/>
                </a:lnTo>
                <a:lnTo>
                  <a:pt x="54244" y="61320"/>
                </a:lnTo>
                <a:lnTo>
                  <a:pt x="56037" y="59810"/>
                </a:lnTo>
                <a:lnTo>
                  <a:pt x="55282" y="60659"/>
                </a:lnTo>
                <a:lnTo>
                  <a:pt x="57263" y="59056"/>
                </a:lnTo>
                <a:lnTo>
                  <a:pt x="58112" y="58395"/>
                </a:lnTo>
                <a:lnTo>
                  <a:pt x="58207" y="58301"/>
                </a:lnTo>
                <a:lnTo>
                  <a:pt x="58112" y="58301"/>
                </a:lnTo>
                <a:lnTo>
                  <a:pt x="58584" y="57924"/>
                </a:lnTo>
                <a:lnTo>
                  <a:pt x="59056" y="57546"/>
                </a:lnTo>
                <a:lnTo>
                  <a:pt x="59999" y="56414"/>
                </a:lnTo>
                <a:lnTo>
                  <a:pt x="61414" y="55188"/>
                </a:lnTo>
                <a:lnTo>
                  <a:pt x="61414" y="55188"/>
                </a:lnTo>
                <a:lnTo>
                  <a:pt x="61131" y="55282"/>
                </a:lnTo>
                <a:lnTo>
                  <a:pt x="61508" y="54811"/>
                </a:lnTo>
                <a:lnTo>
                  <a:pt x="62735" y="53867"/>
                </a:lnTo>
                <a:lnTo>
                  <a:pt x="63867" y="52735"/>
                </a:lnTo>
                <a:lnTo>
                  <a:pt x="66131" y="50471"/>
                </a:lnTo>
                <a:lnTo>
                  <a:pt x="66131" y="50565"/>
                </a:lnTo>
                <a:lnTo>
                  <a:pt x="66320" y="50660"/>
                </a:lnTo>
                <a:lnTo>
                  <a:pt x="66414" y="50660"/>
                </a:lnTo>
                <a:lnTo>
                  <a:pt x="66603" y="50565"/>
                </a:lnTo>
                <a:lnTo>
                  <a:pt x="66603" y="50754"/>
                </a:lnTo>
                <a:lnTo>
                  <a:pt x="66508" y="50943"/>
                </a:lnTo>
                <a:lnTo>
                  <a:pt x="65848" y="51603"/>
                </a:lnTo>
                <a:lnTo>
                  <a:pt x="64999" y="52546"/>
                </a:lnTo>
                <a:lnTo>
                  <a:pt x="65376" y="52358"/>
                </a:lnTo>
                <a:lnTo>
                  <a:pt x="65848" y="52075"/>
                </a:lnTo>
                <a:lnTo>
                  <a:pt x="66697" y="51320"/>
                </a:lnTo>
                <a:lnTo>
                  <a:pt x="67546" y="50282"/>
                </a:lnTo>
                <a:lnTo>
                  <a:pt x="68301" y="49056"/>
                </a:lnTo>
                <a:lnTo>
                  <a:pt x="69055" y="47830"/>
                </a:lnTo>
                <a:lnTo>
                  <a:pt x="69716" y="46603"/>
                </a:lnTo>
                <a:lnTo>
                  <a:pt x="70565" y="44811"/>
                </a:lnTo>
                <a:lnTo>
                  <a:pt x="70282" y="45094"/>
                </a:lnTo>
                <a:lnTo>
                  <a:pt x="70942" y="43490"/>
                </a:lnTo>
                <a:lnTo>
                  <a:pt x="71037" y="43396"/>
                </a:lnTo>
                <a:lnTo>
                  <a:pt x="71697" y="41320"/>
                </a:lnTo>
                <a:lnTo>
                  <a:pt x="72263" y="39245"/>
                </a:lnTo>
                <a:lnTo>
                  <a:pt x="72640" y="37358"/>
                </a:lnTo>
                <a:lnTo>
                  <a:pt x="72923" y="35849"/>
                </a:lnTo>
                <a:lnTo>
                  <a:pt x="72829" y="36226"/>
                </a:lnTo>
                <a:lnTo>
                  <a:pt x="72735" y="36698"/>
                </a:lnTo>
                <a:lnTo>
                  <a:pt x="72452" y="36981"/>
                </a:lnTo>
                <a:lnTo>
                  <a:pt x="72169" y="37358"/>
                </a:lnTo>
                <a:lnTo>
                  <a:pt x="72263" y="36981"/>
                </a:lnTo>
                <a:lnTo>
                  <a:pt x="72452" y="36415"/>
                </a:lnTo>
                <a:lnTo>
                  <a:pt x="72452" y="35849"/>
                </a:lnTo>
                <a:lnTo>
                  <a:pt x="72357" y="35660"/>
                </a:lnTo>
                <a:lnTo>
                  <a:pt x="72263" y="35471"/>
                </a:lnTo>
                <a:lnTo>
                  <a:pt x="72640" y="33868"/>
                </a:lnTo>
                <a:lnTo>
                  <a:pt x="72735" y="33113"/>
                </a:lnTo>
                <a:lnTo>
                  <a:pt x="72735" y="32358"/>
                </a:lnTo>
                <a:lnTo>
                  <a:pt x="72923" y="33207"/>
                </a:lnTo>
                <a:lnTo>
                  <a:pt x="73018" y="34151"/>
                </a:lnTo>
                <a:lnTo>
                  <a:pt x="72923" y="32358"/>
                </a:lnTo>
                <a:lnTo>
                  <a:pt x="72923" y="31792"/>
                </a:lnTo>
                <a:lnTo>
                  <a:pt x="73112" y="30754"/>
                </a:lnTo>
                <a:lnTo>
                  <a:pt x="72829" y="31604"/>
                </a:lnTo>
                <a:lnTo>
                  <a:pt x="72735" y="30283"/>
                </a:lnTo>
                <a:lnTo>
                  <a:pt x="72546" y="28868"/>
                </a:lnTo>
                <a:lnTo>
                  <a:pt x="72357" y="27641"/>
                </a:lnTo>
                <a:lnTo>
                  <a:pt x="71980" y="26038"/>
                </a:lnTo>
                <a:lnTo>
                  <a:pt x="71414" y="24151"/>
                </a:lnTo>
                <a:lnTo>
                  <a:pt x="70754" y="22170"/>
                </a:lnTo>
                <a:lnTo>
                  <a:pt x="69905" y="20000"/>
                </a:lnTo>
                <a:lnTo>
                  <a:pt x="68867" y="18019"/>
                </a:lnTo>
                <a:lnTo>
                  <a:pt x="68301" y="16981"/>
                </a:lnTo>
                <a:lnTo>
                  <a:pt x="67735" y="16132"/>
                </a:lnTo>
                <a:lnTo>
                  <a:pt x="67074" y="15283"/>
                </a:lnTo>
                <a:lnTo>
                  <a:pt x="66414" y="14434"/>
                </a:lnTo>
                <a:lnTo>
                  <a:pt x="66508" y="14623"/>
                </a:lnTo>
                <a:lnTo>
                  <a:pt x="66414" y="14906"/>
                </a:lnTo>
                <a:lnTo>
                  <a:pt x="65754" y="14057"/>
                </a:lnTo>
                <a:lnTo>
                  <a:pt x="65093" y="13113"/>
                </a:lnTo>
                <a:lnTo>
                  <a:pt x="64537" y="12278"/>
                </a:lnTo>
                <a:lnTo>
                  <a:pt x="62924" y="10755"/>
                </a:lnTo>
                <a:lnTo>
                  <a:pt x="63018" y="10755"/>
                </a:lnTo>
                <a:lnTo>
                  <a:pt x="63018" y="10661"/>
                </a:lnTo>
                <a:lnTo>
                  <a:pt x="62924" y="10472"/>
                </a:lnTo>
                <a:lnTo>
                  <a:pt x="62263" y="9717"/>
                </a:lnTo>
                <a:lnTo>
                  <a:pt x="60376" y="7830"/>
                </a:lnTo>
                <a:lnTo>
                  <a:pt x="60754" y="8396"/>
                </a:lnTo>
                <a:lnTo>
                  <a:pt x="61131" y="8774"/>
                </a:lnTo>
                <a:lnTo>
                  <a:pt x="60376" y="8396"/>
                </a:lnTo>
                <a:lnTo>
                  <a:pt x="59716" y="7925"/>
                </a:lnTo>
                <a:lnTo>
                  <a:pt x="59087" y="7476"/>
                </a:lnTo>
                <a:lnTo>
                  <a:pt x="59810" y="8302"/>
                </a:lnTo>
                <a:lnTo>
                  <a:pt x="58678" y="7642"/>
                </a:lnTo>
                <a:lnTo>
                  <a:pt x="57641" y="6981"/>
                </a:lnTo>
                <a:lnTo>
                  <a:pt x="55471" y="5472"/>
                </a:lnTo>
                <a:lnTo>
                  <a:pt x="53301" y="4057"/>
                </a:lnTo>
                <a:lnTo>
                  <a:pt x="52169" y="3397"/>
                </a:lnTo>
                <a:lnTo>
                  <a:pt x="51037" y="2831"/>
                </a:lnTo>
                <a:lnTo>
                  <a:pt x="52075" y="2831"/>
                </a:lnTo>
                <a:lnTo>
                  <a:pt x="50660" y="1982"/>
                </a:lnTo>
                <a:lnTo>
                  <a:pt x="49811" y="1604"/>
                </a:lnTo>
                <a:lnTo>
                  <a:pt x="48867" y="1227"/>
                </a:lnTo>
                <a:lnTo>
                  <a:pt x="48018" y="849"/>
                </a:lnTo>
                <a:lnTo>
                  <a:pt x="47075" y="661"/>
                </a:lnTo>
                <a:lnTo>
                  <a:pt x="46226" y="566"/>
                </a:lnTo>
                <a:lnTo>
                  <a:pt x="45471" y="661"/>
                </a:lnTo>
                <a:lnTo>
                  <a:pt x="46226" y="849"/>
                </a:lnTo>
                <a:lnTo>
                  <a:pt x="46866" y="1215"/>
                </a:lnTo>
                <a:lnTo>
                  <a:pt x="46980" y="1227"/>
                </a:lnTo>
                <a:lnTo>
                  <a:pt x="47452" y="1416"/>
                </a:lnTo>
                <a:lnTo>
                  <a:pt x="47924" y="1510"/>
                </a:lnTo>
                <a:lnTo>
                  <a:pt x="47358" y="1321"/>
                </a:lnTo>
                <a:lnTo>
                  <a:pt x="46886" y="944"/>
                </a:lnTo>
                <a:lnTo>
                  <a:pt x="47829" y="1227"/>
                </a:lnTo>
                <a:lnTo>
                  <a:pt x="48773" y="1604"/>
                </a:lnTo>
                <a:lnTo>
                  <a:pt x="49622" y="2076"/>
                </a:lnTo>
                <a:lnTo>
                  <a:pt x="50377" y="2642"/>
                </a:lnTo>
                <a:lnTo>
                  <a:pt x="50377" y="2642"/>
                </a:lnTo>
                <a:lnTo>
                  <a:pt x="49622" y="2265"/>
                </a:lnTo>
                <a:lnTo>
                  <a:pt x="48584" y="1887"/>
                </a:lnTo>
                <a:lnTo>
                  <a:pt x="47358" y="1510"/>
                </a:lnTo>
                <a:lnTo>
                  <a:pt x="46037" y="1132"/>
                </a:lnTo>
                <a:lnTo>
                  <a:pt x="46809" y="1210"/>
                </a:lnTo>
                <a:lnTo>
                  <a:pt x="44339" y="661"/>
                </a:lnTo>
                <a:lnTo>
                  <a:pt x="44716" y="755"/>
                </a:lnTo>
                <a:lnTo>
                  <a:pt x="43113" y="472"/>
                </a:lnTo>
                <a:lnTo>
                  <a:pt x="41603" y="283"/>
                </a:lnTo>
                <a:lnTo>
                  <a:pt x="40282" y="95"/>
                </a:lnTo>
                <a:lnTo>
                  <a:pt x="391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1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body" idx="1"/>
          </p:nvPr>
        </p:nvSpPr>
        <p:spPr>
          <a:xfrm>
            <a:off x="1700925" y="1399800"/>
            <a:ext cx="5742300" cy="1870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>
                <a:solidFill>
                  <a:schemeClr val="lt1"/>
                </a:solidFill>
              </a:rPr>
              <a:t>هذا النص هو مثال لنص في نفس المساحة تم توليد هذا النص باستخدام مولد النص العربي</a:t>
            </a:r>
            <a:endParaRPr lang="ar-SA" sz="4800" dirty="0"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1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عنوان الشريحة</a:t>
            </a:r>
            <a:endParaRPr dirty="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r" rtl="1">
              <a:spcBef>
                <a:spcPts val="600"/>
              </a:spcBef>
              <a:spcAft>
                <a:spcPts val="0"/>
              </a:spcAft>
              <a:buSzPts val="2000"/>
              <a:buChar char="✘"/>
            </a:pPr>
            <a:r>
              <a:rPr lang="ar-SA" dirty="0"/>
              <a:t>هذا النص هو مثال لنص</a:t>
            </a:r>
            <a:endParaRPr lang="en-US" dirty="0"/>
          </a:p>
          <a:p>
            <a:pPr marL="457200" lvl="0" indent="-355600" algn="r" rtl="1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ar-SA" dirty="0"/>
              <a:t>تعديل النص</a:t>
            </a:r>
            <a:endParaRPr lang="en-US" dirty="0"/>
          </a:p>
          <a:p>
            <a:pPr marL="457200" lvl="0" indent="-355600" algn="r" rtl="1">
              <a:spcBef>
                <a:spcPts val="0"/>
              </a:spcBef>
              <a:spcAft>
                <a:spcPts val="0"/>
              </a:spcAft>
              <a:buSzPts val="2000"/>
              <a:buChar char="✘"/>
            </a:pPr>
            <a:r>
              <a:rPr lang="ar-SA" dirty="0"/>
              <a:t>هذا النص هو مثال لنص ف نفس المساحة</a:t>
            </a:r>
            <a:endParaRPr lang="en-US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SA" dirty="0">
                <a:solidFill>
                  <a:schemeClr val="lt1"/>
                </a:solidFill>
              </a:rPr>
              <a:t>هذا النص هو مثال لنص في نفس المساحة تم توليد هذا النص باستخدام مولد النص العربي</a:t>
            </a:r>
            <a:endParaRPr lang="ar-SA" sz="3600" dirty="0"/>
          </a:p>
        </p:txBody>
      </p:sp>
      <p:sp>
        <p:nvSpPr>
          <p:cNvPr id="97" name="Google Shape;97;p16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4363252" y="476438"/>
            <a:ext cx="345681" cy="414830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1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ctrTitle" idx="4294967295"/>
          </p:nvPr>
        </p:nvSpPr>
        <p:spPr>
          <a:xfrm>
            <a:off x="685800" y="24977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6000" dirty="0">
                <a:latin typeface="Harmattan" panose="01000503000000020003" pitchFamily="2" charset="-78"/>
                <a:cs typeface="Harmattan" panose="01000503000000020003" pitchFamily="2" charset="-78"/>
              </a:rPr>
              <a:t>العنوان الرئيسي</a:t>
            </a:r>
            <a:endParaRPr sz="6000"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4294967295"/>
          </p:nvPr>
        </p:nvSpPr>
        <p:spPr>
          <a:xfrm>
            <a:off x="2004000" y="3487750"/>
            <a:ext cx="5136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>
                <a:latin typeface="Harmattan" panose="01000503000000020003" pitchFamily="2" charset="-78"/>
                <a:cs typeface="Harmattan" panose="01000503000000020003" pitchFamily="2" charset="-78"/>
              </a:rPr>
              <a:t>هذا النص هو مثال لنص في نفس المساحة</a:t>
            </a:r>
            <a:endParaRPr dirty="0"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106" name="Google Shape;106;p17"/>
          <p:cNvGrpSpPr/>
          <p:nvPr/>
        </p:nvGrpSpPr>
        <p:grpSpPr>
          <a:xfrm rot="-7230029">
            <a:off x="6083565" y="1796211"/>
            <a:ext cx="1516808" cy="960909"/>
            <a:chOff x="238125" y="1918825"/>
            <a:chExt cx="1042450" cy="660400"/>
          </a:xfrm>
        </p:grpSpPr>
        <p:sp>
          <p:nvSpPr>
            <p:cNvPr id="107" name="Google Shape;107;p17"/>
            <p:cNvSpPr/>
            <p:nvPr/>
          </p:nvSpPr>
          <p:spPr>
            <a:xfrm>
              <a:off x="238125" y="1918825"/>
              <a:ext cx="966975" cy="660400"/>
            </a:xfrm>
            <a:custGeom>
              <a:avLst/>
              <a:gdLst/>
              <a:ahLst/>
              <a:cxnLst/>
              <a:rect l="l" t="t" r="r" b="b"/>
              <a:pathLst>
                <a:path w="38679" h="26416" extrusionOk="0">
                  <a:moveTo>
                    <a:pt x="377" y="7642"/>
                  </a:moveTo>
                  <a:lnTo>
                    <a:pt x="377" y="7925"/>
                  </a:lnTo>
                  <a:lnTo>
                    <a:pt x="472" y="7642"/>
                  </a:lnTo>
                  <a:close/>
                  <a:moveTo>
                    <a:pt x="33584" y="19246"/>
                  </a:moveTo>
                  <a:lnTo>
                    <a:pt x="33396" y="19434"/>
                  </a:lnTo>
                  <a:lnTo>
                    <a:pt x="33396" y="19623"/>
                  </a:lnTo>
                  <a:lnTo>
                    <a:pt x="33584" y="19246"/>
                  </a:lnTo>
                  <a:close/>
                  <a:moveTo>
                    <a:pt x="24434" y="24151"/>
                  </a:moveTo>
                  <a:lnTo>
                    <a:pt x="24339" y="24245"/>
                  </a:lnTo>
                  <a:lnTo>
                    <a:pt x="24434" y="24340"/>
                  </a:lnTo>
                  <a:lnTo>
                    <a:pt x="24434" y="24245"/>
                  </a:lnTo>
                  <a:lnTo>
                    <a:pt x="24434" y="24151"/>
                  </a:lnTo>
                  <a:close/>
                  <a:moveTo>
                    <a:pt x="14717" y="24434"/>
                  </a:moveTo>
                  <a:lnTo>
                    <a:pt x="14764" y="24481"/>
                  </a:lnTo>
                  <a:lnTo>
                    <a:pt x="14764" y="24481"/>
                  </a:lnTo>
                  <a:lnTo>
                    <a:pt x="14811" y="24434"/>
                  </a:lnTo>
                  <a:close/>
                  <a:moveTo>
                    <a:pt x="2924" y="1"/>
                  </a:moveTo>
                  <a:lnTo>
                    <a:pt x="2641" y="95"/>
                  </a:lnTo>
                  <a:lnTo>
                    <a:pt x="2547" y="378"/>
                  </a:lnTo>
                  <a:lnTo>
                    <a:pt x="2547" y="189"/>
                  </a:lnTo>
                  <a:lnTo>
                    <a:pt x="2453" y="378"/>
                  </a:lnTo>
                  <a:lnTo>
                    <a:pt x="2358" y="567"/>
                  </a:lnTo>
                  <a:lnTo>
                    <a:pt x="2453" y="944"/>
                  </a:lnTo>
                  <a:lnTo>
                    <a:pt x="2358" y="850"/>
                  </a:lnTo>
                  <a:lnTo>
                    <a:pt x="2170" y="944"/>
                  </a:lnTo>
                  <a:lnTo>
                    <a:pt x="2358" y="944"/>
                  </a:lnTo>
                  <a:lnTo>
                    <a:pt x="2453" y="1133"/>
                  </a:lnTo>
                  <a:lnTo>
                    <a:pt x="2264" y="1227"/>
                  </a:lnTo>
                  <a:lnTo>
                    <a:pt x="2170" y="1227"/>
                  </a:lnTo>
                  <a:lnTo>
                    <a:pt x="2170" y="1604"/>
                  </a:lnTo>
                  <a:lnTo>
                    <a:pt x="2075" y="1887"/>
                  </a:lnTo>
                  <a:lnTo>
                    <a:pt x="1792" y="2453"/>
                  </a:lnTo>
                  <a:lnTo>
                    <a:pt x="1415" y="3019"/>
                  </a:lnTo>
                  <a:lnTo>
                    <a:pt x="1321" y="3397"/>
                  </a:lnTo>
                  <a:lnTo>
                    <a:pt x="1321" y="3680"/>
                  </a:lnTo>
                  <a:lnTo>
                    <a:pt x="1226" y="3774"/>
                  </a:lnTo>
                  <a:lnTo>
                    <a:pt x="1226" y="3963"/>
                  </a:lnTo>
                  <a:lnTo>
                    <a:pt x="1321" y="4529"/>
                  </a:lnTo>
                  <a:lnTo>
                    <a:pt x="1226" y="4529"/>
                  </a:lnTo>
                  <a:lnTo>
                    <a:pt x="1132" y="4435"/>
                  </a:lnTo>
                  <a:lnTo>
                    <a:pt x="1038" y="4340"/>
                  </a:lnTo>
                  <a:lnTo>
                    <a:pt x="943" y="4340"/>
                  </a:lnTo>
                  <a:lnTo>
                    <a:pt x="1038" y="4435"/>
                  </a:lnTo>
                  <a:lnTo>
                    <a:pt x="1132" y="4623"/>
                  </a:lnTo>
                  <a:lnTo>
                    <a:pt x="1038" y="4812"/>
                  </a:lnTo>
                  <a:lnTo>
                    <a:pt x="849" y="4906"/>
                  </a:lnTo>
                  <a:lnTo>
                    <a:pt x="943" y="4906"/>
                  </a:lnTo>
                  <a:lnTo>
                    <a:pt x="943" y="5001"/>
                  </a:lnTo>
                  <a:lnTo>
                    <a:pt x="943" y="5189"/>
                  </a:lnTo>
                  <a:lnTo>
                    <a:pt x="755" y="5284"/>
                  </a:lnTo>
                  <a:lnTo>
                    <a:pt x="566" y="5378"/>
                  </a:lnTo>
                  <a:lnTo>
                    <a:pt x="566" y="5472"/>
                  </a:lnTo>
                  <a:lnTo>
                    <a:pt x="755" y="5567"/>
                  </a:lnTo>
                  <a:lnTo>
                    <a:pt x="849" y="5661"/>
                  </a:lnTo>
                  <a:lnTo>
                    <a:pt x="755" y="5755"/>
                  </a:lnTo>
                  <a:lnTo>
                    <a:pt x="472" y="5755"/>
                  </a:lnTo>
                  <a:lnTo>
                    <a:pt x="566" y="6604"/>
                  </a:lnTo>
                  <a:lnTo>
                    <a:pt x="566" y="7076"/>
                  </a:lnTo>
                  <a:lnTo>
                    <a:pt x="566" y="7265"/>
                  </a:lnTo>
                  <a:lnTo>
                    <a:pt x="755" y="7265"/>
                  </a:lnTo>
                  <a:lnTo>
                    <a:pt x="849" y="7359"/>
                  </a:lnTo>
                  <a:lnTo>
                    <a:pt x="849" y="7453"/>
                  </a:lnTo>
                  <a:lnTo>
                    <a:pt x="755" y="7548"/>
                  </a:lnTo>
                  <a:lnTo>
                    <a:pt x="566" y="7453"/>
                  </a:lnTo>
                  <a:lnTo>
                    <a:pt x="566" y="7736"/>
                  </a:lnTo>
                  <a:lnTo>
                    <a:pt x="566" y="8114"/>
                  </a:lnTo>
                  <a:lnTo>
                    <a:pt x="472" y="8019"/>
                  </a:lnTo>
                  <a:lnTo>
                    <a:pt x="472" y="7925"/>
                  </a:lnTo>
                  <a:lnTo>
                    <a:pt x="472" y="7831"/>
                  </a:lnTo>
                  <a:lnTo>
                    <a:pt x="377" y="7925"/>
                  </a:lnTo>
                  <a:lnTo>
                    <a:pt x="377" y="8680"/>
                  </a:lnTo>
                  <a:lnTo>
                    <a:pt x="283" y="8868"/>
                  </a:lnTo>
                  <a:lnTo>
                    <a:pt x="189" y="8963"/>
                  </a:lnTo>
                  <a:lnTo>
                    <a:pt x="94" y="8963"/>
                  </a:lnTo>
                  <a:lnTo>
                    <a:pt x="0" y="9151"/>
                  </a:lnTo>
                  <a:lnTo>
                    <a:pt x="94" y="9340"/>
                  </a:lnTo>
                  <a:lnTo>
                    <a:pt x="189" y="9434"/>
                  </a:lnTo>
                  <a:lnTo>
                    <a:pt x="283" y="9623"/>
                  </a:lnTo>
                  <a:lnTo>
                    <a:pt x="283" y="9812"/>
                  </a:lnTo>
                  <a:lnTo>
                    <a:pt x="94" y="9717"/>
                  </a:lnTo>
                  <a:lnTo>
                    <a:pt x="94" y="9906"/>
                  </a:lnTo>
                  <a:lnTo>
                    <a:pt x="189" y="10000"/>
                  </a:lnTo>
                  <a:lnTo>
                    <a:pt x="283" y="10095"/>
                  </a:lnTo>
                  <a:lnTo>
                    <a:pt x="283" y="10378"/>
                  </a:lnTo>
                  <a:lnTo>
                    <a:pt x="94" y="10095"/>
                  </a:lnTo>
                  <a:lnTo>
                    <a:pt x="94" y="10283"/>
                  </a:lnTo>
                  <a:lnTo>
                    <a:pt x="94" y="10566"/>
                  </a:lnTo>
                  <a:lnTo>
                    <a:pt x="94" y="11510"/>
                  </a:lnTo>
                  <a:lnTo>
                    <a:pt x="189" y="12453"/>
                  </a:lnTo>
                  <a:lnTo>
                    <a:pt x="377" y="13208"/>
                  </a:lnTo>
                  <a:lnTo>
                    <a:pt x="566" y="13680"/>
                  </a:lnTo>
                  <a:lnTo>
                    <a:pt x="849" y="14340"/>
                  </a:lnTo>
                  <a:lnTo>
                    <a:pt x="1132" y="14906"/>
                  </a:lnTo>
                  <a:lnTo>
                    <a:pt x="1226" y="15189"/>
                  </a:lnTo>
                  <a:lnTo>
                    <a:pt x="1132" y="15378"/>
                  </a:lnTo>
                  <a:lnTo>
                    <a:pt x="1321" y="15944"/>
                  </a:lnTo>
                  <a:lnTo>
                    <a:pt x="1698" y="16510"/>
                  </a:lnTo>
                  <a:lnTo>
                    <a:pt x="2453" y="17736"/>
                  </a:lnTo>
                  <a:lnTo>
                    <a:pt x="3019" y="18491"/>
                  </a:lnTo>
                  <a:lnTo>
                    <a:pt x="3679" y="19057"/>
                  </a:lnTo>
                  <a:lnTo>
                    <a:pt x="3491" y="19246"/>
                  </a:lnTo>
                  <a:lnTo>
                    <a:pt x="3774" y="19434"/>
                  </a:lnTo>
                  <a:lnTo>
                    <a:pt x="3868" y="19434"/>
                  </a:lnTo>
                  <a:lnTo>
                    <a:pt x="4151" y="19623"/>
                  </a:lnTo>
                  <a:lnTo>
                    <a:pt x="4245" y="19906"/>
                  </a:lnTo>
                  <a:lnTo>
                    <a:pt x="4434" y="20189"/>
                  </a:lnTo>
                  <a:lnTo>
                    <a:pt x="4717" y="20378"/>
                  </a:lnTo>
                  <a:lnTo>
                    <a:pt x="4623" y="20472"/>
                  </a:lnTo>
                  <a:lnTo>
                    <a:pt x="4717" y="20472"/>
                  </a:lnTo>
                  <a:lnTo>
                    <a:pt x="4811" y="20566"/>
                  </a:lnTo>
                  <a:lnTo>
                    <a:pt x="5566" y="21321"/>
                  </a:lnTo>
                  <a:lnTo>
                    <a:pt x="5849" y="21604"/>
                  </a:lnTo>
                  <a:lnTo>
                    <a:pt x="6415" y="22076"/>
                  </a:lnTo>
                  <a:lnTo>
                    <a:pt x="6415" y="21887"/>
                  </a:lnTo>
                  <a:lnTo>
                    <a:pt x="6604" y="21793"/>
                  </a:lnTo>
                  <a:lnTo>
                    <a:pt x="6604" y="21793"/>
                  </a:lnTo>
                  <a:lnTo>
                    <a:pt x="6509" y="21981"/>
                  </a:lnTo>
                  <a:lnTo>
                    <a:pt x="6604" y="21887"/>
                  </a:lnTo>
                  <a:lnTo>
                    <a:pt x="6698" y="21887"/>
                  </a:lnTo>
                  <a:lnTo>
                    <a:pt x="6698" y="22076"/>
                  </a:lnTo>
                  <a:lnTo>
                    <a:pt x="6509" y="22076"/>
                  </a:lnTo>
                  <a:lnTo>
                    <a:pt x="7075" y="22547"/>
                  </a:lnTo>
                  <a:lnTo>
                    <a:pt x="7924" y="23113"/>
                  </a:lnTo>
                  <a:lnTo>
                    <a:pt x="8773" y="23585"/>
                  </a:lnTo>
                  <a:lnTo>
                    <a:pt x="9245" y="23679"/>
                  </a:lnTo>
                  <a:lnTo>
                    <a:pt x="9622" y="23679"/>
                  </a:lnTo>
                  <a:lnTo>
                    <a:pt x="9528" y="23868"/>
                  </a:lnTo>
                  <a:lnTo>
                    <a:pt x="9622" y="23962"/>
                  </a:lnTo>
                  <a:lnTo>
                    <a:pt x="10094" y="24151"/>
                  </a:lnTo>
                  <a:lnTo>
                    <a:pt x="10660" y="24151"/>
                  </a:lnTo>
                  <a:lnTo>
                    <a:pt x="11226" y="24340"/>
                  </a:lnTo>
                  <a:lnTo>
                    <a:pt x="11981" y="24811"/>
                  </a:lnTo>
                  <a:lnTo>
                    <a:pt x="13113" y="25377"/>
                  </a:lnTo>
                  <a:lnTo>
                    <a:pt x="13490" y="25377"/>
                  </a:lnTo>
                  <a:lnTo>
                    <a:pt x="13868" y="25472"/>
                  </a:lnTo>
                  <a:lnTo>
                    <a:pt x="14811" y="25660"/>
                  </a:lnTo>
                  <a:lnTo>
                    <a:pt x="16320" y="26226"/>
                  </a:lnTo>
                  <a:lnTo>
                    <a:pt x="16415" y="26132"/>
                  </a:lnTo>
                  <a:lnTo>
                    <a:pt x="16604" y="26038"/>
                  </a:lnTo>
                  <a:lnTo>
                    <a:pt x="17264" y="26132"/>
                  </a:lnTo>
                  <a:lnTo>
                    <a:pt x="18490" y="26321"/>
                  </a:lnTo>
                  <a:lnTo>
                    <a:pt x="19056" y="26415"/>
                  </a:lnTo>
                  <a:lnTo>
                    <a:pt x="19811" y="26415"/>
                  </a:lnTo>
                  <a:lnTo>
                    <a:pt x="19905" y="26226"/>
                  </a:lnTo>
                  <a:lnTo>
                    <a:pt x="20094" y="26132"/>
                  </a:lnTo>
                  <a:lnTo>
                    <a:pt x="20283" y="26132"/>
                  </a:lnTo>
                  <a:lnTo>
                    <a:pt x="20188" y="26321"/>
                  </a:lnTo>
                  <a:lnTo>
                    <a:pt x="20754" y="26226"/>
                  </a:lnTo>
                  <a:lnTo>
                    <a:pt x="21415" y="26132"/>
                  </a:lnTo>
                  <a:lnTo>
                    <a:pt x="21981" y="26038"/>
                  </a:lnTo>
                  <a:lnTo>
                    <a:pt x="22641" y="25849"/>
                  </a:lnTo>
                  <a:lnTo>
                    <a:pt x="22641" y="25943"/>
                  </a:lnTo>
                  <a:lnTo>
                    <a:pt x="23113" y="25943"/>
                  </a:lnTo>
                  <a:lnTo>
                    <a:pt x="23679" y="25849"/>
                  </a:lnTo>
                  <a:lnTo>
                    <a:pt x="24151" y="25566"/>
                  </a:lnTo>
                  <a:lnTo>
                    <a:pt x="24811" y="25283"/>
                  </a:lnTo>
                  <a:lnTo>
                    <a:pt x="25943" y="24906"/>
                  </a:lnTo>
                  <a:lnTo>
                    <a:pt x="26603" y="24717"/>
                  </a:lnTo>
                  <a:lnTo>
                    <a:pt x="27358" y="24340"/>
                  </a:lnTo>
                  <a:lnTo>
                    <a:pt x="28113" y="23962"/>
                  </a:lnTo>
                  <a:lnTo>
                    <a:pt x="28867" y="23396"/>
                  </a:lnTo>
                  <a:lnTo>
                    <a:pt x="28867" y="23491"/>
                  </a:lnTo>
                  <a:lnTo>
                    <a:pt x="28773" y="23585"/>
                  </a:lnTo>
                  <a:lnTo>
                    <a:pt x="28679" y="23679"/>
                  </a:lnTo>
                  <a:lnTo>
                    <a:pt x="28490" y="23868"/>
                  </a:lnTo>
                  <a:lnTo>
                    <a:pt x="28396" y="23868"/>
                  </a:lnTo>
                  <a:lnTo>
                    <a:pt x="28490" y="23962"/>
                  </a:lnTo>
                  <a:lnTo>
                    <a:pt x="29056" y="23302"/>
                  </a:lnTo>
                  <a:lnTo>
                    <a:pt x="29433" y="23113"/>
                  </a:lnTo>
                  <a:lnTo>
                    <a:pt x="29528" y="23113"/>
                  </a:lnTo>
                  <a:lnTo>
                    <a:pt x="29528" y="23208"/>
                  </a:lnTo>
                  <a:lnTo>
                    <a:pt x="30094" y="22736"/>
                  </a:lnTo>
                  <a:lnTo>
                    <a:pt x="30377" y="22547"/>
                  </a:lnTo>
                  <a:lnTo>
                    <a:pt x="30660" y="22264"/>
                  </a:lnTo>
                  <a:lnTo>
                    <a:pt x="30754" y="22264"/>
                  </a:lnTo>
                  <a:lnTo>
                    <a:pt x="30754" y="22170"/>
                  </a:lnTo>
                  <a:lnTo>
                    <a:pt x="30754" y="21981"/>
                  </a:lnTo>
                  <a:lnTo>
                    <a:pt x="30754" y="21793"/>
                  </a:lnTo>
                  <a:lnTo>
                    <a:pt x="31132" y="21793"/>
                  </a:lnTo>
                  <a:lnTo>
                    <a:pt x="31226" y="21981"/>
                  </a:lnTo>
                  <a:lnTo>
                    <a:pt x="31415" y="21604"/>
                  </a:lnTo>
                  <a:lnTo>
                    <a:pt x="31509" y="21510"/>
                  </a:lnTo>
                  <a:lnTo>
                    <a:pt x="31603" y="21510"/>
                  </a:lnTo>
                  <a:lnTo>
                    <a:pt x="31698" y="21227"/>
                  </a:lnTo>
                  <a:lnTo>
                    <a:pt x="31886" y="21038"/>
                  </a:lnTo>
                  <a:lnTo>
                    <a:pt x="32264" y="20566"/>
                  </a:lnTo>
                  <a:lnTo>
                    <a:pt x="33207" y="20000"/>
                  </a:lnTo>
                  <a:lnTo>
                    <a:pt x="33018" y="20000"/>
                  </a:lnTo>
                  <a:lnTo>
                    <a:pt x="33396" y="19434"/>
                  </a:lnTo>
                  <a:lnTo>
                    <a:pt x="33584" y="18963"/>
                  </a:lnTo>
                  <a:lnTo>
                    <a:pt x="33679" y="18679"/>
                  </a:lnTo>
                  <a:lnTo>
                    <a:pt x="33962" y="18491"/>
                  </a:lnTo>
                  <a:lnTo>
                    <a:pt x="34150" y="18679"/>
                  </a:lnTo>
                  <a:lnTo>
                    <a:pt x="34339" y="18019"/>
                  </a:lnTo>
                  <a:lnTo>
                    <a:pt x="34433" y="18113"/>
                  </a:lnTo>
                  <a:lnTo>
                    <a:pt x="34528" y="18019"/>
                  </a:lnTo>
                  <a:lnTo>
                    <a:pt x="34622" y="17736"/>
                  </a:lnTo>
                  <a:lnTo>
                    <a:pt x="34716" y="17642"/>
                  </a:lnTo>
                  <a:lnTo>
                    <a:pt x="34905" y="17359"/>
                  </a:lnTo>
                  <a:lnTo>
                    <a:pt x="35282" y="16887"/>
                  </a:lnTo>
                  <a:lnTo>
                    <a:pt x="35282" y="16981"/>
                  </a:lnTo>
                  <a:lnTo>
                    <a:pt x="35282" y="17076"/>
                  </a:lnTo>
                  <a:lnTo>
                    <a:pt x="35282" y="17170"/>
                  </a:lnTo>
                  <a:lnTo>
                    <a:pt x="35377" y="17170"/>
                  </a:lnTo>
                  <a:lnTo>
                    <a:pt x="35565" y="16510"/>
                  </a:lnTo>
                  <a:lnTo>
                    <a:pt x="35754" y="16132"/>
                  </a:lnTo>
                  <a:lnTo>
                    <a:pt x="35943" y="15755"/>
                  </a:lnTo>
                  <a:lnTo>
                    <a:pt x="36226" y="15189"/>
                  </a:lnTo>
                  <a:lnTo>
                    <a:pt x="36698" y="14340"/>
                  </a:lnTo>
                  <a:lnTo>
                    <a:pt x="37075" y="13114"/>
                  </a:lnTo>
                  <a:lnTo>
                    <a:pt x="37358" y="12359"/>
                  </a:lnTo>
                  <a:lnTo>
                    <a:pt x="37452" y="12170"/>
                  </a:lnTo>
                  <a:lnTo>
                    <a:pt x="37641" y="11887"/>
                  </a:lnTo>
                  <a:lnTo>
                    <a:pt x="37641" y="11982"/>
                  </a:lnTo>
                  <a:lnTo>
                    <a:pt x="37641" y="12076"/>
                  </a:lnTo>
                  <a:lnTo>
                    <a:pt x="37735" y="11604"/>
                  </a:lnTo>
                  <a:lnTo>
                    <a:pt x="37547" y="11699"/>
                  </a:lnTo>
                  <a:lnTo>
                    <a:pt x="37452" y="11416"/>
                  </a:lnTo>
                  <a:lnTo>
                    <a:pt x="37547" y="11416"/>
                  </a:lnTo>
                  <a:lnTo>
                    <a:pt x="37641" y="11321"/>
                  </a:lnTo>
                  <a:lnTo>
                    <a:pt x="37735" y="11321"/>
                  </a:lnTo>
                  <a:lnTo>
                    <a:pt x="37735" y="11227"/>
                  </a:lnTo>
                  <a:lnTo>
                    <a:pt x="37641" y="10944"/>
                  </a:lnTo>
                  <a:lnTo>
                    <a:pt x="37735" y="10472"/>
                  </a:lnTo>
                  <a:lnTo>
                    <a:pt x="37924" y="10661"/>
                  </a:lnTo>
                  <a:lnTo>
                    <a:pt x="37830" y="10378"/>
                  </a:lnTo>
                  <a:lnTo>
                    <a:pt x="37924" y="10095"/>
                  </a:lnTo>
                  <a:lnTo>
                    <a:pt x="37924" y="10283"/>
                  </a:lnTo>
                  <a:lnTo>
                    <a:pt x="38018" y="10283"/>
                  </a:lnTo>
                  <a:lnTo>
                    <a:pt x="38207" y="9906"/>
                  </a:lnTo>
                  <a:lnTo>
                    <a:pt x="38301" y="9812"/>
                  </a:lnTo>
                  <a:lnTo>
                    <a:pt x="38113" y="9623"/>
                  </a:lnTo>
                  <a:lnTo>
                    <a:pt x="38113" y="9434"/>
                  </a:lnTo>
                  <a:lnTo>
                    <a:pt x="38113" y="9246"/>
                  </a:lnTo>
                  <a:lnTo>
                    <a:pt x="38018" y="8963"/>
                  </a:lnTo>
                  <a:lnTo>
                    <a:pt x="38207" y="9151"/>
                  </a:lnTo>
                  <a:lnTo>
                    <a:pt x="38301" y="9057"/>
                  </a:lnTo>
                  <a:lnTo>
                    <a:pt x="38490" y="8680"/>
                  </a:lnTo>
                  <a:lnTo>
                    <a:pt x="38679" y="8302"/>
                  </a:lnTo>
                  <a:lnTo>
                    <a:pt x="38490" y="8302"/>
                  </a:lnTo>
                  <a:lnTo>
                    <a:pt x="38490" y="8114"/>
                  </a:lnTo>
                  <a:lnTo>
                    <a:pt x="38490" y="7831"/>
                  </a:lnTo>
                  <a:lnTo>
                    <a:pt x="38584" y="7642"/>
                  </a:lnTo>
                  <a:lnTo>
                    <a:pt x="38584" y="7359"/>
                  </a:lnTo>
                  <a:lnTo>
                    <a:pt x="38396" y="6793"/>
                  </a:lnTo>
                  <a:lnTo>
                    <a:pt x="38207" y="6321"/>
                  </a:lnTo>
                  <a:lnTo>
                    <a:pt x="38301" y="6321"/>
                  </a:lnTo>
                  <a:lnTo>
                    <a:pt x="38396" y="6416"/>
                  </a:lnTo>
                  <a:lnTo>
                    <a:pt x="38396" y="6133"/>
                  </a:lnTo>
                  <a:lnTo>
                    <a:pt x="38490" y="5850"/>
                  </a:lnTo>
                  <a:lnTo>
                    <a:pt x="38490" y="5567"/>
                  </a:lnTo>
                  <a:lnTo>
                    <a:pt x="38584" y="5567"/>
                  </a:lnTo>
                  <a:lnTo>
                    <a:pt x="38679" y="5661"/>
                  </a:lnTo>
                  <a:lnTo>
                    <a:pt x="38490" y="5189"/>
                  </a:lnTo>
                  <a:lnTo>
                    <a:pt x="38679" y="5284"/>
                  </a:lnTo>
                  <a:lnTo>
                    <a:pt x="38584" y="5001"/>
                  </a:lnTo>
                  <a:lnTo>
                    <a:pt x="38490" y="5095"/>
                  </a:lnTo>
                  <a:lnTo>
                    <a:pt x="38396" y="5095"/>
                  </a:lnTo>
                  <a:lnTo>
                    <a:pt x="38396" y="5001"/>
                  </a:lnTo>
                  <a:lnTo>
                    <a:pt x="38301" y="5095"/>
                  </a:lnTo>
                  <a:lnTo>
                    <a:pt x="38207" y="5189"/>
                  </a:lnTo>
                  <a:lnTo>
                    <a:pt x="38301" y="5378"/>
                  </a:lnTo>
                  <a:lnTo>
                    <a:pt x="38396" y="5755"/>
                  </a:lnTo>
                  <a:lnTo>
                    <a:pt x="38396" y="5755"/>
                  </a:lnTo>
                  <a:lnTo>
                    <a:pt x="38207" y="5661"/>
                  </a:lnTo>
                  <a:lnTo>
                    <a:pt x="38396" y="5944"/>
                  </a:lnTo>
                  <a:lnTo>
                    <a:pt x="38207" y="6038"/>
                  </a:lnTo>
                  <a:lnTo>
                    <a:pt x="38113" y="5944"/>
                  </a:lnTo>
                  <a:lnTo>
                    <a:pt x="38113" y="6038"/>
                  </a:lnTo>
                  <a:lnTo>
                    <a:pt x="38113" y="6133"/>
                  </a:lnTo>
                  <a:lnTo>
                    <a:pt x="38113" y="6416"/>
                  </a:lnTo>
                  <a:lnTo>
                    <a:pt x="38018" y="6416"/>
                  </a:lnTo>
                  <a:lnTo>
                    <a:pt x="38018" y="6887"/>
                  </a:lnTo>
                  <a:lnTo>
                    <a:pt x="38018" y="7076"/>
                  </a:lnTo>
                  <a:lnTo>
                    <a:pt x="38113" y="7170"/>
                  </a:lnTo>
                  <a:lnTo>
                    <a:pt x="38207" y="7170"/>
                  </a:lnTo>
                  <a:lnTo>
                    <a:pt x="38301" y="7359"/>
                  </a:lnTo>
                  <a:lnTo>
                    <a:pt x="37830" y="7548"/>
                  </a:lnTo>
                  <a:lnTo>
                    <a:pt x="38018" y="7642"/>
                  </a:lnTo>
                  <a:lnTo>
                    <a:pt x="38113" y="8019"/>
                  </a:lnTo>
                  <a:lnTo>
                    <a:pt x="38113" y="8302"/>
                  </a:lnTo>
                  <a:lnTo>
                    <a:pt x="38018" y="8397"/>
                  </a:lnTo>
                  <a:lnTo>
                    <a:pt x="37830" y="8397"/>
                  </a:lnTo>
                  <a:lnTo>
                    <a:pt x="37924" y="8585"/>
                  </a:lnTo>
                  <a:lnTo>
                    <a:pt x="38018" y="8774"/>
                  </a:lnTo>
                  <a:lnTo>
                    <a:pt x="37924" y="8963"/>
                  </a:lnTo>
                  <a:lnTo>
                    <a:pt x="37830" y="8774"/>
                  </a:lnTo>
                  <a:lnTo>
                    <a:pt x="37641" y="8868"/>
                  </a:lnTo>
                  <a:lnTo>
                    <a:pt x="37735" y="8963"/>
                  </a:lnTo>
                  <a:lnTo>
                    <a:pt x="37735" y="9246"/>
                  </a:lnTo>
                  <a:lnTo>
                    <a:pt x="37641" y="9812"/>
                  </a:lnTo>
                  <a:lnTo>
                    <a:pt x="37358" y="10378"/>
                  </a:lnTo>
                  <a:lnTo>
                    <a:pt x="37169" y="10755"/>
                  </a:lnTo>
                  <a:lnTo>
                    <a:pt x="37358" y="11038"/>
                  </a:lnTo>
                  <a:lnTo>
                    <a:pt x="37264" y="11321"/>
                  </a:lnTo>
                  <a:lnTo>
                    <a:pt x="37075" y="11227"/>
                  </a:lnTo>
                  <a:lnTo>
                    <a:pt x="37075" y="11321"/>
                  </a:lnTo>
                  <a:lnTo>
                    <a:pt x="37075" y="11604"/>
                  </a:lnTo>
                  <a:lnTo>
                    <a:pt x="36981" y="11510"/>
                  </a:lnTo>
                  <a:lnTo>
                    <a:pt x="36886" y="11887"/>
                  </a:lnTo>
                  <a:lnTo>
                    <a:pt x="36792" y="12265"/>
                  </a:lnTo>
                  <a:lnTo>
                    <a:pt x="36886" y="12359"/>
                  </a:lnTo>
                  <a:lnTo>
                    <a:pt x="37169" y="12359"/>
                  </a:lnTo>
                  <a:lnTo>
                    <a:pt x="37264" y="12548"/>
                  </a:lnTo>
                  <a:lnTo>
                    <a:pt x="37075" y="12453"/>
                  </a:lnTo>
                  <a:lnTo>
                    <a:pt x="36981" y="12548"/>
                  </a:lnTo>
                  <a:lnTo>
                    <a:pt x="36886" y="12359"/>
                  </a:lnTo>
                  <a:lnTo>
                    <a:pt x="36981" y="12642"/>
                  </a:lnTo>
                  <a:lnTo>
                    <a:pt x="36981" y="12642"/>
                  </a:lnTo>
                  <a:lnTo>
                    <a:pt x="36886" y="12548"/>
                  </a:lnTo>
                  <a:lnTo>
                    <a:pt x="36792" y="12453"/>
                  </a:lnTo>
                  <a:lnTo>
                    <a:pt x="36414" y="13114"/>
                  </a:lnTo>
                  <a:lnTo>
                    <a:pt x="36320" y="13491"/>
                  </a:lnTo>
                  <a:lnTo>
                    <a:pt x="36320" y="13868"/>
                  </a:lnTo>
                  <a:lnTo>
                    <a:pt x="35754" y="15095"/>
                  </a:lnTo>
                  <a:lnTo>
                    <a:pt x="35377" y="15755"/>
                  </a:lnTo>
                  <a:lnTo>
                    <a:pt x="34999" y="16227"/>
                  </a:lnTo>
                  <a:lnTo>
                    <a:pt x="34999" y="16038"/>
                  </a:lnTo>
                  <a:lnTo>
                    <a:pt x="34716" y="16321"/>
                  </a:lnTo>
                  <a:lnTo>
                    <a:pt x="34528" y="16698"/>
                  </a:lnTo>
                  <a:lnTo>
                    <a:pt x="34528" y="16698"/>
                  </a:lnTo>
                  <a:lnTo>
                    <a:pt x="34716" y="16604"/>
                  </a:lnTo>
                  <a:lnTo>
                    <a:pt x="34150" y="17170"/>
                  </a:lnTo>
                  <a:lnTo>
                    <a:pt x="33584" y="17736"/>
                  </a:lnTo>
                  <a:lnTo>
                    <a:pt x="33679" y="17830"/>
                  </a:lnTo>
                  <a:lnTo>
                    <a:pt x="33773" y="17736"/>
                  </a:lnTo>
                  <a:lnTo>
                    <a:pt x="33867" y="17736"/>
                  </a:lnTo>
                  <a:lnTo>
                    <a:pt x="33867" y="17830"/>
                  </a:lnTo>
                  <a:lnTo>
                    <a:pt x="33679" y="17925"/>
                  </a:lnTo>
                  <a:lnTo>
                    <a:pt x="33490" y="18019"/>
                  </a:lnTo>
                  <a:lnTo>
                    <a:pt x="33396" y="18113"/>
                  </a:lnTo>
                  <a:lnTo>
                    <a:pt x="33207" y="18208"/>
                  </a:lnTo>
                  <a:lnTo>
                    <a:pt x="33113" y="18585"/>
                  </a:lnTo>
                  <a:lnTo>
                    <a:pt x="33207" y="18679"/>
                  </a:lnTo>
                  <a:lnTo>
                    <a:pt x="33207" y="18774"/>
                  </a:lnTo>
                  <a:lnTo>
                    <a:pt x="33018" y="18963"/>
                  </a:lnTo>
                  <a:lnTo>
                    <a:pt x="32924" y="18963"/>
                  </a:lnTo>
                  <a:lnTo>
                    <a:pt x="32924" y="18868"/>
                  </a:lnTo>
                  <a:lnTo>
                    <a:pt x="32924" y="18679"/>
                  </a:lnTo>
                  <a:lnTo>
                    <a:pt x="32735" y="18868"/>
                  </a:lnTo>
                  <a:lnTo>
                    <a:pt x="32641" y="18963"/>
                  </a:lnTo>
                  <a:lnTo>
                    <a:pt x="32547" y="18963"/>
                  </a:lnTo>
                  <a:lnTo>
                    <a:pt x="32547" y="19057"/>
                  </a:lnTo>
                  <a:lnTo>
                    <a:pt x="32735" y="18963"/>
                  </a:lnTo>
                  <a:lnTo>
                    <a:pt x="32735" y="18963"/>
                  </a:lnTo>
                  <a:lnTo>
                    <a:pt x="32075" y="19717"/>
                  </a:lnTo>
                  <a:lnTo>
                    <a:pt x="31698" y="20000"/>
                  </a:lnTo>
                  <a:lnTo>
                    <a:pt x="31603" y="20000"/>
                  </a:lnTo>
                  <a:lnTo>
                    <a:pt x="31603" y="19906"/>
                  </a:lnTo>
                  <a:lnTo>
                    <a:pt x="31320" y="20095"/>
                  </a:lnTo>
                  <a:lnTo>
                    <a:pt x="31037" y="20283"/>
                  </a:lnTo>
                  <a:lnTo>
                    <a:pt x="31132" y="20095"/>
                  </a:lnTo>
                  <a:lnTo>
                    <a:pt x="30943" y="20283"/>
                  </a:lnTo>
                  <a:lnTo>
                    <a:pt x="31132" y="20378"/>
                  </a:lnTo>
                  <a:lnTo>
                    <a:pt x="31037" y="20661"/>
                  </a:lnTo>
                  <a:lnTo>
                    <a:pt x="30849" y="20849"/>
                  </a:lnTo>
                  <a:lnTo>
                    <a:pt x="30754" y="20944"/>
                  </a:lnTo>
                  <a:lnTo>
                    <a:pt x="30660" y="20849"/>
                  </a:lnTo>
                  <a:lnTo>
                    <a:pt x="30849" y="20755"/>
                  </a:lnTo>
                  <a:lnTo>
                    <a:pt x="30754" y="20755"/>
                  </a:lnTo>
                  <a:lnTo>
                    <a:pt x="30754" y="20661"/>
                  </a:lnTo>
                  <a:lnTo>
                    <a:pt x="30754" y="20566"/>
                  </a:lnTo>
                  <a:lnTo>
                    <a:pt x="30660" y="20661"/>
                  </a:lnTo>
                  <a:lnTo>
                    <a:pt x="30471" y="20849"/>
                  </a:lnTo>
                  <a:lnTo>
                    <a:pt x="30094" y="21038"/>
                  </a:lnTo>
                  <a:lnTo>
                    <a:pt x="30188" y="21038"/>
                  </a:lnTo>
                  <a:lnTo>
                    <a:pt x="30188" y="21227"/>
                  </a:lnTo>
                  <a:lnTo>
                    <a:pt x="29905" y="21604"/>
                  </a:lnTo>
                  <a:lnTo>
                    <a:pt x="30188" y="21415"/>
                  </a:lnTo>
                  <a:lnTo>
                    <a:pt x="29905" y="21793"/>
                  </a:lnTo>
                  <a:lnTo>
                    <a:pt x="29905" y="21698"/>
                  </a:lnTo>
                  <a:lnTo>
                    <a:pt x="29811" y="21793"/>
                  </a:lnTo>
                  <a:lnTo>
                    <a:pt x="29716" y="21887"/>
                  </a:lnTo>
                  <a:lnTo>
                    <a:pt x="29339" y="21981"/>
                  </a:lnTo>
                  <a:lnTo>
                    <a:pt x="28867" y="21981"/>
                  </a:lnTo>
                  <a:lnTo>
                    <a:pt x="28773" y="22076"/>
                  </a:lnTo>
                  <a:lnTo>
                    <a:pt x="28584" y="22170"/>
                  </a:lnTo>
                  <a:lnTo>
                    <a:pt x="28679" y="22264"/>
                  </a:lnTo>
                  <a:lnTo>
                    <a:pt x="28679" y="22453"/>
                  </a:lnTo>
                  <a:lnTo>
                    <a:pt x="28962" y="22076"/>
                  </a:lnTo>
                  <a:lnTo>
                    <a:pt x="28867" y="22453"/>
                  </a:lnTo>
                  <a:lnTo>
                    <a:pt x="29150" y="22264"/>
                  </a:lnTo>
                  <a:lnTo>
                    <a:pt x="29150" y="22359"/>
                  </a:lnTo>
                  <a:lnTo>
                    <a:pt x="28679" y="22642"/>
                  </a:lnTo>
                  <a:lnTo>
                    <a:pt x="28490" y="22547"/>
                  </a:lnTo>
                  <a:lnTo>
                    <a:pt x="28396" y="22453"/>
                  </a:lnTo>
                  <a:lnTo>
                    <a:pt x="28301" y="22453"/>
                  </a:lnTo>
                  <a:lnTo>
                    <a:pt x="28207" y="22547"/>
                  </a:lnTo>
                  <a:lnTo>
                    <a:pt x="27924" y="22736"/>
                  </a:lnTo>
                  <a:lnTo>
                    <a:pt x="27641" y="22925"/>
                  </a:lnTo>
                  <a:lnTo>
                    <a:pt x="27735" y="22925"/>
                  </a:lnTo>
                  <a:lnTo>
                    <a:pt x="26886" y="23491"/>
                  </a:lnTo>
                  <a:lnTo>
                    <a:pt x="26132" y="23962"/>
                  </a:lnTo>
                  <a:lnTo>
                    <a:pt x="26132" y="23774"/>
                  </a:lnTo>
                  <a:lnTo>
                    <a:pt x="26226" y="23585"/>
                  </a:lnTo>
                  <a:lnTo>
                    <a:pt x="25754" y="23868"/>
                  </a:lnTo>
                  <a:lnTo>
                    <a:pt x="25471" y="24151"/>
                  </a:lnTo>
                  <a:lnTo>
                    <a:pt x="25377" y="24245"/>
                  </a:lnTo>
                  <a:lnTo>
                    <a:pt x="25471" y="24340"/>
                  </a:lnTo>
                  <a:lnTo>
                    <a:pt x="25188" y="24245"/>
                  </a:lnTo>
                  <a:lnTo>
                    <a:pt x="24905" y="24245"/>
                  </a:lnTo>
                  <a:lnTo>
                    <a:pt x="24434" y="24340"/>
                  </a:lnTo>
                  <a:lnTo>
                    <a:pt x="23585" y="24811"/>
                  </a:lnTo>
                  <a:lnTo>
                    <a:pt x="23207" y="24906"/>
                  </a:lnTo>
                  <a:lnTo>
                    <a:pt x="22924" y="25000"/>
                  </a:lnTo>
                  <a:lnTo>
                    <a:pt x="22830" y="24906"/>
                  </a:lnTo>
                  <a:lnTo>
                    <a:pt x="22924" y="24811"/>
                  </a:lnTo>
                  <a:lnTo>
                    <a:pt x="22830" y="24717"/>
                  </a:lnTo>
                  <a:lnTo>
                    <a:pt x="21886" y="24717"/>
                  </a:lnTo>
                  <a:lnTo>
                    <a:pt x="21509" y="24906"/>
                  </a:lnTo>
                  <a:lnTo>
                    <a:pt x="21037" y="25189"/>
                  </a:lnTo>
                  <a:lnTo>
                    <a:pt x="20660" y="25283"/>
                  </a:lnTo>
                  <a:lnTo>
                    <a:pt x="20754" y="25189"/>
                  </a:lnTo>
                  <a:lnTo>
                    <a:pt x="20754" y="25094"/>
                  </a:lnTo>
                  <a:lnTo>
                    <a:pt x="20471" y="25283"/>
                  </a:lnTo>
                  <a:lnTo>
                    <a:pt x="20377" y="25377"/>
                  </a:lnTo>
                  <a:lnTo>
                    <a:pt x="20188" y="25094"/>
                  </a:lnTo>
                  <a:lnTo>
                    <a:pt x="20471" y="25094"/>
                  </a:lnTo>
                  <a:lnTo>
                    <a:pt x="20094" y="25000"/>
                  </a:lnTo>
                  <a:lnTo>
                    <a:pt x="19339" y="25094"/>
                  </a:lnTo>
                  <a:lnTo>
                    <a:pt x="18019" y="25377"/>
                  </a:lnTo>
                  <a:lnTo>
                    <a:pt x="18019" y="25377"/>
                  </a:lnTo>
                  <a:lnTo>
                    <a:pt x="18679" y="25000"/>
                  </a:lnTo>
                  <a:lnTo>
                    <a:pt x="18396" y="25000"/>
                  </a:lnTo>
                  <a:lnTo>
                    <a:pt x="18113" y="25094"/>
                  </a:lnTo>
                  <a:lnTo>
                    <a:pt x="17830" y="25094"/>
                  </a:lnTo>
                  <a:lnTo>
                    <a:pt x="17075" y="25000"/>
                  </a:lnTo>
                  <a:lnTo>
                    <a:pt x="15943" y="24717"/>
                  </a:lnTo>
                  <a:lnTo>
                    <a:pt x="15094" y="24623"/>
                  </a:lnTo>
                  <a:lnTo>
                    <a:pt x="14811" y="24528"/>
                  </a:lnTo>
                  <a:lnTo>
                    <a:pt x="14764" y="24481"/>
                  </a:lnTo>
                  <a:lnTo>
                    <a:pt x="14764" y="24481"/>
                  </a:lnTo>
                  <a:lnTo>
                    <a:pt x="14717" y="24528"/>
                  </a:lnTo>
                  <a:lnTo>
                    <a:pt x="14339" y="24340"/>
                  </a:lnTo>
                  <a:lnTo>
                    <a:pt x="13868" y="24057"/>
                  </a:lnTo>
                  <a:lnTo>
                    <a:pt x="13868" y="24057"/>
                  </a:lnTo>
                  <a:lnTo>
                    <a:pt x="14056" y="24245"/>
                  </a:lnTo>
                  <a:lnTo>
                    <a:pt x="13868" y="24245"/>
                  </a:lnTo>
                  <a:lnTo>
                    <a:pt x="13679" y="24151"/>
                  </a:lnTo>
                  <a:lnTo>
                    <a:pt x="13585" y="23962"/>
                  </a:lnTo>
                  <a:lnTo>
                    <a:pt x="13396" y="23962"/>
                  </a:lnTo>
                  <a:lnTo>
                    <a:pt x="13490" y="23868"/>
                  </a:lnTo>
                  <a:lnTo>
                    <a:pt x="12924" y="23868"/>
                  </a:lnTo>
                  <a:lnTo>
                    <a:pt x="12170" y="23679"/>
                  </a:lnTo>
                  <a:lnTo>
                    <a:pt x="11509" y="23491"/>
                  </a:lnTo>
                  <a:lnTo>
                    <a:pt x="11226" y="23302"/>
                  </a:lnTo>
                  <a:lnTo>
                    <a:pt x="11132" y="23113"/>
                  </a:lnTo>
                  <a:lnTo>
                    <a:pt x="10755" y="23113"/>
                  </a:lnTo>
                  <a:lnTo>
                    <a:pt x="10472" y="22925"/>
                  </a:lnTo>
                  <a:lnTo>
                    <a:pt x="10566" y="22925"/>
                  </a:lnTo>
                  <a:lnTo>
                    <a:pt x="10094" y="22736"/>
                  </a:lnTo>
                  <a:lnTo>
                    <a:pt x="9717" y="22642"/>
                  </a:lnTo>
                  <a:lnTo>
                    <a:pt x="9339" y="22642"/>
                  </a:lnTo>
                  <a:lnTo>
                    <a:pt x="9339" y="22453"/>
                  </a:lnTo>
                  <a:lnTo>
                    <a:pt x="9339" y="22264"/>
                  </a:lnTo>
                  <a:lnTo>
                    <a:pt x="9056" y="21981"/>
                  </a:lnTo>
                  <a:lnTo>
                    <a:pt x="7924" y="21321"/>
                  </a:lnTo>
                  <a:lnTo>
                    <a:pt x="7453" y="21038"/>
                  </a:lnTo>
                  <a:lnTo>
                    <a:pt x="6887" y="20566"/>
                  </a:lnTo>
                  <a:lnTo>
                    <a:pt x="6132" y="19906"/>
                  </a:lnTo>
                  <a:lnTo>
                    <a:pt x="5755" y="19717"/>
                  </a:lnTo>
                  <a:lnTo>
                    <a:pt x="5660" y="19623"/>
                  </a:lnTo>
                  <a:lnTo>
                    <a:pt x="5472" y="19623"/>
                  </a:lnTo>
                  <a:lnTo>
                    <a:pt x="5283" y="19246"/>
                  </a:lnTo>
                  <a:lnTo>
                    <a:pt x="4906" y="18774"/>
                  </a:lnTo>
                  <a:lnTo>
                    <a:pt x="4528" y="18302"/>
                  </a:lnTo>
                  <a:lnTo>
                    <a:pt x="4151" y="18019"/>
                  </a:lnTo>
                  <a:lnTo>
                    <a:pt x="4151" y="17736"/>
                  </a:lnTo>
                  <a:lnTo>
                    <a:pt x="4057" y="17547"/>
                  </a:lnTo>
                  <a:lnTo>
                    <a:pt x="3679" y="17076"/>
                  </a:lnTo>
                  <a:lnTo>
                    <a:pt x="3868" y="17076"/>
                  </a:lnTo>
                  <a:lnTo>
                    <a:pt x="3113" y="16887"/>
                  </a:lnTo>
                  <a:lnTo>
                    <a:pt x="3207" y="16604"/>
                  </a:lnTo>
                  <a:lnTo>
                    <a:pt x="3113" y="16227"/>
                  </a:lnTo>
                  <a:lnTo>
                    <a:pt x="2924" y="15849"/>
                  </a:lnTo>
                  <a:lnTo>
                    <a:pt x="2641" y="15661"/>
                  </a:lnTo>
                  <a:lnTo>
                    <a:pt x="2736" y="15566"/>
                  </a:lnTo>
                  <a:lnTo>
                    <a:pt x="2641" y="15472"/>
                  </a:lnTo>
                  <a:lnTo>
                    <a:pt x="2453" y="15095"/>
                  </a:lnTo>
                  <a:lnTo>
                    <a:pt x="1981" y="14529"/>
                  </a:lnTo>
                  <a:lnTo>
                    <a:pt x="2170" y="14434"/>
                  </a:lnTo>
                  <a:lnTo>
                    <a:pt x="1981" y="14340"/>
                  </a:lnTo>
                  <a:lnTo>
                    <a:pt x="1887" y="14246"/>
                  </a:lnTo>
                  <a:lnTo>
                    <a:pt x="1792" y="14151"/>
                  </a:lnTo>
                  <a:lnTo>
                    <a:pt x="1604" y="13680"/>
                  </a:lnTo>
                  <a:lnTo>
                    <a:pt x="1698" y="13774"/>
                  </a:lnTo>
                  <a:lnTo>
                    <a:pt x="1698" y="13774"/>
                  </a:lnTo>
                  <a:lnTo>
                    <a:pt x="1509" y="13302"/>
                  </a:lnTo>
                  <a:lnTo>
                    <a:pt x="1321" y="12831"/>
                  </a:lnTo>
                  <a:lnTo>
                    <a:pt x="1226" y="12453"/>
                  </a:lnTo>
                  <a:lnTo>
                    <a:pt x="1226" y="12170"/>
                  </a:lnTo>
                  <a:lnTo>
                    <a:pt x="1321" y="11982"/>
                  </a:lnTo>
                  <a:lnTo>
                    <a:pt x="1415" y="12453"/>
                  </a:lnTo>
                  <a:lnTo>
                    <a:pt x="1509" y="12359"/>
                  </a:lnTo>
                  <a:lnTo>
                    <a:pt x="1792" y="12359"/>
                  </a:lnTo>
                  <a:lnTo>
                    <a:pt x="1604" y="12170"/>
                  </a:lnTo>
                  <a:lnTo>
                    <a:pt x="1604" y="11887"/>
                  </a:lnTo>
                  <a:lnTo>
                    <a:pt x="1509" y="11227"/>
                  </a:lnTo>
                  <a:lnTo>
                    <a:pt x="1415" y="11132"/>
                  </a:lnTo>
                  <a:lnTo>
                    <a:pt x="1415" y="10944"/>
                  </a:lnTo>
                  <a:lnTo>
                    <a:pt x="1321" y="10849"/>
                  </a:lnTo>
                  <a:lnTo>
                    <a:pt x="1226" y="10849"/>
                  </a:lnTo>
                  <a:lnTo>
                    <a:pt x="1226" y="11038"/>
                  </a:lnTo>
                  <a:lnTo>
                    <a:pt x="1321" y="11321"/>
                  </a:lnTo>
                  <a:lnTo>
                    <a:pt x="1132" y="11227"/>
                  </a:lnTo>
                  <a:lnTo>
                    <a:pt x="1132" y="11132"/>
                  </a:lnTo>
                  <a:lnTo>
                    <a:pt x="1132" y="11038"/>
                  </a:lnTo>
                  <a:lnTo>
                    <a:pt x="943" y="10849"/>
                  </a:lnTo>
                  <a:lnTo>
                    <a:pt x="1038" y="10661"/>
                  </a:lnTo>
                  <a:lnTo>
                    <a:pt x="1132" y="10378"/>
                  </a:lnTo>
                  <a:lnTo>
                    <a:pt x="1226" y="9812"/>
                  </a:lnTo>
                  <a:lnTo>
                    <a:pt x="1132" y="9340"/>
                  </a:lnTo>
                  <a:lnTo>
                    <a:pt x="1132" y="9151"/>
                  </a:lnTo>
                  <a:lnTo>
                    <a:pt x="1226" y="9057"/>
                  </a:lnTo>
                  <a:lnTo>
                    <a:pt x="1226" y="8491"/>
                  </a:lnTo>
                  <a:lnTo>
                    <a:pt x="1321" y="7831"/>
                  </a:lnTo>
                  <a:lnTo>
                    <a:pt x="1604" y="6416"/>
                  </a:lnTo>
                  <a:lnTo>
                    <a:pt x="1981" y="4906"/>
                  </a:lnTo>
                  <a:lnTo>
                    <a:pt x="2453" y="3302"/>
                  </a:lnTo>
                  <a:lnTo>
                    <a:pt x="2736" y="2359"/>
                  </a:lnTo>
                  <a:lnTo>
                    <a:pt x="2924" y="1887"/>
                  </a:lnTo>
                  <a:lnTo>
                    <a:pt x="3019" y="1416"/>
                  </a:lnTo>
                  <a:lnTo>
                    <a:pt x="3302" y="1133"/>
                  </a:lnTo>
                  <a:lnTo>
                    <a:pt x="3491" y="755"/>
                  </a:lnTo>
                  <a:lnTo>
                    <a:pt x="3585" y="567"/>
                  </a:lnTo>
                  <a:lnTo>
                    <a:pt x="3585" y="472"/>
                  </a:lnTo>
                  <a:lnTo>
                    <a:pt x="3491" y="378"/>
                  </a:lnTo>
                  <a:lnTo>
                    <a:pt x="3302" y="284"/>
                  </a:lnTo>
                  <a:lnTo>
                    <a:pt x="3207" y="95"/>
                  </a:lnTo>
                  <a:lnTo>
                    <a:pt x="31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1091875" y="1951850"/>
              <a:ext cx="188700" cy="136800"/>
            </a:xfrm>
            <a:custGeom>
              <a:avLst/>
              <a:gdLst/>
              <a:ahLst/>
              <a:cxnLst/>
              <a:rect l="l" t="t" r="r" b="b"/>
              <a:pathLst>
                <a:path w="7548" h="5472" extrusionOk="0">
                  <a:moveTo>
                    <a:pt x="5000" y="0"/>
                  </a:moveTo>
                  <a:lnTo>
                    <a:pt x="4812" y="95"/>
                  </a:lnTo>
                  <a:lnTo>
                    <a:pt x="4717" y="95"/>
                  </a:lnTo>
                  <a:lnTo>
                    <a:pt x="4340" y="472"/>
                  </a:lnTo>
                  <a:lnTo>
                    <a:pt x="4057" y="566"/>
                  </a:lnTo>
                  <a:lnTo>
                    <a:pt x="3774" y="566"/>
                  </a:lnTo>
                  <a:lnTo>
                    <a:pt x="3397" y="378"/>
                  </a:lnTo>
                  <a:lnTo>
                    <a:pt x="3208" y="944"/>
                  </a:lnTo>
                  <a:lnTo>
                    <a:pt x="2548" y="1887"/>
                  </a:lnTo>
                  <a:lnTo>
                    <a:pt x="2170" y="2359"/>
                  </a:lnTo>
                  <a:lnTo>
                    <a:pt x="1793" y="2736"/>
                  </a:lnTo>
                  <a:lnTo>
                    <a:pt x="1415" y="2925"/>
                  </a:lnTo>
                  <a:lnTo>
                    <a:pt x="1321" y="2925"/>
                  </a:lnTo>
                  <a:lnTo>
                    <a:pt x="1227" y="2831"/>
                  </a:lnTo>
                  <a:lnTo>
                    <a:pt x="1321" y="3114"/>
                  </a:lnTo>
                  <a:lnTo>
                    <a:pt x="1132" y="3114"/>
                  </a:lnTo>
                  <a:lnTo>
                    <a:pt x="1227" y="3302"/>
                  </a:lnTo>
                  <a:lnTo>
                    <a:pt x="1227" y="3208"/>
                  </a:lnTo>
                  <a:lnTo>
                    <a:pt x="1321" y="3302"/>
                  </a:lnTo>
                  <a:lnTo>
                    <a:pt x="1510" y="3491"/>
                  </a:lnTo>
                  <a:lnTo>
                    <a:pt x="1321" y="3397"/>
                  </a:lnTo>
                  <a:lnTo>
                    <a:pt x="1132" y="3491"/>
                  </a:lnTo>
                  <a:lnTo>
                    <a:pt x="755" y="3963"/>
                  </a:lnTo>
                  <a:lnTo>
                    <a:pt x="472" y="4529"/>
                  </a:lnTo>
                  <a:lnTo>
                    <a:pt x="283" y="4623"/>
                  </a:lnTo>
                  <a:lnTo>
                    <a:pt x="0" y="4623"/>
                  </a:lnTo>
                  <a:lnTo>
                    <a:pt x="378" y="5095"/>
                  </a:lnTo>
                  <a:lnTo>
                    <a:pt x="944" y="5472"/>
                  </a:lnTo>
                  <a:lnTo>
                    <a:pt x="849" y="5378"/>
                  </a:lnTo>
                  <a:lnTo>
                    <a:pt x="944" y="5283"/>
                  </a:lnTo>
                  <a:lnTo>
                    <a:pt x="1132" y="5189"/>
                  </a:lnTo>
                  <a:lnTo>
                    <a:pt x="1321" y="5000"/>
                  </a:lnTo>
                  <a:lnTo>
                    <a:pt x="1321" y="4812"/>
                  </a:lnTo>
                  <a:lnTo>
                    <a:pt x="1227" y="4623"/>
                  </a:lnTo>
                  <a:lnTo>
                    <a:pt x="1227" y="4623"/>
                  </a:lnTo>
                  <a:lnTo>
                    <a:pt x="1510" y="4812"/>
                  </a:lnTo>
                  <a:lnTo>
                    <a:pt x="1415" y="4717"/>
                  </a:lnTo>
                  <a:lnTo>
                    <a:pt x="1415" y="4717"/>
                  </a:lnTo>
                  <a:lnTo>
                    <a:pt x="1604" y="4812"/>
                  </a:lnTo>
                  <a:lnTo>
                    <a:pt x="1698" y="4906"/>
                  </a:lnTo>
                  <a:lnTo>
                    <a:pt x="1604" y="4717"/>
                  </a:lnTo>
                  <a:lnTo>
                    <a:pt x="1415" y="4151"/>
                  </a:lnTo>
                  <a:lnTo>
                    <a:pt x="1510" y="4340"/>
                  </a:lnTo>
                  <a:lnTo>
                    <a:pt x="1887" y="4529"/>
                  </a:lnTo>
                  <a:lnTo>
                    <a:pt x="4812" y="1321"/>
                  </a:lnTo>
                  <a:lnTo>
                    <a:pt x="4812" y="1415"/>
                  </a:lnTo>
                  <a:lnTo>
                    <a:pt x="4812" y="1510"/>
                  </a:lnTo>
                  <a:lnTo>
                    <a:pt x="5095" y="1510"/>
                  </a:lnTo>
                  <a:lnTo>
                    <a:pt x="5000" y="1604"/>
                  </a:lnTo>
                  <a:lnTo>
                    <a:pt x="5000" y="1698"/>
                  </a:lnTo>
                  <a:lnTo>
                    <a:pt x="5189" y="1981"/>
                  </a:lnTo>
                  <a:lnTo>
                    <a:pt x="5472" y="2264"/>
                  </a:lnTo>
                  <a:lnTo>
                    <a:pt x="5661" y="2264"/>
                  </a:lnTo>
                  <a:lnTo>
                    <a:pt x="5944" y="2170"/>
                  </a:lnTo>
                  <a:lnTo>
                    <a:pt x="5661" y="2359"/>
                  </a:lnTo>
                  <a:lnTo>
                    <a:pt x="5566" y="2453"/>
                  </a:lnTo>
                  <a:lnTo>
                    <a:pt x="5566" y="2642"/>
                  </a:lnTo>
                  <a:lnTo>
                    <a:pt x="5661" y="2736"/>
                  </a:lnTo>
                  <a:lnTo>
                    <a:pt x="5944" y="2831"/>
                  </a:lnTo>
                  <a:lnTo>
                    <a:pt x="6132" y="2831"/>
                  </a:lnTo>
                  <a:lnTo>
                    <a:pt x="6227" y="3114"/>
                  </a:lnTo>
                  <a:lnTo>
                    <a:pt x="6415" y="3585"/>
                  </a:lnTo>
                  <a:lnTo>
                    <a:pt x="6698" y="4057"/>
                  </a:lnTo>
                  <a:lnTo>
                    <a:pt x="6887" y="4151"/>
                  </a:lnTo>
                  <a:lnTo>
                    <a:pt x="7076" y="4151"/>
                  </a:lnTo>
                  <a:lnTo>
                    <a:pt x="6887" y="4340"/>
                  </a:lnTo>
                  <a:lnTo>
                    <a:pt x="6793" y="4434"/>
                  </a:lnTo>
                  <a:lnTo>
                    <a:pt x="6887" y="4529"/>
                  </a:lnTo>
                  <a:lnTo>
                    <a:pt x="7076" y="4717"/>
                  </a:lnTo>
                  <a:lnTo>
                    <a:pt x="7453" y="4812"/>
                  </a:lnTo>
                  <a:lnTo>
                    <a:pt x="7264" y="5000"/>
                  </a:lnTo>
                  <a:lnTo>
                    <a:pt x="7076" y="5095"/>
                  </a:lnTo>
                  <a:lnTo>
                    <a:pt x="7359" y="5095"/>
                  </a:lnTo>
                  <a:lnTo>
                    <a:pt x="7547" y="4717"/>
                  </a:lnTo>
                  <a:lnTo>
                    <a:pt x="7453" y="4623"/>
                  </a:lnTo>
                  <a:lnTo>
                    <a:pt x="7264" y="4717"/>
                  </a:lnTo>
                  <a:lnTo>
                    <a:pt x="7453" y="4434"/>
                  </a:lnTo>
                  <a:lnTo>
                    <a:pt x="7453" y="4340"/>
                  </a:lnTo>
                  <a:lnTo>
                    <a:pt x="7453" y="4151"/>
                  </a:lnTo>
                  <a:lnTo>
                    <a:pt x="7170" y="3963"/>
                  </a:lnTo>
                  <a:lnTo>
                    <a:pt x="6793" y="3868"/>
                  </a:lnTo>
                  <a:lnTo>
                    <a:pt x="6981" y="3774"/>
                  </a:lnTo>
                  <a:lnTo>
                    <a:pt x="7264" y="3585"/>
                  </a:lnTo>
                  <a:lnTo>
                    <a:pt x="6981" y="3114"/>
                  </a:lnTo>
                  <a:lnTo>
                    <a:pt x="6698" y="2831"/>
                  </a:lnTo>
                  <a:lnTo>
                    <a:pt x="6415" y="2642"/>
                  </a:lnTo>
                  <a:lnTo>
                    <a:pt x="6604" y="2264"/>
                  </a:lnTo>
                  <a:lnTo>
                    <a:pt x="6887" y="1981"/>
                  </a:lnTo>
                  <a:lnTo>
                    <a:pt x="6415" y="2076"/>
                  </a:lnTo>
                  <a:lnTo>
                    <a:pt x="6604" y="1887"/>
                  </a:lnTo>
                  <a:lnTo>
                    <a:pt x="6227" y="1887"/>
                  </a:lnTo>
                  <a:lnTo>
                    <a:pt x="6415" y="1698"/>
                  </a:lnTo>
                  <a:lnTo>
                    <a:pt x="6510" y="1604"/>
                  </a:lnTo>
                  <a:lnTo>
                    <a:pt x="6510" y="1510"/>
                  </a:lnTo>
                  <a:lnTo>
                    <a:pt x="6227" y="1604"/>
                  </a:lnTo>
                  <a:lnTo>
                    <a:pt x="6132" y="1793"/>
                  </a:lnTo>
                  <a:lnTo>
                    <a:pt x="6132" y="1510"/>
                  </a:lnTo>
                  <a:lnTo>
                    <a:pt x="6038" y="1321"/>
                  </a:lnTo>
                  <a:lnTo>
                    <a:pt x="5755" y="944"/>
                  </a:lnTo>
                  <a:lnTo>
                    <a:pt x="5283" y="566"/>
                  </a:lnTo>
                  <a:lnTo>
                    <a:pt x="5095" y="283"/>
                  </a:lnTo>
                  <a:lnTo>
                    <a:pt x="50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</p:grpSp>
      <p:grpSp>
        <p:nvGrpSpPr>
          <p:cNvPr id="109" name="Google Shape;109;p17"/>
          <p:cNvGrpSpPr/>
          <p:nvPr/>
        </p:nvGrpSpPr>
        <p:grpSpPr>
          <a:xfrm rot="4843953" flipH="1">
            <a:off x="2064273" y="1817152"/>
            <a:ext cx="1166676" cy="1032863"/>
            <a:chOff x="1113100" y="2199475"/>
            <a:chExt cx="801900" cy="709925"/>
          </a:xfrm>
        </p:grpSpPr>
        <p:sp>
          <p:nvSpPr>
            <p:cNvPr id="110" name="Google Shape;110;p17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l" t="t" r="r" b="b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l" t="t" r="r" b="b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</p:grpSp>
      <p:grpSp>
        <p:nvGrpSpPr>
          <p:cNvPr id="112" name="Google Shape;112;p17"/>
          <p:cNvGrpSpPr/>
          <p:nvPr/>
        </p:nvGrpSpPr>
        <p:grpSpPr>
          <a:xfrm rot="2011211">
            <a:off x="2656279" y="880731"/>
            <a:ext cx="1046869" cy="269659"/>
            <a:chOff x="271125" y="812725"/>
            <a:chExt cx="766525" cy="221725"/>
          </a:xfrm>
        </p:grpSpPr>
        <p:sp>
          <p:nvSpPr>
            <p:cNvPr id="113" name="Google Shape;113;p17"/>
            <p:cNvSpPr/>
            <p:nvPr/>
          </p:nvSpPr>
          <p:spPr>
            <a:xfrm>
              <a:off x="271125" y="921200"/>
              <a:ext cx="695775" cy="70775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858375" y="812725"/>
              <a:ext cx="179275" cy="221725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</p:grpSp>
      <p:sp>
        <p:nvSpPr>
          <p:cNvPr id="115" name="Google Shape;115;p17"/>
          <p:cNvSpPr/>
          <p:nvPr/>
        </p:nvSpPr>
        <p:spPr>
          <a:xfrm>
            <a:off x="3497304" y="1252883"/>
            <a:ext cx="2149392" cy="1212066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1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57200" y="2169650"/>
            <a:ext cx="3994500" cy="27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عنوان الشريحة</a:t>
            </a:r>
            <a:endParaRPr dirty="0"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4692275" y="2169650"/>
            <a:ext cx="3994500" cy="27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العنوان</a:t>
            </a:r>
            <a:endParaRPr dirty="0"/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هذا النص هو عنوان لنص في نفس المساحة ، تم توليد هذا النص باستخدام مولد النص العربي</a:t>
            </a:r>
            <a:endParaRPr dirty="0"/>
          </a:p>
        </p:txBody>
      </p:sp>
      <p:sp>
        <p:nvSpPr>
          <p:cNvPr id="124" name="Google Shape;124;p18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4373895" y="506743"/>
            <a:ext cx="324416" cy="354204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1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عنوان الشريحة</a:t>
            </a:r>
            <a:endParaRPr dirty="0"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57200" y="2192775"/>
            <a:ext cx="2631900" cy="27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2"/>
          </p:nvPr>
        </p:nvSpPr>
        <p:spPr>
          <a:xfrm>
            <a:off x="3223963" y="2192775"/>
            <a:ext cx="2631900" cy="27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134" name="Google Shape;134;p19"/>
          <p:cNvSpPr txBox="1">
            <a:spLocks noGrp="1"/>
          </p:cNvSpPr>
          <p:nvPr>
            <p:ph type="body" idx="3"/>
          </p:nvPr>
        </p:nvSpPr>
        <p:spPr>
          <a:xfrm>
            <a:off x="5990726" y="2192775"/>
            <a:ext cx="2631900" cy="273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هذا النص هو عنوان لنص في نفس المساحة ، تم توليد هذا النص باستخدام مولد النص العربي</a:t>
            </a:r>
          </a:p>
        </p:txBody>
      </p:sp>
      <p:sp>
        <p:nvSpPr>
          <p:cNvPr id="135" name="Google Shape;135;p19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36" name="Google Shape;136;p19"/>
          <p:cNvSpPr/>
          <p:nvPr/>
        </p:nvSpPr>
        <p:spPr>
          <a:xfrm>
            <a:off x="4344921" y="482552"/>
            <a:ext cx="382375" cy="402591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rtl="1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SA" dirty="0"/>
              <a:t>عنوان الشريحة</a:t>
            </a:r>
            <a:endParaRPr dirty="0"/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3929475" y="2160150"/>
            <a:ext cx="4200300" cy="20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العنوان</a:t>
            </a:r>
          </a:p>
          <a:p>
            <a:pPr marL="0" lvl="0" indent="0" algn="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SA" dirty="0"/>
              <a:t>هذا النص هو عنوان لنص في نفس المساحة ، تم توليد هذا النص باستخدام مولد النص العربي</a:t>
            </a:r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873425" y="2318004"/>
            <a:ext cx="2765701" cy="1841705"/>
          </a:xfrm>
          <a:prstGeom prst="rect">
            <a:avLst/>
          </a:prstGeom>
        </p:spPr>
      </p:pic>
      <p:sp>
        <p:nvSpPr>
          <p:cNvPr id="145" name="Google Shape;145;p20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4342533" y="51286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777300" y="1753075"/>
            <a:ext cx="2861797" cy="3008618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D1D8DF"/>
      </a:dk2>
      <a:lt2>
        <a:srgbClr val="4F565C"/>
      </a:lt2>
      <a:accent1>
        <a:srgbClr val="63A8DF"/>
      </a:accent1>
      <a:accent2>
        <a:srgbClr val="F8AF2C"/>
      </a:accent2>
      <a:accent3>
        <a:srgbClr val="B2DF4B"/>
      </a:accent3>
      <a:accent4>
        <a:srgbClr val="88D8E6"/>
      </a:accent4>
      <a:accent5>
        <a:srgbClr val="A693C9"/>
      </a:accent5>
      <a:accent6>
        <a:srgbClr val="F7826B"/>
      </a:accent6>
      <a:hlink>
        <a:srgbClr val="FFFFFF"/>
      </a:hlink>
      <a:folHlink>
        <a:srgbClr val="6611CC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عرض على الشاشة (16:9)</PresentationFormat>
  <Paragraphs>112</Paragraphs>
  <Slides>24</Slides>
  <Notes>23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30" baseType="lpstr">
      <vt:lpstr>Arial</vt:lpstr>
      <vt:lpstr>Sniglet</vt:lpstr>
      <vt:lpstr>Times New Roman</vt:lpstr>
      <vt:lpstr>Harmattan</vt:lpstr>
      <vt:lpstr>Walter Turncoat</vt:lpstr>
      <vt:lpstr>Ursula template</vt:lpstr>
      <vt:lpstr>عنوان  العرض التقديمي</vt:lpstr>
      <vt:lpstr>تعديل النص</vt:lpstr>
      <vt:lpstr>1.  العنوان الرئيسي</vt:lpstr>
      <vt:lpstr>عرض تقديمي في PowerPoint</vt:lpstr>
      <vt:lpstr>عنوان الشريحة</vt:lpstr>
      <vt:lpstr>العنوان الرئيسي</vt:lpstr>
      <vt:lpstr>عنوان الشريحة</vt:lpstr>
      <vt:lpstr>عنوان الشريحة</vt:lpstr>
      <vt:lpstr>عنوان الشريحة</vt:lpstr>
      <vt:lpstr>هذا النص هو مثال لنص في نفس المساحة</vt:lpstr>
      <vt:lpstr>عنوان الشريحة</vt:lpstr>
      <vt:lpstr>عنوان الشريحة</vt:lpstr>
      <vt:lpstr>عنوان الشريحة</vt:lpstr>
      <vt:lpstr>89,526,124</vt:lpstr>
      <vt:lpstr>89,526,124$</vt:lpstr>
      <vt:lpstr>عنوان الشريحة</vt:lpstr>
      <vt:lpstr>العنوان الرئيسي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شكرا !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 العرض التقديمي</dc:title>
  <cp:lastModifiedBy>ingez-ppt.com</cp:lastModifiedBy>
  <cp:revision>6</cp:revision>
  <dcterms:modified xsi:type="dcterms:W3CDTF">2023-04-17T05:39:50Z</dcterms:modified>
</cp:coreProperties>
</file>