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76" r:id="rId7"/>
    <p:sldId id="261" r:id="rId8"/>
    <p:sldId id="277" r:id="rId9"/>
    <p:sldId id="264" r:id="rId10"/>
    <p:sldId id="265" r:id="rId11"/>
    <p:sldId id="266" r:id="rId12"/>
    <p:sldId id="267" r:id="rId13"/>
    <p:sldId id="268" r:id="rId14"/>
    <p:sldId id="270" r:id="rId15"/>
    <p:sldId id="262" r:id="rId16"/>
    <p:sldId id="271" r:id="rId17"/>
    <p:sldId id="273" r:id="rId18"/>
    <p:sldId id="274" r:id="rId19"/>
    <p:sldId id="272" r:id="rId20"/>
    <p:sldId id="275" r:id="rId21"/>
    <p:sldId id="468" r:id="rId22"/>
    <p:sldId id="469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مقطع افتراضي" id="{F142382D-AE8A-4012-8B78-AF760E6BB2B5}">
          <p14:sldIdLst>
            <p14:sldId id="256"/>
            <p14:sldId id="257"/>
            <p14:sldId id="258"/>
            <p14:sldId id="259"/>
            <p14:sldId id="260"/>
            <p14:sldId id="276"/>
            <p14:sldId id="261"/>
            <p14:sldId id="277"/>
            <p14:sldId id="264"/>
            <p14:sldId id="265"/>
            <p14:sldId id="266"/>
            <p14:sldId id="267"/>
            <p14:sldId id="268"/>
            <p14:sldId id="270"/>
            <p14:sldId id="262"/>
            <p14:sldId id="271"/>
            <p14:sldId id="273"/>
            <p14:sldId id="274"/>
            <p14:sldId id="272"/>
            <p14:sldId id="275"/>
          </p14:sldIdLst>
        </p14:section>
        <p14:section name="تعليمات الاستخدام" id="{36D77123-BE4E-4321-880B-78EE89BE1289}">
          <p14:sldIdLst>
            <p14:sldId id="468"/>
            <p14:sldId id="46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8F1"/>
    <a:srgbClr val="E1EAED"/>
    <a:srgbClr val="003931"/>
    <a:srgbClr val="78B8A1"/>
    <a:srgbClr val="E5EC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6E6004-3E75-453B-B214-CFD8F50330CA}" v="20" dt="2026-09-09T12:49:40.3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an Selim" userId="84cd2103f36ef0dc" providerId="LiveId" clId="{6ED845BA-74CA-4F74-9AC4-C2ED4D184EBF}"/>
    <pc:docChg chg="modSld">
      <pc:chgData name="Hasan Selim" userId="84cd2103f36ef0dc" providerId="LiveId" clId="{6ED845BA-74CA-4F74-9AC4-C2ED4D184EBF}" dt="2026-09-09T12:52:14.199" v="61" actId="14100"/>
      <pc:docMkLst>
        <pc:docMk/>
      </pc:docMkLst>
      <pc:sldChg chg="modSp mod">
        <pc:chgData name="Hasan Selim" userId="84cd2103f36ef0dc" providerId="LiveId" clId="{6ED845BA-74CA-4F74-9AC4-C2ED4D184EBF}" dt="2026-09-09T12:49:56.416" v="21" actId="14100"/>
        <pc:sldMkLst>
          <pc:docMk/>
          <pc:sldMk cId="0" sldId="256"/>
        </pc:sldMkLst>
        <pc:picChg chg="mod">
          <ac:chgData name="Hasan Selim" userId="84cd2103f36ef0dc" providerId="LiveId" clId="{6ED845BA-74CA-4F74-9AC4-C2ED4D184EBF}" dt="2026-09-09T12:49:56.416" v="21" actId="14100"/>
          <ac:picMkLst>
            <pc:docMk/>
            <pc:sldMk cId="0" sldId="256"/>
            <ac:picMk id="2" creationId="{00000000-0000-0000-0000-000000000000}"/>
          </ac:picMkLst>
        </pc:picChg>
      </pc:sldChg>
      <pc:sldChg chg="modSp mod">
        <pc:chgData name="Hasan Selim" userId="84cd2103f36ef0dc" providerId="LiveId" clId="{6ED845BA-74CA-4F74-9AC4-C2ED4D184EBF}" dt="2026-09-09T12:50:04.710" v="23" actId="14100"/>
        <pc:sldMkLst>
          <pc:docMk/>
          <pc:sldMk cId="0" sldId="257"/>
        </pc:sldMkLst>
        <pc:picChg chg="mod">
          <ac:chgData name="Hasan Selim" userId="84cd2103f36ef0dc" providerId="LiveId" clId="{6ED845BA-74CA-4F74-9AC4-C2ED4D184EBF}" dt="2026-09-09T12:50:04.710" v="23" actId="14100"/>
          <ac:picMkLst>
            <pc:docMk/>
            <pc:sldMk cId="0" sldId="257"/>
            <ac:picMk id="2" creationId="{00000000-0000-0000-0000-000000000000}"/>
          </ac:picMkLst>
        </pc:picChg>
      </pc:sldChg>
      <pc:sldChg chg="modSp mod">
        <pc:chgData name="Hasan Selim" userId="84cd2103f36ef0dc" providerId="LiveId" clId="{6ED845BA-74CA-4F74-9AC4-C2ED4D184EBF}" dt="2026-09-09T12:50:12.417" v="25" actId="14100"/>
        <pc:sldMkLst>
          <pc:docMk/>
          <pc:sldMk cId="0" sldId="258"/>
        </pc:sldMkLst>
        <pc:picChg chg="mod">
          <ac:chgData name="Hasan Selim" userId="84cd2103f36ef0dc" providerId="LiveId" clId="{6ED845BA-74CA-4F74-9AC4-C2ED4D184EBF}" dt="2026-09-09T12:50:12.417" v="25" actId="14100"/>
          <ac:picMkLst>
            <pc:docMk/>
            <pc:sldMk cId="0" sldId="258"/>
            <ac:picMk id="2" creationId="{00000000-0000-0000-0000-000000000000}"/>
          </ac:picMkLst>
        </pc:picChg>
      </pc:sldChg>
      <pc:sldChg chg="modSp mod">
        <pc:chgData name="Hasan Selim" userId="84cd2103f36ef0dc" providerId="LiveId" clId="{6ED845BA-74CA-4F74-9AC4-C2ED4D184EBF}" dt="2026-09-09T12:50:20.514" v="27" actId="14100"/>
        <pc:sldMkLst>
          <pc:docMk/>
          <pc:sldMk cId="0" sldId="259"/>
        </pc:sldMkLst>
        <pc:picChg chg="mod">
          <ac:chgData name="Hasan Selim" userId="84cd2103f36ef0dc" providerId="LiveId" clId="{6ED845BA-74CA-4F74-9AC4-C2ED4D184EBF}" dt="2026-09-09T12:50:20.514" v="27" actId="14100"/>
          <ac:picMkLst>
            <pc:docMk/>
            <pc:sldMk cId="0" sldId="259"/>
            <ac:picMk id="2" creationId="{00000000-0000-0000-0000-000000000000}"/>
          </ac:picMkLst>
        </pc:picChg>
      </pc:sldChg>
      <pc:sldChg chg="modSp mod">
        <pc:chgData name="Hasan Selim" userId="84cd2103f36ef0dc" providerId="LiveId" clId="{6ED845BA-74CA-4F74-9AC4-C2ED4D184EBF}" dt="2026-09-09T12:50:28.665" v="29" actId="14100"/>
        <pc:sldMkLst>
          <pc:docMk/>
          <pc:sldMk cId="0" sldId="260"/>
        </pc:sldMkLst>
        <pc:picChg chg="mod">
          <ac:chgData name="Hasan Selim" userId="84cd2103f36ef0dc" providerId="LiveId" clId="{6ED845BA-74CA-4F74-9AC4-C2ED4D184EBF}" dt="2026-09-09T12:50:28.665" v="29" actId="14100"/>
          <ac:picMkLst>
            <pc:docMk/>
            <pc:sldMk cId="0" sldId="260"/>
            <ac:picMk id="2" creationId="{00000000-0000-0000-0000-000000000000}"/>
          </ac:picMkLst>
        </pc:picChg>
      </pc:sldChg>
      <pc:sldChg chg="modSp mod">
        <pc:chgData name="Hasan Selim" userId="84cd2103f36ef0dc" providerId="LiveId" clId="{6ED845BA-74CA-4F74-9AC4-C2ED4D184EBF}" dt="2026-09-09T12:50:45.054" v="34" actId="14100"/>
        <pc:sldMkLst>
          <pc:docMk/>
          <pc:sldMk cId="0" sldId="261"/>
        </pc:sldMkLst>
        <pc:spChg chg="mod">
          <ac:chgData name="Hasan Selim" userId="84cd2103f36ef0dc" providerId="LiveId" clId="{6ED845BA-74CA-4F74-9AC4-C2ED4D184EBF}" dt="2026-09-09T12:47:07.838" v="6" actId="14826"/>
          <ac:spMkLst>
            <pc:docMk/>
            <pc:sldMk cId="0" sldId="261"/>
            <ac:spMk id="3" creationId="{AC440FA2-F6E6-6DAC-1E18-7A8D6FFA7837}"/>
          </ac:spMkLst>
        </pc:spChg>
        <pc:grpChg chg="mod">
          <ac:chgData name="Hasan Selim" userId="84cd2103f36ef0dc" providerId="LiveId" clId="{6ED845BA-74CA-4F74-9AC4-C2ED4D184EBF}" dt="2026-09-09T12:47:07.838" v="6" actId="14826"/>
          <ac:grpSpMkLst>
            <pc:docMk/>
            <pc:sldMk cId="0" sldId="261"/>
            <ac:grpSpMk id="4" creationId="{42536955-ECA8-1E2E-ADB1-D36F61C1EE41}"/>
          </ac:grpSpMkLst>
        </pc:grpChg>
        <pc:picChg chg="mod">
          <ac:chgData name="Hasan Selim" userId="84cd2103f36ef0dc" providerId="LiveId" clId="{6ED845BA-74CA-4F74-9AC4-C2ED4D184EBF}" dt="2026-09-09T12:50:45.054" v="34" actId="14100"/>
          <ac:picMkLst>
            <pc:docMk/>
            <pc:sldMk cId="0" sldId="261"/>
            <ac:picMk id="2" creationId="{00000000-0000-0000-0000-000000000000}"/>
          </ac:picMkLst>
        </pc:picChg>
      </pc:sldChg>
      <pc:sldChg chg="modSp mod">
        <pc:chgData name="Hasan Selim" userId="84cd2103f36ef0dc" providerId="LiveId" clId="{6ED845BA-74CA-4F74-9AC4-C2ED4D184EBF}" dt="2026-09-09T12:51:41.341" v="51" actId="14100"/>
        <pc:sldMkLst>
          <pc:docMk/>
          <pc:sldMk cId="0" sldId="262"/>
        </pc:sldMkLst>
        <pc:spChg chg="mod">
          <ac:chgData name="Hasan Selim" userId="84cd2103f36ef0dc" providerId="LiveId" clId="{6ED845BA-74CA-4F74-9AC4-C2ED4D184EBF}" dt="2026-09-09T12:48:53.751" v="14" actId="14826"/>
          <ac:spMkLst>
            <pc:docMk/>
            <pc:sldMk cId="0" sldId="262"/>
            <ac:spMk id="4" creationId="{BD7D9EB8-962E-9B3C-1E11-7A6383D5ADDC}"/>
          </ac:spMkLst>
        </pc:spChg>
        <pc:grpChg chg="mod">
          <ac:chgData name="Hasan Selim" userId="84cd2103f36ef0dc" providerId="LiveId" clId="{6ED845BA-74CA-4F74-9AC4-C2ED4D184EBF}" dt="2026-09-09T12:51:38.402" v="50" actId="14100"/>
          <ac:grpSpMkLst>
            <pc:docMk/>
            <pc:sldMk cId="0" sldId="262"/>
            <ac:grpSpMk id="5" creationId="{4EE763C6-F4C4-54E3-0A10-35A41C35CDDE}"/>
          </ac:grpSpMkLst>
        </pc:grpChg>
        <pc:picChg chg="mod">
          <ac:chgData name="Hasan Selim" userId="84cd2103f36ef0dc" providerId="LiveId" clId="{6ED845BA-74CA-4F74-9AC4-C2ED4D184EBF}" dt="2026-09-09T12:51:41.341" v="51" actId="14100"/>
          <ac:picMkLst>
            <pc:docMk/>
            <pc:sldMk cId="0" sldId="262"/>
            <ac:picMk id="2" creationId="{00000000-0000-0000-0000-000000000000}"/>
          </ac:picMkLst>
        </pc:picChg>
      </pc:sldChg>
      <pc:sldChg chg="modSp mod">
        <pc:chgData name="Hasan Selim" userId="84cd2103f36ef0dc" providerId="LiveId" clId="{6ED845BA-74CA-4F74-9AC4-C2ED4D184EBF}" dt="2026-09-09T12:51:00.438" v="38" actId="14100"/>
        <pc:sldMkLst>
          <pc:docMk/>
          <pc:sldMk cId="0" sldId="264"/>
        </pc:sldMkLst>
        <pc:grpChg chg="mod">
          <ac:chgData name="Hasan Selim" userId="84cd2103f36ef0dc" providerId="LiveId" clId="{6ED845BA-74CA-4F74-9AC4-C2ED4D184EBF}" dt="2026-09-09T12:47:21.553" v="8" actId="14826"/>
          <ac:grpSpMkLst>
            <pc:docMk/>
            <pc:sldMk cId="0" sldId="264"/>
            <ac:grpSpMk id="9" creationId="{0AAB0051-D875-F51D-4212-DAC537429B12}"/>
          </ac:grpSpMkLst>
        </pc:grpChg>
        <pc:picChg chg="mod">
          <ac:chgData name="Hasan Selim" userId="84cd2103f36ef0dc" providerId="LiveId" clId="{6ED845BA-74CA-4F74-9AC4-C2ED4D184EBF}" dt="2026-09-09T12:51:00.438" v="38" actId="14100"/>
          <ac:picMkLst>
            <pc:docMk/>
            <pc:sldMk cId="0" sldId="264"/>
            <ac:picMk id="4" creationId="{C67EC5D5-696D-602D-E62A-F0B078A66B4F}"/>
          </ac:picMkLst>
        </pc:picChg>
        <pc:picChg chg="mod">
          <ac:chgData name="Hasan Selim" userId="84cd2103f36ef0dc" providerId="LiveId" clId="{6ED845BA-74CA-4F74-9AC4-C2ED4D184EBF}" dt="2026-09-09T12:47:21.553" v="8" actId="14826"/>
          <ac:picMkLst>
            <pc:docMk/>
            <pc:sldMk cId="0" sldId="264"/>
            <ac:picMk id="8" creationId="{8756FBFC-1CDA-8C03-3879-100A1079E02C}"/>
          </ac:picMkLst>
        </pc:picChg>
      </pc:sldChg>
      <pc:sldChg chg="modSp mod">
        <pc:chgData name="Hasan Selim" userId="84cd2103f36ef0dc" providerId="LiveId" clId="{6ED845BA-74CA-4F74-9AC4-C2ED4D184EBF}" dt="2026-09-09T12:51:08.204" v="40" actId="14100"/>
        <pc:sldMkLst>
          <pc:docMk/>
          <pc:sldMk cId="0" sldId="265"/>
        </pc:sldMkLst>
        <pc:grpChg chg="mod">
          <ac:chgData name="Hasan Selim" userId="84cd2103f36ef0dc" providerId="LiveId" clId="{6ED845BA-74CA-4F74-9AC4-C2ED4D184EBF}" dt="2026-09-09T12:47:56.024" v="9" actId="14826"/>
          <ac:grpSpMkLst>
            <pc:docMk/>
            <pc:sldMk cId="0" sldId="265"/>
            <ac:grpSpMk id="9" creationId="{94B7B817-D94F-54AA-5DF2-5A05CDD041F7}"/>
          </ac:grpSpMkLst>
        </pc:grpChg>
        <pc:picChg chg="mod">
          <ac:chgData name="Hasan Selim" userId="84cd2103f36ef0dc" providerId="LiveId" clId="{6ED845BA-74CA-4F74-9AC4-C2ED4D184EBF}" dt="2026-09-09T12:51:08.204" v="40" actId="14100"/>
          <ac:picMkLst>
            <pc:docMk/>
            <pc:sldMk cId="0" sldId="265"/>
            <ac:picMk id="4" creationId="{53FD4860-F157-7E4C-62E1-D0B6FAFACCB0}"/>
          </ac:picMkLst>
        </pc:picChg>
        <pc:picChg chg="mod">
          <ac:chgData name="Hasan Selim" userId="84cd2103f36ef0dc" providerId="LiveId" clId="{6ED845BA-74CA-4F74-9AC4-C2ED4D184EBF}" dt="2026-09-09T12:47:56.024" v="9" actId="14826"/>
          <ac:picMkLst>
            <pc:docMk/>
            <pc:sldMk cId="0" sldId="265"/>
            <ac:picMk id="8" creationId="{C46C8653-EA28-402B-DAEB-A541E46F2DFC}"/>
          </ac:picMkLst>
        </pc:picChg>
      </pc:sldChg>
      <pc:sldChg chg="modSp mod">
        <pc:chgData name="Hasan Selim" userId="84cd2103f36ef0dc" providerId="LiveId" clId="{6ED845BA-74CA-4F74-9AC4-C2ED4D184EBF}" dt="2026-09-09T12:51:15.193" v="42" actId="14100"/>
        <pc:sldMkLst>
          <pc:docMk/>
          <pc:sldMk cId="0" sldId="266"/>
        </pc:sldMkLst>
        <pc:grpChg chg="mod">
          <ac:chgData name="Hasan Selim" userId="84cd2103f36ef0dc" providerId="LiveId" clId="{6ED845BA-74CA-4F74-9AC4-C2ED4D184EBF}" dt="2026-09-09T12:48:02.465" v="10" actId="14826"/>
          <ac:grpSpMkLst>
            <pc:docMk/>
            <pc:sldMk cId="0" sldId="266"/>
            <ac:grpSpMk id="7" creationId="{502A0F0A-79AE-94A2-64F8-05DE2A69FAC7}"/>
          </ac:grpSpMkLst>
        </pc:grpChg>
        <pc:picChg chg="mod">
          <ac:chgData name="Hasan Selim" userId="84cd2103f36ef0dc" providerId="LiveId" clId="{6ED845BA-74CA-4F74-9AC4-C2ED4D184EBF}" dt="2026-09-09T12:51:15.193" v="42" actId="14100"/>
          <ac:picMkLst>
            <pc:docMk/>
            <pc:sldMk cId="0" sldId="266"/>
            <ac:picMk id="4" creationId="{F5A1CC72-72AB-1B33-5FEF-52FEF063DFED}"/>
          </ac:picMkLst>
        </pc:picChg>
        <pc:picChg chg="mod">
          <ac:chgData name="Hasan Selim" userId="84cd2103f36ef0dc" providerId="LiveId" clId="{6ED845BA-74CA-4F74-9AC4-C2ED4D184EBF}" dt="2026-09-09T12:48:02.465" v="10" actId="14826"/>
          <ac:picMkLst>
            <pc:docMk/>
            <pc:sldMk cId="0" sldId="266"/>
            <ac:picMk id="6" creationId="{4F9C3D5B-9240-142A-6846-331D26D48738}"/>
          </ac:picMkLst>
        </pc:picChg>
      </pc:sldChg>
      <pc:sldChg chg="modSp mod">
        <pc:chgData name="Hasan Selim" userId="84cd2103f36ef0dc" providerId="LiveId" clId="{6ED845BA-74CA-4F74-9AC4-C2ED4D184EBF}" dt="2026-09-09T12:51:22.016" v="44" actId="14100"/>
        <pc:sldMkLst>
          <pc:docMk/>
          <pc:sldMk cId="0" sldId="267"/>
        </pc:sldMkLst>
        <pc:grpChg chg="mod">
          <ac:chgData name="Hasan Selim" userId="84cd2103f36ef0dc" providerId="LiveId" clId="{6ED845BA-74CA-4F74-9AC4-C2ED4D184EBF}" dt="2026-09-09T12:48:21.317" v="11" actId="14826"/>
          <ac:grpSpMkLst>
            <pc:docMk/>
            <pc:sldMk cId="0" sldId="267"/>
            <ac:grpSpMk id="9" creationId="{2AD3EBFE-A457-F9AD-7C49-26C308A56512}"/>
          </ac:grpSpMkLst>
        </pc:grpChg>
        <pc:picChg chg="mod">
          <ac:chgData name="Hasan Selim" userId="84cd2103f36ef0dc" providerId="LiveId" clId="{6ED845BA-74CA-4F74-9AC4-C2ED4D184EBF}" dt="2026-09-09T12:51:22.016" v="44" actId="14100"/>
          <ac:picMkLst>
            <pc:docMk/>
            <pc:sldMk cId="0" sldId="267"/>
            <ac:picMk id="4" creationId="{63764B8B-7687-2E73-08FF-42B63FBF05A6}"/>
          </ac:picMkLst>
        </pc:picChg>
        <pc:picChg chg="mod">
          <ac:chgData name="Hasan Selim" userId="84cd2103f36ef0dc" providerId="LiveId" clId="{6ED845BA-74CA-4F74-9AC4-C2ED4D184EBF}" dt="2026-09-09T12:48:21.317" v="11" actId="14826"/>
          <ac:picMkLst>
            <pc:docMk/>
            <pc:sldMk cId="0" sldId="267"/>
            <ac:picMk id="8" creationId="{0D8362DE-96AA-9EA9-D3B1-C8C791733E81}"/>
          </ac:picMkLst>
        </pc:picChg>
      </pc:sldChg>
      <pc:sldChg chg="modSp mod">
        <pc:chgData name="Hasan Selim" userId="84cd2103f36ef0dc" providerId="LiveId" clId="{6ED845BA-74CA-4F74-9AC4-C2ED4D184EBF}" dt="2026-09-09T12:51:28.150" v="46" actId="14100"/>
        <pc:sldMkLst>
          <pc:docMk/>
          <pc:sldMk cId="0" sldId="268"/>
        </pc:sldMkLst>
        <pc:grpChg chg="mod">
          <ac:chgData name="Hasan Selim" userId="84cd2103f36ef0dc" providerId="LiveId" clId="{6ED845BA-74CA-4F74-9AC4-C2ED4D184EBF}" dt="2026-09-09T12:48:32.116" v="12" actId="14826"/>
          <ac:grpSpMkLst>
            <pc:docMk/>
            <pc:sldMk cId="0" sldId="268"/>
            <ac:grpSpMk id="9" creationId="{76021E05-E74E-3E9D-407B-E5C45EF3D1A9}"/>
          </ac:grpSpMkLst>
        </pc:grpChg>
        <pc:picChg chg="mod">
          <ac:chgData name="Hasan Selim" userId="84cd2103f36ef0dc" providerId="LiveId" clId="{6ED845BA-74CA-4F74-9AC4-C2ED4D184EBF}" dt="2026-09-09T12:51:28.150" v="46" actId="14100"/>
          <ac:picMkLst>
            <pc:docMk/>
            <pc:sldMk cId="0" sldId="268"/>
            <ac:picMk id="6" creationId="{A07BBA13-C9AD-229C-3CBD-F9C9B9FFA946}"/>
          </ac:picMkLst>
        </pc:picChg>
        <pc:picChg chg="mod">
          <ac:chgData name="Hasan Selim" userId="84cd2103f36ef0dc" providerId="LiveId" clId="{6ED845BA-74CA-4F74-9AC4-C2ED4D184EBF}" dt="2026-09-09T12:48:32.116" v="12" actId="14826"/>
          <ac:picMkLst>
            <pc:docMk/>
            <pc:sldMk cId="0" sldId="268"/>
            <ac:picMk id="8" creationId="{8D6E17D7-01F8-B2E5-9E26-CDDB851625B4}"/>
          </ac:picMkLst>
        </pc:picChg>
      </pc:sldChg>
      <pc:sldChg chg="modSp mod">
        <pc:chgData name="Hasan Selim" userId="84cd2103f36ef0dc" providerId="LiveId" clId="{6ED845BA-74CA-4F74-9AC4-C2ED4D184EBF}" dt="2026-09-09T12:51:34.654" v="48" actId="14100"/>
        <pc:sldMkLst>
          <pc:docMk/>
          <pc:sldMk cId="0" sldId="270"/>
        </pc:sldMkLst>
        <pc:spChg chg="mod">
          <ac:chgData name="Hasan Selim" userId="84cd2103f36ef0dc" providerId="LiveId" clId="{6ED845BA-74CA-4F74-9AC4-C2ED4D184EBF}" dt="2026-09-09T12:48:45.367" v="13" actId="14826"/>
          <ac:spMkLst>
            <pc:docMk/>
            <pc:sldMk cId="0" sldId="270"/>
            <ac:spMk id="8" creationId="{18C6C2BA-FBE1-F29F-2ABF-F91966135748}"/>
          </ac:spMkLst>
        </pc:spChg>
        <pc:grpChg chg="mod">
          <ac:chgData name="Hasan Selim" userId="84cd2103f36ef0dc" providerId="LiveId" clId="{6ED845BA-74CA-4F74-9AC4-C2ED4D184EBF}" dt="2026-09-09T12:48:45.367" v="13" actId="14826"/>
          <ac:grpSpMkLst>
            <pc:docMk/>
            <pc:sldMk cId="0" sldId="270"/>
            <ac:grpSpMk id="9" creationId="{62E75E2F-71BE-B7C5-28B6-C2991DA864FC}"/>
          </ac:grpSpMkLst>
        </pc:grpChg>
        <pc:grpChg chg="mod">
          <ac:chgData name="Hasan Selim" userId="84cd2103f36ef0dc" providerId="LiveId" clId="{6ED845BA-74CA-4F74-9AC4-C2ED4D184EBF}" dt="2026-09-09T12:48:45.367" v="13" actId="14826"/>
          <ac:grpSpMkLst>
            <pc:docMk/>
            <pc:sldMk cId="0" sldId="270"/>
            <ac:grpSpMk id="12" creationId="{FCFE7439-5DCB-BB1E-8E93-52E55A4EE1E0}"/>
          </ac:grpSpMkLst>
        </pc:grpChg>
        <pc:picChg chg="mod">
          <ac:chgData name="Hasan Selim" userId="84cd2103f36ef0dc" providerId="LiveId" clId="{6ED845BA-74CA-4F74-9AC4-C2ED4D184EBF}" dt="2026-09-09T12:51:34.654" v="48" actId="14100"/>
          <ac:picMkLst>
            <pc:docMk/>
            <pc:sldMk cId="0" sldId="270"/>
            <ac:picMk id="6" creationId="{D6D813FD-5F86-0A21-E882-DB308EC29037}"/>
          </ac:picMkLst>
        </pc:picChg>
        <pc:picChg chg="mod">
          <ac:chgData name="Hasan Selim" userId="84cd2103f36ef0dc" providerId="LiveId" clId="{6ED845BA-74CA-4F74-9AC4-C2ED4D184EBF}" dt="2026-09-09T12:48:45.367" v="13" actId="14826"/>
          <ac:picMkLst>
            <pc:docMk/>
            <pc:sldMk cId="0" sldId="270"/>
            <ac:picMk id="11" creationId="{0D903522-3106-9ACF-2F50-DA48D0A3FE3F}"/>
          </ac:picMkLst>
        </pc:picChg>
      </pc:sldChg>
      <pc:sldChg chg="modSp mod">
        <pc:chgData name="Hasan Selim" userId="84cd2103f36ef0dc" providerId="LiveId" clId="{6ED845BA-74CA-4F74-9AC4-C2ED4D184EBF}" dt="2026-09-09T12:51:48.004" v="53" actId="14100"/>
        <pc:sldMkLst>
          <pc:docMk/>
          <pc:sldMk cId="0" sldId="271"/>
        </pc:sldMkLst>
        <pc:grpChg chg="mod">
          <ac:chgData name="Hasan Selim" userId="84cd2103f36ef0dc" providerId="LiveId" clId="{6ED845BA-74CA-4F74-9AC4-C2ED4D184EBF}" dt="2026-09-09T12:49:06.787" v="15" actId="14826"/>
          <ac:grpSpMkLst>
            <pc:docMk/>
            <pc:sldMk cId="0" sldId="271"/>
            <ac:grpSpMk id="7" creationId="{02F84B3A-E3D4-E324-29F7-8BFF4BEDE914}"/>
          </ac:grpSpMkLst>
        </pc:grpChg>
        <pc:picChg chg="mod">
          <ac:chgData name="Hasan Selim" userId="84cd2103f36ef0dc" providerId="LiveId" clId="{6ED845BA-74CA-4F74-9AC4-C2ED4D184EBF}" dt="2026-09-09T12:51:48.004" v="53" actId="14100"/>
          <ac:picMkLst>
            <pc:docMk/>
            <pc:sldMk cId="0" sldId="271"/>
            <ac:picMk id="4" creationId="{9D5739F6-9CC8-D338-7360-C81162CD4F26}"/>
          </ac:picMkLst>
        </pc:picChg>
        <pc:picChg chg="mod">
          <ac:chgData name="Hasan Selim" userId="84cd2103f36ef0dc" providerId="LiveId" clId="{6ED845BA-74CA-4F74-9AC4-C2ED4D184EBF}" dt="2026-09-09T12:49:06.787" v="15" actId="14826"/>
          <ac:picMkLst>
            <pc:docMk/>
            <pc:sldMk cId="0" sldId="271"/>
            <ac:picMk id="6" creationId="{49B1A440-BC88-8359-319C-121B20405F28}"/>
          </ac:picMkLst>
        </pc:picChg>
      </pc:sldChg>
      <pc:sldChg chg="modSp mod">
        <pc:chgData name="Hasan Selim" userId="84cd2103f36ef0dc" providerId="LiveId" clId="{6ED845BA-74CA-4F74-9AC4-C2ED4D184EBF}" dt="2026-09-09T12:52:07.671" v="59" actId="14100"/>
        <pc:sldMkLst>
          <pc:docMk/>
          <pc:sldMk cId="0" sldId="272"/>
        </pc:sldMkLst>
        <pc:grpChg chg="mod">
          <ac:chgData name="Hasan Selim" userId="84cd2103f36ef0dc" providerId="LiveId" clId="{6ED845BA-74CA-4F74-9AC4-C2ED4D184EBF}" dt="2026-09-09T12:49:32.769" v="18" actId="14826"/>
          <ac:grpSpMkLst>
            <pc:docMk/>
            <pc:sldMk cId="0" sldId="272"/>
            <ac:grpSpMk id="11" creationId="{4EAABE1E-8DE1-8271-1C34-02B65F3BC76A}"/>
          </ac:grpSpMkLst>
        </pc:grpChg>
        <pc:picChg chg="mod">
          <ac:chgData name="Hasan Selim" userId="84cd2103f36ef0dc" providerId="LiveId" clId="{6ED845BA-74CA-4F74-9AC4-C2ED4D184EBF}" dt="2026-09-09T12:52:07.671" v="59" actId="14100"/>
          <ac:picMkLst>
            <pc:docMk/>
            <pc:sldMk cId="0" sldId="272"/>
            <ac:picMk id="8" creationId="{F3BCB5D0-7AEA-3B21-397B-B492AE637223}"/>
          </ac:picMkLst>
        </pc:picChg>
        <pc:picChg chg="mod">
          <ac:chgData name="Hasan Selim" userId="84cd2103f36ef0dc" providerId="LiveId" clId="{6ED845BA-74CA-4F74-9AC4-C2ED4D184EBF}" dt="2026-09-09T12:49:32.769" v="18" actId="14826"/>
          <ac:picMkLst>
            <pc:docMk/>
            <pc:sldMk cId="0" sldId="272"/>
            <ac:picMk id="10" creationId="{234F57D8-FBF8-9941-96BE-A0C30AEC00F0}"/>
          </ac:picMkLst>
        </pc:picChg>
      </pc:sldChg>
      <pc:sldChg chg="modSp mod">
        <pc:chgData name="Hasan Selim" userId="84cd2103f36ef0dc" providerId="LiveId" clId="{6ED845BA-74CA-4F74-9AC4-C2ED4D184EBF}" dt="2026-09-09T12:51:55.210" v="55" actId="14100"/>
        <pc:sldMkLst>
          <pc:docMk/>
          <pc:sldMk cId="0" sldId="273"/>
        </pc:sldMkLst>
        <pc:grpChg chg="mod">
          <ac:chgData name="Hasan Selim" userId="84cd2103f36ef0dc" providerId="LiveId" clId="{6ED845BA-74CA-4F74-9AC4-C2ED4D184EBF}" dt="2026-09-09T12:49:17.926" v="16" actId="14826"/>
          <ac:grpSpMkLst>
            <pc:docMk/>
            <pc:sldMk cId="0" sldId="273"/>
            <ac:grpSpMk id="11" creationId="{8680BA8B-6256-C961-B5BE-59AFEA46ABAD}"/>
          </ac:grpSpMkLst>
        </pc:grpChg>
        <pc:picChg chg="mod">
          <ac:chgData name="Hasan Selim" userId="84cd2103f36ef0dc" providerId="LiveId" clId="{6ED845BA-74CA-4F74-9AC4-C2ED4D184EBF}" dt="2026-09-09T12:51:55.210" v="55" actId="14100"/>
          <ac:picMkLst>
            <pc:docMk/>
            <pc:sldMk cId="0" sldId="273"/>
            <ac:picMk id="6" creationId="{06BC342E-DDAE-55D5-47F2-71FA023E013A}"/>
          </ac:picMkLst>
        </pc:picChg>
        <pc:picChg chg="mod">
          <ac:chgData name="Hasan Selim" userId="84cd2103f36ef0dc" providerId="LiveId" clId="{6ED845BA-74CA-4F74-9AC4-C2ED4D184EBF}" dt="2026-09-09T12:49:17.926" v="16" actId="14826"/>
          <ac:picMkLst>
            <pc:docMk/>
            <pc:sldMk cId="0" sldId="273"/>
            <ac:picMk id="10" creationId="{CA4E3179-FB4D-B877-B4C9-C530B1AE1C2F}"/>
          </ac:picMkLst>
        </pc:picChg>
      </pc:sldChg>
      <pc:sldChg chg="modSp mod">
        <pc:chgData name="Hasan Selim" userId="84cd2103f36ef0dc" providerId="LiveId" clId="{6ED845BA-74CA-4F74-9AC4-C2ED4D184EBF}" dt="2026-09-09T12:52:01.194" v="57" actId="14100"/>
        <pc:sldMkLst>
          <pc:docMk/>
          <pc:sldMk cId="0" sldId="274"/>
        </pc:sldMkLst>
        <pc:grpChg chg="mod">
          <ac:chgData name="Hasan Selim" userId="84cd2103f36ef0dc" providerId="LiveId" clId="{6ED845BA-74CA-4F74-9AC4-C2ED4D184EBF}" dt="2026-09-09T12:49:26.952" v="17" actId="14826"/>
          <ac:grpSpMkLst>
            <pc:docMk/>
            <pc:sldMk cId="0" sldId="274"/>
            <ac:grpSpMk id="9" creationId="{775EBCFA-11F5-0056-53C0-D7748096066A}"/>
          </ac:grpSpMkLst>
        </pc:grpChg>
        <pc:picChg chg="mod">
          <ac:chgData name="Hasan Selim" userId="84cd2103f36ef0dc" providerId="LiveId" clId="{6ED845BA-74CA-4F74-9AC4-C2ED4D184EBF}" dt="2026-09-09T12:52:01.194" v="57" actId="14100"/>
          <ac:picMkLst>
            <pc:docMk/>
            <pc:sldMk cId="0" sldId="274"/>
            <ac:picMk id="6" creationId="{C8AFF3F3-A4FE-715F-4CD1-3FFCFADDF99E}"/>
          </ac:picMkLst>
        </pc:picChg>
        <pc:picChg chg="mod">
          <ac:chgData name="Hasan Selim" userId="84cd2103f36ef0dc" providerId="LiveId" clId="{6ED845BA-74CA-4F74-9AC4-C2ED4D184EBF}" dt="2026-09-09T12:49:26.952" v="17" actId="14826"/>
          <ac:picMkLst>
            <pc:docMk/>
            <pc:sldMk cId="0" sldId="274"/>
            <ac:picMk id="8" creationId="{5BDE1B74-6F65-8C02-A2EA-866EB335CC97}"/>
          </ac:picMkLst>
        </pc:picChg>
      </pc:sldChg>
      <pc:sldChg chg="modSp mod">
        <pc:chgData name="Hasan Selim" userId="84cd2103f36ef0dc" providerId="LiveId" clId="{6ED845BA-74CA-4F74-9AC4-C2ED4D184EBF}" dt="2026-09-09T12:52:14.199" v="61" actId="14100"/>
        <pc:sldMkLst>
          <pc:docMk/>
          <pc:sldMk cId="0" sldId="275"/>
        </pc:sldMkLst>
        <pc:grpChg chg="mod">
          <ac:chgData name="Hasan Selim" userId="84cd2103f36ef0dc" providerId="LiveId" clId="{6ED845BA-74CA-4F74-9AC4-C2ED4D184EBF}" dt="2026-09-09T12:49:40.366" v="19" actId="14826"/>
          <ac:grpSpMkLst>
            <pc:docMk/>
            <pc:sldMk cId="0" sldId="275"/>
            <ac:grpSpMk id="9" creationId="{749C735C-8184-3852-F12A-1881E409A218}"/>
          </ac:grpSpMkLst>
        </pc:grpChg>
        <pc:picChg chg="mod">
          <ac:chgData name="Hasan Selim" userId="84cd2103f36ef0dc" providerId="LiveId" clId="{6ED845BA-74CA-4F74-9AC4-C2ED4D184EBF}" dt="2026-09-09T12:52:14.199" v="61" actId="14100"/>
          <ac:picMkLst>
            <pc:docMk/>
            <pc:sldMk cId="0" sldId="275"/>
            <ac:picMk id="4" creationId="{2D936095-27A1-9623-DD70-833395B51685}"/>
          </ac:picMkLst>
        </pc:picChg>
        <pc:picChg chg="mod">
          <ac:chgData name="Hasan Selim" userId="84cd2103f36ef0dc" providerId="LiveId" clId="{6ED845BA-74CA-4F74-9AC4-C2ED4D184EBF}" dt="2026-09-09T12:49:40.366" v="19" actId="14826"/>
          <ac:picMkLst>
            <pc:docMk/>
            <pc:sldMk cId="0" sldId="275"/>
            <ac:picMk id="8" creationId="{9B3F0CF2-8A52-D968-7891-6BAB60BFA96E}"/>
          </ac:picMkLst>
        </pc:picChg>
      </pc:sldChg>
      <pc:sldChg chg="modSp mod">
        <pc:chgData name="Hasan Selim" userId="84cd2103f36ef0dc" providerId="LiveId" clId="{6ED845BA-74CA-4F74-9AC4-C2ED4D184EBF}" dt="2026-09-09T12:50:36.833" v="32" actId="14100"/>
        <pc:sldMkLst>
          <pc:docMk/>
          <pc:sldMk cId="0" sldId="276"/>
        </pc:sldMkLst>
        <pc:grpChg chg="mod">
          <ac:chgData name="Hasan Selim" userId="84cd2103f36ef0dc" providerId="LiveId" clId="{6ED845BA-74CA-4F74-9AC4-C2ED4D184EBF}" dt="2026-09-09T12:50:31.554" v="30" actId="1076"/>
          <ac:grpSpMkLst>
            <pc:docMk/>
            <pc:sldMk cId="0" sldId="276"/>
            <ac:grpSpMk id="9" creationId="{7C0FCD4A-3696-D3C2-F20E-66867EBC640A}"/>
          </ac:grpSpMkLst>
        </pc:grpChg>
        <pc:picChg chg="mod">
          <ac:chgData name="Hasan Selim" userId="84cd2103f36ef0dc" providerId="LiveId" clId="{6ED845BA-74CA-4F74-9AC4-C2ED4D184EBF}" dt="2026-09-09T12:50:36.833" v="32" actId="14100"/>
          <ac:picMkLst>
            <pc:docMk/>
            <pc:sldMk cId="0" sldId="276"/>
            <ac:picMk id="6" creationId="{7100C224-ED8F-7C4A-F20D-EB0739EA4CF2}"/>
          </ac:picMkLst>
        </pc:picChg>
        <pc:picChg chg="mod">
          <ac:chgData name="Hasan Selim" userId="84cd2103f36ef0dc" providerId="LiveId" clId="{6ED845BA-74CA-4F74-9AC4-C2ED4D184EBF}" dt="2026-09-09T12:46:56.731" v="5" actId="14826"/>
          <ac:picMkLst>
            <pc:docMk/>
            <pc:sldMk cId="0" sldId="276"/>
            <ac:picMk id="8" creationId="{D3D799E2-BC42-434F-3B24-AD53A5E765D8}"/>
          </ac:picMkLst>
        </pc:picChg>
      </pc:sldChg>
      <pc:sldChg chg="modSp mod">
        <pc:chgData name="Hasan Selim" userId="84cd2103f36ef0dc" providerId="LiveId" clId="{6ED845BA-74CA-4F74-9AC4-C2ED4D184EBF}" dt="2026-09-09T12:50:53.504" v="36" actId="14100"/>
        <pc:sldMkLst>
          <pc:docMk/>
          <pc:sldMk cId="4002830253" sldId="277"/>
        </pc:sldMkLst>
        <pc:grpChg chg="mod">
          <ac:chgData name="Hasan Selim" userId="84cd2103f36ef0dc" providerId="LiveId" clId="{6ED845BA-74CA-4F74-9AC4-C2ED4D184EBF}" dt="2026-09-09T12:47:15.625" v="7" actId="14826"/>
          <ac:grpSpMkLst>
            <pc:docMk/>
            <pc:sldMk cId="4002830253" sldId="277"/>
            <ac:grpSpMk id="8" creationId="{88FCA8AA-5F86-37C9-8051-CD29D006030A}"/>
          </ac:grpSpMkLst>
        </pc:grpChg>
        <pc:picChg chg="mod">
          <ac:chgData name="Hasan Selim" userId="84cd2103f36ef0dc" providerId="LiveId" clId="{6ED845BA-74CA-4F74-9AC4-C2ED4D184EBF}" dt="2026-09-09T12:50:53.504" v="36" actId="14100"/>
          <ac:picMkLst>
            <pc:docMk/>
            <pc:sldMk cId="4002830253" sldId="277"/>
            <ac:picMk id="5" creationId="{27409DCE-7C87-6C0B-F006-0062EB613E0B}"/>
          </ac:picMkLst>
        </pc:picChg>
        <pc:picChg chg="mod">
          <ac:chgData name="Hasan Selim" userId="84cd2103f36ef0dc" providerId="LiveId" clId="{6ED845BA-74CA-4F74-9AC4-C2ED4D184EBF}" dt="2026-09-09T12:47:15.625" v="7" actId="14826"/>
          <ac:picMkLst>
            <pc:docMk/>
            <pc:sldMk cId="4002830253" sldId="277"/>
            <ac:picMk id="7" creationId="{344C696E-50A4-9D51-1020-457A9A0E314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2223B83-3F1A-44DD-A66A-A3EA22C35AAE}" type="datetimeFigureOut">
              <a:rPr lang="ar-SA" smtClean="0"/>
              <a:t>27/03/1448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76369671-01CA-4FF9-BC2E-428DBE6E290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10984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المجانية</a:t>
            </a:r>
            <a:endParaRPr lang="ar-EG" dirty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369671-01CA-4FF9-BC2E-428DBE6E290B}" type="slidenum">
              <a:rPr lang="ar-SA" smtClean="0"/>
              <a:t>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23823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المجانية</a:t>
            </a:r>
            <a:endParaRPr lang="ar-EG" dirty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369671-01CA-4FF9-BC2E-428DBE6E290B}" type="slidenum">
              <a:rPr lang="ar-SA" smtClean="0"/>
              <a:t>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02270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المجانية</a:t>
            </a:r>
            <a:endParaRPr lang="ar-EG" dirty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369671-01CA-4FF9-BC2E-428DBE6E290B}" type="slidenum">
              <a:rPr lang="ar-SA" smtClean="0"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98968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المجانية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73389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3625" cy="3455988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المجانية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75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18833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9532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ربع نص 7">
            <a:extLst>
              <a:ext uri="{FF2B5EF4-FFF2-40B4-BE49-F238E27FC236}">
                <a16:creationId xmlns:a16="http://schemas.microsoft.com/office/drawing/2014/main" id="{E6E605BE-09DC-5856-CA20-B94BE60FA468}"/>
              </a:ext>
            </a:extLst>
          </p:cNvPr>
          <p:cNvSpPr txBox="1"/>
          <p:nvPr userDrawn="1"/>
        </p:nvSpPr>
        <p:spPr>
          <a:xfrm>
            <a:off x="399905" y="-369332"/>
            <a:ext cx="113690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400" dirty="0">
                <a:solidFill>
                  <a:schemeClr val="bg1">
                    <a:lumMod val="75000"/>
                  </a:schemeClr>
                </a:solidFill>
              </a:rPr>
              <a:t>هذا القالب من تصميم موقع انجز (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ingez-ppt.com</a:t>
            </a:r>
            <a:r>
              <a:rPr lang="ar-SA" sz="1400" dirty="0">
                <a:solidFill>
                  <a:schemeClr val="bg1">
                    <a:lumMod val="75000"/>
                  </a:schemeClr>
                </a:solidFill>
              </a:rPr>
              <a:t> ) : موقع عربي متخصص بتصميم قوالب البوربوينت باللغة العربية</a:t>
            </a:r>
            <a:endParaRPr lang="ar-EG" sz="14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0"/>
            <a:ext cx="1218876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7C0FCD4A-3696-D3C2-F20E-66867EBC640A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3239" y="0"/>
            <a:chExt cx="12192000" cy="6858000"/>
          </a:xfrm>
        </p:grpSpPr>
        <p:pic>
          <p:nvPicPr>
            <p:cNvPr id="6" name="صورة 5">
              <a:extLst>
                <a:ext uri="{FF2B5EF4-FFF2-40B4-BE49-F238E27FC236}">
                  <a16:creationId xmlns:a16="http://schemas.microsoft.com/office/drawing/2014/main" id="{7100C224-ED8F-7C4A-F20D-EB0739EA4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3239" y="0"/>
              <a:ext cx="12192000" cy="6858000"/>
            </a:xfrm>
            <a:prstGeom prst="rect">
              <a:avLst/>
            </a:prstGeom>
          </p:spPr>
        </p:pic>
        <p:pic>
          <p:nvPicPr>
            <p:cNvPr id="8" name="Picture 1" descr="wide_cinematic_high_resolution_poster_banner_sty.png">
              <a:extLst>
                <a:ext uri="{FF2B5EF4-FFF2-40B4-BE49-F238E27FC236}">
                  <a16:creationId xmlns:a16="http://schemas.microsoft.com/office/drawing/2014/main" id="{D3D799E2-BC42-434F-3B24-AD53A5E765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367520" y="189095"/>
              <a:ext cx="2367280" cy="91111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42536955-ECA8-1E2E-ADB1-D36F61C1EE41}"/>
              </a:ext>
            </a:extLst>
          </p:cNvPr>
          <p:cNvGrpSpPr/>
          <p:nvPr/>
        </p:nvGrpSpPr>
        <p:grpSpPr>
          <a:xfrm>
            <a:off x="1" y="0"/>
            <a:ext cx="12192000" cy="6858000"/>
            <a:chOff x="1" y="0"/>
            <a:chExt cx="12192000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1" y="0"/>
              <a:ext cx="12192000" cy="6858000"/>
            </a:xfrm>
            <a:prstGeom prst="rect">
              <a:avLst/>
            </a:prstGeom>
          </p:spPr>
        </p:pic>
        <p:sp>
          <p:nvSpPr>
            <p:cNvPr id="3" name="مربع نص 2">
              <a:extLst>
                <a:ext uri="{FF2B5EF4-FFF2-40B4-BE49-F238E27FC236}">
                  <a16:creationId xmlns:a16="http://schemas.microsoft.com/office/drawing/2014/main" id="{AC440FA2-F6E6-6DAC-1E18-7A8D6FFA7837}"/>
                </a:ext>
              </a:extLst>
            </p:cNvPr>
            <p:cNvSpPr txBox="1"/>
            <p:nvPr/>
          </p:nvSpPr>
          <p:spPr>
            <a:xfrm>
              <a:off x="1090543" y="1222494"/>
              <a:ext cx="501445" cy="923330"/>
            </a:xfrm>
            <a:prstGeom prst="rect">
              <a:avLst/>
            </a:prstGeom>
            <a:solidFill>
              <a:srgbClr val="E5ECED"/>
            </a:solidFill>
          </p:spPr>
          <p:txBody>
            <a:bodyPr wrap="square" rtlCol="1">
              <a:spAutoFit/>
            </a:bodyPr>
            <a:lstStyle/>
            <a:p>
              <a:r>
                <a:rPr lang="en-US" sz="5400" b="1" dirty="0">
                  <a:solidFill>
                    <a:srgbClr val="78B8A1"/>
                  </a:solidFill>
                </a:rPr>
                <a:t>7</a:t>
              </a:r>
              <a:endParaRPr lang="ar-SA" sz="5400" b="1" dirty="0">
                <a:solidFill>
                  <a:srgbClr val="78B8A1"/>
                </a:solidFill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88FCA8AA-5F86-37C9-8051-CD29D006030A}"/>
              </a:ext>
            </a:extLst>
          </p:cNvPr>
          <p:cNvGrpSpPr/>
          <p:nvPr/>
        </p:nvGrpSpPr>
        <p:grpSpPr>
          <a:xfrm>
            <a:off x="1" y="0"/>
            <a:ext cx="12192000" cy="6858000"/>
            <a:chOff x="1" y="0"/>
            <a:chExt cx="12192000" cy="6858000"/>
          </a:xfrm>
        </p:grpSpPr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27409DCE-7C87-6C0B-F006-0062EB613E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1" y="0"/>
              <a:ext cx="12192000" cy="6858000"/>
            </a:xfrm>
            <a:prstGeom prst="rect">
              <a:avLst/>
            </a:prstGeom>
          </p:spPr>
        </p:pic>
        <p:pic>
          <p:nvPicPr>
            <p:cNvPr id="7" name="Picture 1" descr="wide_cinematic_high_resolution_poster_banner_sty.png">
              <a:extLst>
                <a:ext uri="{FF2B5EF4-FFF2-40B4-BE49-F238E27FC236}">
                  <a16:creationId xmlns:a16="http://schemas.microsoft.com/office/drawing/2014/main" id="{344C696E-50A4-9D51-1020-457A9A0E31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316720" y="243840"/>
              <a:ext cx="2316480" cy="856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02830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0AAB0051-D875-F51D-4212-DAC537429B12}"/>
              </a:ext>
            </a:extLst>
          </p:cNvPr>
          <p:cNvGrpSpPr/>
          <p:nvPr/>
        </p:nvGrpSpPr>
        <p:grpSpPr>
          <a:xfrm>
            <a:off x="1" y="0"/>
            <a:ext cx="12192000" cy="6858000"/>
            <a:chOff x="1" y="0"/>
            <a:chExt cx="12192000" cy="6858000"/>
          </a:xfrm>
        </p:grpSpPr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C67EC5D5-696D-602D-E62A-F0B078A66B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1" y="0"/>
              <a:ext cx="12192000" cy="6858000"/>
            </a:xfrm>
            <a:prstGeom prst="rect">
              <a:avLst/>
            </a:prstGeom>
          </p:spPr>
        </p:pic>
        <p:pic>
          <p:nvPicPr>
            <p:cNvPr id="8" name="Picture 1" descr="wide_cinematic_high_resolution_poster_banner_sty.png">
              <a:extLst>
                <a:ext uri="{FF2B5EF4-FFF2-40B4-BE49-F238E27FC236}">
                  <a16:creationId xmlns:a16="http://schemas.microsoft.com/office/drawing/2014/main" id="{8756FBFC-1CDA-8C03-3879-100A1079E0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286240" y="162560"/>
              <a:ext cx="2367280" cy="8563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94B7B817-D94F-54AA-5DF2-5A05CDD041F7}"/>
              </a:ext>
            </a:extLst>
          </p:cNvPr>
          <p:cNvGrpSpPr/>
          <p:nvPr/>
        </p:nvGrpSpPr>
        <p:grpSpPr>
          <a:xfrm>
            <a:off x="1" y="0"/>
            <a:ext cx="12192000" cy="6858000"/>
            <a:chOff x="1" y="0"/>
            <a:chExt cx="12192000" cy="6858000"/>
          </a:xfrm>
        </p:grpSpPr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53FD4860-F157-7E4C-62E1-D0B6FAFACC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1" y="0"/>
              <a:ext cx="12192000" cy="6858000"/>
            </a:xfrm>
            <a:prstGeom prst="rect">
              <a:avLst/>
            </a:prstGeom>
          </p:spPr>
        </p:pic>
        <p:pic>
          <p:nvPicPr>
            <p:cNvPr id="8" name="Picture 1" descr="wide_cinematic_high_resolution_poster_banner_sty.png">
              <a:extLst>
                <a:ext uri="{FF2B5EF4-FFF2-40B4-BE49-F238E27FC236}">
                  <a16:creationId xmlns:a16="http://schemas.microsoft.com/office/drawing/2014/main" id="{C46C8653-EA28-402B-DAEB-A541E46F2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387840" y="223520"/>
              <a:ext cx="2225040" cy="8563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502A0F0A-79AE-94A2-64F8-05DE2A69FAC7}"/>
              </a:ext>
            </a:extLst>
          </p:cNvPr>
          <p:cNvGrpSpPr/>
          <p:nvPr/>
        </p:nvGrpSpPr>
        <p:grpSpPr>
          <a:xfrm>
            <a:off x="1" y="0"/>
            <a:ext cx="12192000" cy="6858000"/>
            <a:chOff x="1" y="0"/>
            <a:chExt cx="12192000" cy="6858000"/>
          </a:xfrm>
        </p:grpSpPr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F5A1CC72-72AB-1B33-5FEF-52FEF063DF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1" y="0"/>
              <a:ext cx="12192000" cy="6858000"/>
            </a:xfrm>
            <a:prstGeom prst="rect">
              <a:avLst/>
            </a:prstGeom>
          </p:spPr>
        </p:pic>
        <p:pic>
          <p:nvPicPr>
            <p:cNvPr id="6" name="Picture 1" descr="wide_cinematic_high_resolution_poster_banner_sty.png">
              <a:extLst>
                <a:ext uri="{FF2B5EF4-FFF2-40B4-BE49-F238E27FC236}">
                  <a16:creationId xmlns:a16="http://schemas.microsoft.com/office/drawing/2014/main" id="{4F9C3D5B-9240-142A-6846-331D26D487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408160" y="243840"/>
              <a:ext cx="2225040" cy="8563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2AD3EBFE-A457-F9AD-7C49-26C308A56512}"/>
              </a:ext>
            </a:extLst>
          </p:cNvPr>
          <p:cNvGrpSpPr/>
          <p:nvPr/>
        </p:nvGrpSpPr>
        <p:grpSpPr>
          <a:xfrm>
            <a:off x="1" y="0"/>
            <a:ext cx="12192000" cy="6858000"/>
            <a:chOff x="1" y="0"/>
            <a:chExt cx="12192000" cy="6858000"/>
          </a:xfrm>
        </p:grpSpPr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63764B8B-7687-2E73-08FF-42B63FBF0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1" y="0"/>
              <a:ext cx="12192000" cy="6858000"/>
            </a:xfrm>
            <a:prstGeom prst="rect">
              <a:avLst/>
            </a:prstGeom>
          </p:spPr>
        </p:pic>
        <p:pic>
          <p:nvPicPr>
            <p:cNvPr id="8" name="Picture 1" descr="wide_cinematic_high_resolution_poster_banner_sty.png">
              <a:extLst>
                <a:ext uri="{FF2B5EF4-FFF2-40B4-BE49-F238E27FC236}">
                  <a16:creationId xmlns:a16="http://schemas.microsoft.com/office/drawing/2014/main" id="{0D8362DE-96AA-9EA9-D3B1-C8C791733E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316720" y="223520"/>
              <a:ext cx="2316480" cy="8563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76021E05-E74E-3E9D-407B-E5C45EF3D1A9}"/>
              </a:ext>
            </a:extLst>
          </p:cNvPr>
          <p:cNvGrpSpPr/>
          <p:nvPr/>
        </p:nvGrpSpPr>
        <p:grpSpPr>
          <a:xfrm>
            <a:off x="1" y="0"/>
            <a:ext cx="12192000" cy="6858000"/>
            <a:chOff x="1" y="0"/>
            <a:chExt cx="12192000" cy="6858000"/>
          </a:xfrm>
        </p:grpSpPr>
        <p:pic>
          <p:nvPicPr>
            <p:cNvPr id="6" name="صورة 5">
              <a:extLst>
                <a:ext uri="{FF2B5EF4-FFF2-40B4-BE49-F238E27FC236}">
                  <a16:creationId xmlns:a16="http://schemas.microsoft.com/office/drawing/2014/main" id="{A07BBA13-C9AD-229C-3CBD-F9C9B9FFA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1" y="0"/>
              <a:ext cx="12192000" cy="6858000"/>
            </a:xfrm>
            <a:prstGeom prst="rect">
              <a:avLst/>
            </a:prstGeom>
          </p:spPr>
        </p:pic>
        <p:pic>
          <p:nvPicPr>
            <p:cNvPr id="8" name="Picture 1" descr="wide_cinematic_high_resolution_poster_banner_sty.png">
              <a:extLst>
                <a:ext uri="{FF2B5EF4-FFF2-40B4-BE49-F238E27FC236}">
                  <a16:creationId xmlns:a16="http://schemas.microsoft.com/office/drawing/2014/main" id="{8D6E17D7-01F8-B2E5-9E26-CDDB851625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337040" y="223520"/>
              <a:ext cx="2225040" cy="8563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مجموعة 11">
            <a:extLst>
              <a:ext uri="{FF2B5EF4-FFF2-40B4-BE49-F238E27FC236}">
                <a16:creationId xmlns:a16="http://schemas.microsoft.com/office/drawing/2014/main" id="{FCFE7439-5DCB-BB1E-8E93-52E55A4EE1E0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9" name="مجموعة 8">
              <a:extLst>
                <a:ext uri="{FF2B5EF4-FFF2-40B4-BE49-F238E27FC236}">
                  <a16:creationId xmlns:a16="http://schemas.microsoft.com/office/drawing/2014/main" id="{62E75E2F-71BE-B7C5-28B6-C2991DA864FC}"/>
                </a:ext>
              </a:extLst>
            </p:cNvPr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pic>
            <p:nvPicPr>
              <p:cNvPr id="6" name="صورة 5">
                <a:extLst>
                  <a:ext uri="{FF2B5EF4-FFF2-40B4-BE49-F238E27FC236}">
                    <a16:creationId xmlns:a16="http://schemas.microsoft.com/office/drawing/2014/main" id="{D6D813FD-5F86-0A21-E882-DB308EC290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/>
              <a:stretch/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  <p:sp>
            <p:nvSpPr>
              <p:cNvPr id="8" name="مربع نص 7">
                <a:extLst>
                  <a:ext uri="{FF2B5EF4-FFF2-40B4-BE49-F238E27FC236}">
                    <a16:creationId xmlns:a16="http://schemas.microsoft.com/office/drawing/2014/main" id="{18C6C2BA-FBE1-F29F-2ABF-F91966135748}"/>
                  </a:ext>
                </a:extLst>
              </p:cNvPr>
              <p:cNvSpPr txBox="1"/>
              <p:nvPr/>
            </p:nvSpPr>
            <p:spPr>
              <a:xfrm>
                <a:off x="557143" y="69334"/>
                <a:ext cx="936377" cy="923330"/>
              </a:xfrm>
              <a:prstGeom prst="rect">
                <a:avLst/>
              </a:prstGeom>
              <a:solidFill>
                <a:srgbClr val="003931"/>
              </a:solidFill>
            </p:spPr>
            <p:txBody>
              <a:bodyPr wrap="square" rtlCol="1">
                <a:spAutoFit/>
              </a:bodyPr>
              <a:lstStyle/>
              <a:p>
                <a:r>
                  <a:rPr lang="en-US" sz="5400" b="1" dirty="0">
                    <a:solidFill>
                      <a:schemeClr val="bg1"/>
                    </a:solidFill>
                  </a:rPr>
                  <a:t>14</a:t>
                </a:r>
                <a:endParaRPr lang="ar-SA" sz="5400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11" name="Picture 1" descr="wide_cinematic_high_resolution_poster_banner_sty.png">
              <a:extLst>
                <a:ext uri="{FF2B5EF4-FFF2-40B4-BE49-F238E27FC236}">
                  <a16:creationId xmlns:a16="http://schemas.microsoft.com/office/drawing/2014/main" id="{0D903522-3106-9ACF-2F50-DA48D0A3F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316720" y="243840"/>
              <a:ext cx="2316480" cy="8563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مجموعة 4">
            <a:extLst>
              <a:ext uri="{FF2B5EF4-FFF2-40B4-BE49-F238E27FC236}">
                <a16:creationId xmlns:a16="http://schemas.microsoft.com/office/drawing/2014/main" id="{4EE763C6-F4C4-54E3-0A10-35A41C35CDDE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3239" y="0"/>
            <a:chExt cx="12185521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3239" y="0"/>
              <a:ext cx="12185521" cy="6858000"/>
            </a:xfrm>
            <a:prstGeom prst="rect">
              <a:avLst/>
            </a:prstGeom>
          </p:spPr>
        </p:pic>
        <p:sp>
          <p:nvSpPr>
            <p:cNvPr id="4" name="مربع نص 3">
              <a:extLst>
                <a:ext uri="{FF2B5EF4-FFF2-40B4-BE49-F238E27FC236}">
                  <a16:creationId xmlns:a16="http://schemas.microsoft.com/office/drawing/2014/main" id="{BD7D9EB8-962E-9B3C-1E11-7A6383D5ADDC}"/>
                </a:ext>
              </a:extLst>
            </p:cNvPr>
            <p:cNvSpPr txBox="1"/>
            <p:nvPr/>
          </p:nvSpPr>
          <p:spPr>
            <a:xfrm>
              <a:off x="719703" y="1186934"/>
              <a:ext cx="1002417" cy="923330"/>
            </a:xfrm>
            <a:prstGeom prst="rect">
              <a:avLst/>
            </a:prstGeom>
            <a:solidFill>
              <a:srgbClr val="F9F8F1"/>
            </a:solidFill>
          </p:spPr>
          <p:txBody>
            <a:bodyPr wrap="square" rtlCol="1">
              <a:spAutoFit/>
            </a:bodyPr>
            <a:lstStyle/>
            <a:p>
              <a:r>
                <a:rPr lang="en-US" sz="5400" b="1" dirty="0">
                  <a:solidFill>
                    <a:srgbClr val="78B8A1"/>
                  </a:solidFill>
                </a:rPr>
                <a:t>15</a:t>
              </a:r>
              <a:endParaRPr lang="ar-SA" sz="5400" b="1" dirty="0">
                <a:solidFill>
                  <a:srgbClr val="78B8A1"/>
                </a:solidFill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02F84B3A-E3D4-E324-29F7-8BFF4BEDE914}"/>
              </a:ext>
            </a:extLst>
          </p:cNvPr>
          <p:cNvGrpSpPr/>
          <p:nvPr/>
        </p:nvGrpSpPr>
        <p:grpSpPr>
          <a:xfrm>
            <a:off x="1" y="0"/>
            <a:ext cx="12192000" cy="6858000"/>
            <a:chOff x="1" y="0"/>
            <a:chExt cx="12192000" cy="6858000"/>
          </a:xfrm>
        </p:grpSpPr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9D5739F6-9CC8-D338-7360-C81162CD4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1" y="0"/>
              <a:ext cx="12192000" cy="6858000"/>
            </a:xfrm>
            <a:prstGeom prst="rect">
              <a:avLst/>
            </a:prstGeom>
          </p:spPr>
        </p:pic>
        <p:pic>
          <p:nvPicPr>
            <p:cNvPr id="6" name="Picture 1" descr="wide_cinematic_high_resolution_poster_banner_sty.png">
              <a:extLst>
                <a:ext uri="{FF2B5EF4-FFF2-40B4-BE49-F238E27FC236}">
                  <a16:creationId xmlns:a16="http://schemas.microsoft.com/office/drawing/2014/main" id="{49B1A440-BC88-8359-319C-121B20405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398000" y="223520"/>
              <a:ext cx="2225040" cy="8563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8680BA8B-6256-C961-B5BE-59AFEA46ABAD}"/>
              </a:ext>
            </a:extLst>
          </p:cNvPr>
          <p:cNvGrpSpPr/>
          <p:nvPr/>
        </p:nvGrpSpPr>
        <p:grpSpPr>
          <a:xfrm>
            <a:off x="1" y="0"/>
            <a:ext cx="12192000" cy="6858000"/>
            <a:chOff x="1" y="0"/>
            <a:chExt cx="12192000" cy="6858000"/>
          </a:xfrm>
        </p:grpSpPr>
        <p:pic>
          <p:nvPicPr>
            <p:cNvPr id="6" name="صورة 5">
              <a:extLst>
                <a:ext uri="{FF2B5EF4-FFF2-40B4-BE49-F238E27FC236}">
                  <a16:creationId xmlns:a16="http://schemas.microsoft.com/office/drawing/2014/main" id="{06BC342E-DDAE-55D5-47F2-71FA023E01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1" y="0"/>
              <a:ext cx="12192000" cy="6858000"/>
            </a:xfrm>
            <a:prstGeom prst="rect">
              <a:avLst/>
            </a:prstGeom>
          </p:spPr>
        </p:pic>
        <p:pic>
          <p:nvPicPr>
            <p:cNvPr id="10" name="Picture 1" descr="wide_cinematic_high_resolution_poster_banner_sty.png">
              <a:extLst>
                <a:ext uri="{FF2B5EF4-FFF2-40B4-BE49-F238E27FC236}">
                  <a16:creationId xmlns:a16="http://schemas.microsoft.com/office/drawing/2014/main" id="{CA4E3179-FB4D-B877-B4C9-C530B1AE1C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296400" y="165667"/>
              <a:ext cx="2296160" cy="88374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775EBCFA-11F5-0056-53C0-D7748096066A}"/>
              </a:ext>
            </a:extLst>
          </p:cNvPr>
          <p:cNvGrpSpPr/>
          <p:nvPr/>
        </p:nvGrpSpPr>
        <p:grpSpPr>
          <a:xfrm>
            <a:off x="1" y="0"/>
            <a:ext cx="12192000" cy="6858000"/>
            <a:chOff x="1" y="0"/>
            <a:chExt cx="12192000" cy="6858000"/>
          </a:xfrm>
        </p:grpSpPr>
        <p:pic>
          <p:nvPicPr>
            <p:cNvPr id="6" name="صورة 5">
              <a:extLst>
                <a:ext uri="{FF2B5EF4-FFF2-40B4-BE49-F238E27FC236}">
                  <a16:creationId xmlns:a16="http://schemas.microsoft.com/office/drawing/2014/main" id="{C8AFF3F3-A4FE-715F-4CD1-3FFCFADDF9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1" y="0"/>
              <a:ext cx="12192000" cy="6858000"/>
            </a:xfrm>
            <a:prstGeom prst="rect">
              <a:avLst/>
            </a:prstGeom>
          </p:spPr>
        </p:pic>
        <p:pic>
          <p:nvPicPr>
            <p:cNvPr id="8" name="Picture 1" descr="wide_cinematic_high_resolution_poster_banner_sty.png">
              <a:extLst>
                <a:ext uri="{FF2B5EF4-FFF2-40B4-BE49-F238E27FC236}">
                  <a16:creationId xmlns:a16="http://schemas.microsoft.com/office/drawing/2014/main" id="{5BDE1B74-6F65-8C02-A2EA-866EB335CC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458960" y="213360"/>
              <a:ext cx="2225040" cy="8563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مجموعة 10">
            <a:extLst>
              <a:ext uri="{FF2B5EF4-FFF2-40B4-BE49-F238E27FC236}">
                <a16:creationId xmlns:a16="http://schemas.microsoft.com/office/drawing/2014/main" id="{4EAABE1E-8DE1-8271-1C34-02B65F3BC76A}"/>
              </a:ext>
            </a:extLst>
          </p:cNvPr>
          <p:cNvGrpSpPr/>
          <p:nvPr/>
        </p:nvGrpSpPr>
        <p:grpSpPr>
          <a:xfrm>
            <a:off x="1" y="0"/>
            <a:ext cx="12192000" cy="6858000"/>
            <a:chOff x="1" y="0"/>
            <a:chExt cx="12192000" cy="6858000"/>
          </a:xfrm>
        </p:grpSpPr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F3BCB5D0-7AEA-3B21-397B-B492AE6372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1" y="0"/>
              <a:ext cx="12192000" cy="6858000"/>
            </a:xfrm>
            <a:prstGeom prst="rect">
              <a:avLst/>
            </a:prstGeom>
          </p:spPr>
        </p:pic>
        <p:pic>
          <p:nvPicPr>
            <p:cNvPr id="10" name="Picture 1" descr="wide_cinematic_high_resolution_poster_banner_sty.png">
              <a:extLst>
                <a:ext uri="{FF2B5EF4-FFF2-40B4-BE49-F238E27FC236}">
                  <a16:creationId xmlns:a16="http://schemas.microsoft.com/office/drawing/2014/main" id="{234F57D8-FBF8-9941-96BE-A0C30AEC00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408160" y="243840"/>
              <a:ext cx="2225040" cy="8563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مجموعة 8">
            <a:extLst>
              <a:ext uri="{FF2B5EF4-FFF2-40B4-BE49-F238E27FC236}">
                <a16:creationId xmlns:a16="http://schemas.microsoft.com/office/drawing/2014/main" id="{749C735C-8184-3852-F12A-1881E409A218}"/>
              </a:ext>
            </a:extLst>
          </p:cNvPr>
          <p:cNvGrpSpPr/>
          <p:nvPr/>
        </p:nvGrpSpPr>
        <p:grpSpPr>
          <a:xfrm>
            <a:off x="1" y="0"/>
            <a:ext cx="12192000" cy="6858000"/>
            <a:chOff x="1" y="0"/>
            <a:chExt cx="12192000" cy="6858000"/>
          </a:xfrm>
        </p:grpSpPr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2D936095-27A1-9623-DD70-833395B516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/>
            <a:stretch/>
          </p:blipFill>
          <p:spPr>
            <a:xfrm>
              <a:off x="1" y="0"/>
              <a:ext cx="12192000" cy="6858000"/>
            </a:xfrm>
            <a:prstGeom prst="rect">
              <a:avLst/>
            </a:prstGeom>
          </p:spPr>
        </p:pic>
        <p:pic>
          <p:nvPicPr>
            <p:cNvPr id="8" name="Picture 1" descr="wide_cinematic_high_resolution_poster_banner_sty.png">
              <a:extLst>
                <a:ext uri="{FF2B5EF4-FFF2-40B4-BE49-F238E27FC236}">
                  <a16:creationId xmlns:a16="http://schemas.microsoft.com/office/drawing/2014/main" id="{9B3F0CF2-8A52-D968-7891-6BAB60BFA9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548880" y="886574"/>
              <a:ext cx="4013200" cy="154459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2461FF79-CEE3-DFD7-635D-8F385544363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675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481AADFD-D526-0AF3-EF03-FD42936448B3}"/>
              </a:ext>
            </a:extLst>
          </p:cNvPr>
          <p:cNvSpPr/>
          <p:nvPr/>
        </p:nvSpPr>
        <p:spPr>
          <a:xfrm>
            <a:off x="-101599" y="1"/>
            <a:ext cx="12395200" cy="6858000"/>
          </a:xfrm>
          <a:prstGeom prst="rect">
            <a:avLst/>
          </a:prstGeom>
          <a:solidFill>
            <a:srgbClr val="0023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EG" sz="1633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4ECBBBA-6F20-B561-97FE-277B26437ACC}"/>
              </a:ext>
            </a:extLst>
          </p:cNvPr>
          <p:cNvGrpSpPr/>
          <p:nvPr/>
        </p:nvGrpSpPr>
        <p:grpSpPr>
          <a:xfrm>
            <a:off x="3302695" y="4898773"/>
            <a:ext cx="5586612" cy="1230549"/>
            <a:chOff x="2948473" y="5146985"/>
            <a:chExt cx="6158205" cy="135645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C271014F-2CEE-97B9-A158-6F4A5DCEB1EE}"/>
                </a:ext>
              </a:extLst>
            </p:cNvPr>
            <p:cNvSpPr/>
            <p:nvPr/>
          </p:nvSpPr>
          <p:spPr>
            <a:xfrm>
              <a:off x="2948473" y="5146985"/>
              <a:ext cx="6158205" cy="1356452"/>
            </a:xfrm>
            <a:prstGeom prst="roundRect">
              <a:avLst/>
            </a:prstGeom>
            <a:noFill/>
            <a:ln>
              <a:solidFill>
                <a:srgbClr val="00FF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sz="1633" dirty="0"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BABF9B4D-3A8C-0F47-58C8-48D769647876}"/>
                </a:ext>
              </a:extLst>
            </p:cNvPr>
            <p:cNvSpPr txBox="1"/>
            <p:nvPr/>
          </p:nvSpPr>
          <p:spPr>
            <a:xfrm>
              <a:off x="3447393" y="5272906"/>
              <a:ext cx="4528458" cy="96351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br>
                <a:rPr lang="ar-SA" sz="1270" i="1" dirty="0">
                  <a:solidFill>
                    <a:schemeClr val="bg1"/>
                  </a:solidFill>
                  <a:latin typeface="Harmattan" panose="01000503000000020003" pitchFamily="2" charset="-78"/>
                  <a:cs typeface="Harmattan" panose="01000503000000020003" pitchFamily="2" charset="-78"/>
                </a:rPr>
              </a:br>
              <a:r>
                <a:rPr lang="ar-SA" sz="1270" i="1" dirty="0">
                  <a:solidFill>
                    <a:schemeClr val="bg1"/>
                  </a:solidFill>
                  <a:latin typeface="Harmattan" panose="01000503000000020003" pitchFamily="2" charset="-78"/>
                  <a:cs typeface="Harmattan" panose="01000503000000020003" pitchFamily="2" charset="-78"/>
                </a:rPr>
                <a:t>تم تصميم هذا القالب بواسطة موقع انجز </a:t>
              </a:r>
              <a:r>
                <a:rPr lang="en-US" sz="1270" i="1" dirty="0">
                  <a:solidFill>
                    <a:schemeClr val="bg1"/>
                  </a:solidFill>
                  <a:latin typeface="Harmattan" panose="01000503000000020003" pitchFamily="2" charset="-78"/>
                  <a:cs typeface="Harmattan" panose="01000503000000020003" pitchFamily="2" charset="-78"/>
                </a:rPr>
                <a:t>ingez-ppt </a:t>
              </a:r>
              <a:r>
                <a:rPr lang="ar-SA" sz="1270" i="1" dirty="0">
                  <a:solidFill>
                    <a:schemeClr val="bg1"/>
                  </a:solidFill>
                  <a:latin typeface="Harmattan" panose="01000503000000020003" pitchFamily="2" charset="-78"/>
                  <a:cs typeface="Harmattan" panose="01000503000000020003" pitchFamily="2" charset="-78"/>
                </a:rPr>
                <a:t> ولا يحق لأي شخص إعادة نشر أو توزيع ملفات القوالب أو إصدارات معدلة في مواقع اونلاين أخرى بدون إذن خطي من انجز</a:t>
              </a:r>
              <a:endParaRPr lang="ar-SA" sz="1270" dirty="0">
                <a:solidFill>
                  <a:schemeClr val="bg1"/>
                </a:solidFill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pic>
          <p:nvPicPr>
            <p:cNvPr id="10" name="رسم 9" descr="تحذير مع تعبئة خالصة">
              <a:extLst>
                <a:ext uri="{FF2B5EF4-FFF2-40B4-BE49-F238E27FC236}">
                  <a16:creationId xmlns:a16="http://schemas.microsoft.com/office/drawing/2014/main" id="{2D3C8203-3A1E-F1AD-B63C-078DEDD301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052318" y="5357235"/>
              <a:ext cx="914400" cy="914400"/>
            </a:xfrm>
            <a:prstGeom prst="rect">
              <a:avLst/>
            </a:prstGeom>
          </p:spPr>
        </p:pic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DECB949A-8D39-07DD-1345-FBEA06D6248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1236" y="202373"/>
            <a:ext cx="4029529" cy="403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33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134</Words>
  <Application>Microsoft Office PowerPoint</Application>
  <PresentationFormat>شاشة عريضة</PresentationFormat>
  <Paragraphs>14</Paragraphs>
  <Slides>22</Slides>
  <Notes>5</Notes>
  <HiddenSlides>2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6" baseType="lpstr">
      <vt:lpstr>Aptos</vt:lpstr>
      <vt:lpstr>Arial</vt:lpstr>
      <vt:lpstr>Harmattan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Hasan Selim</cp:lastModifiedBy>
  <cp:revision>18</cp:revision>
  <dcterms:created xsi:type="dcterms:W3CDTF">2013-01-27T09:14:16Z</dcterms:created>
  <dcterms:modified xsi:type="dcterms:W3CDTF">2026-09-09T12:52:15Z</dcterms:modified>
  <cp:category/>
</cp:coreProperties>
</file>