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48" r:id="rId1"/>
  </p:sldMasterIdLst>
  <p:notesMasterIdLst>
    <p:notesMasterId r:id="rId18"/>
  </p:notesMasterIdLst>
  <p:sldIdLst>
    <p:sldId id="472" r:id="rId2"/>
    <p:sldId id="476" r:id="rId3"/>
    <p:sldId id="473" r:id="rId4"/>
    <p:sldId id="475" r:id="rId5"/>
    <p:sldId id="478" r:id="rId6"/>
    <p:sldId id="479" r:id="rId7"/>
    <p:sldId id="480" r:id="rId8"/>
    <p:sldId id="481" r:id="rId9"/>
    <p:sldId id="482" r:id="rId10"/>
    <p:sldId id="484" r:id="rId11"/>
    <p:sldId id="483" r:id="rId12"/>
    <p:sldId id="485" r:id="rId13"/>
    <p:sldId id="486" r:id="rId14"/>
    <p:sldId id="477" r:id="rId15"/>
    <p:sldId id="344" r:id="rId16"/>
    <p:sldId id="316" r:id="rId17"/>
  </p:sldIdLst>
  <p:sldSz cx="12192000" cy="6858000"/>
  <p:notesSz cx="6858000" cy="9144000"/>
  <p:embeddedFontLst>
    <p:embeddedFont>
      <p:font typeface="Cairo" panose="020B0604020202020204" charset="0"/>
      <p:regular r:id="rId19"/>
      <p:bold r:id="rId20"/>
    </p:embeddedFont>
    <p:embeddedFont>
      <p:font typeface="El Messiri" pitchFamily="2" charset="-78"/>
      <p:regular r:id="rId21"/>
      <p:bold r:id="rId22"/>
    </p:embeddedFont>
    <p:embeddedFont>
      <p:font typeface="Harmattan" panose="01000503000000020003" pitchFamily="2" charset="-78"/>
      <p:regular r:id="rId23"/>
      <p:bold r:id="rId24"/>
    </p:embeddedFont>
  </p:embeddedFontLst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المقدمة" id="{0B9D9C2E-3139-4CA3-A247-8044E0D20421}">
          <p14:sldIdLst>
            <p14:sldId id="472"/>
            <p14:sldId id="476"/>
            <p14:sldId id="473"/>
          </p14:sldIdLst>
        </p14:section>
        <p14:section name="الاسئلة" id="{5A2F150F-69C8-489B-A7B5-B10F46E1C6D9}">
          <p14:sldIdLst>
            <p14:sldId id="475"/>
            <p14:sldId id="478"/>
            <p14:sldId id="479"/>
            <p14:sldId id="480"/>
            <p14:sldId id="481"/>
            <p14:sldId id="482"/>
            <p14:sldId id="484"/>
            <p14:sldId id="483"/>
            <p14:sldId id="485"/>
            <p14:sldId id="486"/>
            <p14:sldId id="477"/>
          </p14:sldIdLst>
        </p14:section>
        <p14:section name="تعليمات الاستخدام" id="{831F6C9E-DD6B-4BD0-B498-E3A37ED2EE17}">
          <p14:sldIdLst>
            <p14:sldId id="344"/>
            <p14:sldId id="31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455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317" userDrawn="1">
          <p15:clr>
            <a:srgbClr val="A4A3A4"/>
          </p15:clr>
        </p15:guide>
        <p15:guide id="4" orient="horz" pos="4156" userDrawn="1">
          <p15:clr>
            <a:srgbClr val="A4A3A4"/>
          </p15:clr>
        </p15:guide>
        <p15:guide id="5" orient="horz" pos="163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ssan MH" initials="hM" lastIdx="1" clrIdx="0">
    <p:extLst>
      <p:ext uri="{19B8F6BF-5375-455C-9EA6-DF929625EA0E}">
        <p15:presenceInfo xmlns:p15="http://schemas.microsoft.com/office/powerpoint/2012/main" userId="84cd2103f36ef0d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52BEB"/>
    <a:srgbClr val="FFDF3D"/>
    <a:srgbClr val="008FF6"/>
    <a:srgbClr val="633F5C"/>
    <a:srgbClr val="AA5120"/>
    <a:srgbClr val="DEC1A1"/>
    <a:srgbClr val="953F14"/>
    <a:srgbClr val="E78840"/>
    <a:srgbClr val="FC8B4F"/>
    <a:srgbClr val="FEFB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E09B30-C166-4DCD-BEA7-9AD4AECA9E7F}" v="9" dt="2024-03-16T14:49:53.2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483" autoAdjust="0"/>
    <p:restoredTop sz="95056" autoAdjust="0"/>
  </p:normalViewPr>
  <p:slideViewPr>
    <p:cSldViewPr snapToGrid="0" showGuides="1">
      <p:cViewPr>
        <p:scale>
          <a:sx n="66" d="100"/>
          <a:sy n="66" d="100"/>
        </p:scale>
        <p:origin x="1306" y="557"/>
      </p:cViewPr>
      <p:guideLst>
        <p:guide orient="horz" pos="2455"/>
        <p:guide pos="3840"/>
        <p:guide orient="horz" pos="3317"/>
        <p:guide orient="horz" pos="4156"/>
        <p:guide orient="horz" pos="163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san Moddather" userId="84cd2103f36ef0dc" providerId="LiveId" clId="{B9F3E8ED-F996-4280-8B49-F63B52BBAAF6}"/>
    <pc:docChg chg="addSld modSld">
      <pc:chgData name="Hassan Moddather" userId="84cd2103f36ef0dc" providerId="LiveId" clId="{B9F3E8ED-F996-4280-8B49-F63B52BBAAF6}" dt="2023-04-14T22:07:35.911" v="1" actId="729"/>
      <pc:docMkLst>
        <pc:docMk/>
      </pc:docMkLst>
      <pc:sldChg chg="add mod modShow">
        <pc:chgData name="Hassan Moddather" userId="84cd2103f36ef0dc" providerId="LiveId" clId="{B9F3E8ED-F996-4280-8B49-F63B52BBAAF6}" dt="2023-04-14T22:07:35.911" v="1" actId="729"/>
        <pc:sldMkLst>
          <pc:docMk/>
          <pc:sldMk cId="1832840326" sldId="471"/>
        </pc:sldMkLst>
      </pc:sldChg>
    </pc:docChg>
  </pc:docChgLst>
  <pc:docChgLst>
    <pc:chgData name="hassan MH" userId="84cd2103f36ef0dc" providerId="LiveId" clId="{342E3C72-4D42-4BD5-92A4-E44CCAD8F0B1}"/>
    <pc:docChg chg="undo custSel addSld delSld modSld modMainMaster modSection">
      <pc:chgData name="hassan MH" userId="84cd2103f36ef0dc" providerId="LiveId" clId="{342E3C72-4D42-4BD5-92A4-E44CCAD8F0B1}" dt="2022-04-19T11:03:33.148" v="46" actId="1076"/>
      <pc:docMkLst>
        <pc:docMk/>
      </pc:docMkLst>
      <pc:sldChg chg="modSp mod">
        <pc:chgData name="hassan MH" userId="84cd2103f36ef0dc" providerId="LiveId" clId="{342E3C72-4D42-4BD5-92A4-E44CCAD8F0B1}" dt="2022-04-19T10:52:13.440" v="5" actId="12789"/>
        <pc:sldMkLst>
          <pc:docMk/>
          <pc:sldMk cId="3084966790" sldId="276"/>
        </pc:sldMkLst>
        <pc:spChg chg="mod">
          <ac:chgData name="hassan MH" userId="84cd2103f36ef0dc" providerId="LiveId" clId="{342E3C72-4D42-4BD5-92A4-E44CCAD8F0B1}" dt="2022-04-19T10:52:13.440" v="5" actId="12789"/>
          <ac:spMkLst>
            <pc:docMk/>
            <pc:sldMk cId="3084966790" sldId="276"/>
            <ac:spMk id="17" creationId="{E9A51D34-2369-4526-A829-76B704456EEC}"/>
          </ac:spMkLst>
        </pc:spChg>
      </pc:sldChg>
      <pc:sldChg chg="modSp mod">
        <pc:chgData name="hassan MH" userId="84cd2103f36ef0dc" providerId="LiveId" clId="{342E3C72-4D42-4BD5-92A4-E44CCAD8F0B1}" dt="2022-04-19T10:52:07.950" v="3" actId="12789"/>
        <pc:sldMkLst>
          <pc:docMk/>
          <pc:sldMk cId="349411653" sldId="277"/>
        </pc:sldMkLst>
        <pc:spChg chg="mod">
          <ac:chgData name="hassan MH" userId="84cd2103f36ef0dc" providerId="LiveId" clId="{342E3C72-4D42-4BD5-92A4-E44CCAD8F0B1}" dt="2022-04-19T10:52:07.950" v="3" actId="12789"/>
          <ac:spMkLst>
            <pc:docMk/>
            <pc:sldMk cId="349411653" sldId="277"/>
            <ac:spMk id="21" creationId="{50A63781-72CD-428D-A14D-5576D75A57C7}"/>
          </ac:spMkLst>
        </pc:spChg>
      </pc:sldChg>
      <pc:sldChg chg="modSp mod">
        <pc:chgData name="hassan MH" userId="84cd2103f36ef0dc" providerId="LiveId" clId="{342E3C72-4D42-4BD5-92A4-E44CCAD8F0B1}" dt="2022-04-19T10:57:03.886" v="17" actId="1076"/>
        <pc:sldMkLst>
          <pc:docMk/>
          <pc:sldMk cId="2365406340" sldId="278"/>
        </pc:sldMkLst>
        <pc:spChg chg="mod">
          <ac:chgData name="hassan MH" userId="84cd2103f36ef0dc" providerId="LiveId" clId="{342E3C72-4D42-4BD5-92A4-E44CCAD8F0B1}" dt="2022-04-19T10:57:03.886" v="17" actId="1076"/>
          <ac:spMkLst>
            <pc:docMk/>
            <pc:sldMk cId="2365406340" sldId="278"/>
            <ac:spMk id="10" creationId="{DDE3A97E-A45D-453E-8E6D-5702E6E2059C}"/>
          </ac:spMkLst>
        </pc:spChg>
      </pc:sldChg>
      <pc:sldChg chg="del">
        <pc:chgData name="hassan MH" userId="84cd2103f36ef0dc" providerId="LiveId" clId="{342E3C72-4D42-4BD5-92A4-E44CCAD8F0B1}" dt="2022-04-19T10:58:55.583" v="24" actId="47"/>
        <pc:sldMkLst>
          <pc:docMk/>
          <pc:sldMk cId="1947079267" sldId="279"/>
        </pc:sldMkLst>
      </pc:sldChg>
      <pc:sldChg chg="modSp mod modAnim">
        <pc:chgData name="hassan MH" userId="84cd2103f36ef0dc" providerId="LiveId" clId="{342E3C72-4D42-4BD5-92A4-E44CCAD8F0B1}" dt="2022-04-19T11:03:33.148" v="46" actId="1076"/>
        <pc:sldMkLst>
          <pc:docMk/>
          <pc:sldMk cId="4103877078" sldId="282"/>
        </pc:sldMkLst>
        <pc:spChg chg="mod">
          <ac:chgData name="hassan MH" userId="84cd2103f36ef0dc" providerId="LiveId" clId="{342E3C72-4D42-4BD5-92A4-E44CCAD8F0B1}" dt="2022-04-19T11:03:33.148" v="46" actId="1076"/>
          <ac:spMkLst>
            <pc:docMk/>
            <pc:sldMk cId="4103877078" sldId="282"/>
            <ac:spMk id="26" creationId="{D5CDA67D-221D-4220-8637-8DAFF4F3CDA7}"/>
          </ac:spMkLst>
        </pc:spChg>
      </pc:sldChg>
      <pc:sldChg chg="modSp mod">
        <pc:chgData name="hassan MH" userId="84cd2103f36ef0dc" providerId="LiveId" clId="{342E3C72-4D42-4BD5-92A4-E44CCAD8F0B1}" dt="2022-04-19T10:57:58.942" v="21" actId="1076"/>
        <pc:sldMkLst>
          <pc:docMk/>
          <pc:sldMk cId="3062912734" sldId="283"/>
        </pc:sldMkLst>
        <pc:spChg chg="mod">
          <ac:chgData name="hassan MH" userId="84cd2103f36ef0dc" providerId="LiveId" clId="{342E3C72-4D42-4BD5-92A4-E44CCAD8F0B1}" dt="2022-04-19T10:57:58.942" v="21" actId="1076"/>
          <ac:spMkLst>
            <pc:docMk/>
            <pc:sldMk cId="3062912734" sldId="283"/>
            <ac:spMk id="22" creationId="{14403758-FF6B-4F01-92E2-9A1CB901CE44}"/>
          </ac:spMkLst>
        </pc:spChg>
        <pc:picChg chg="mod">
          <ac:chgData name="hassan MH" userId="84cd2103f36ef0dc" providerId="LiveId" clId="{342E3C72-4D42-4BD5-92A4-E44CCAD8F0B1}" dt="2022-04-19T10:57:54.032" v="19" actId="1076"/>
          <ac:picMkLst>
            <pc:docMk/>
            <pc:sldMk cId="3062912734" sldId="283"/>
            <ac:picMk id="11" creationId="{E8A77A16-6B4E-42E2-A4A5-878AA3108C0E}"/>
          </ac:picMkLst>
        </pc:picChg>
      </pc:sldChg>
      <pc:sldChg chg="add del setBg">
        <pc:chgData name="hassan MH" userId="84cd2103f36ef0dc" providerId="LiveId" clId="{342E3C72-4D42-4BD5-92A4-E44CCAD8F0B1}" dt="2022-04-19T10:58:50.987" v="23"/>
        <pc:sldMkLst>
          <pc:docMk/>
          <pc:sldMk cId="350935131" sldId="284"/>
        </pc:sldMkLst>
      </pc:sldChg>
      <pc:sldChg chg="addSp modSp mod">
        <pc:chgData name="hassan MH" userId="84cd2103f36ef0dc" providerId="LiveId" clId="{342E3C72-4D42-4BD5-92A4-E44CCAD8F0B1}" dt="2022-04-19T11:01:14.307" v="40" actId="207"/>
        <pc:sldMkLst>
          <pc:docMk/>
          <pc:sldMk cId="4096775158" sldId="284"/>
        </pc:sldMkLst>
        <pc:spChg chg="add mod">
          <ac:chgData name="hassan MH" userId="84cd2103f36ef0dc" providerId="LiveId" clId="{342E3C72-4D42-4BD5-92A4-E44CCAD8F0B1}" dt="2022-04-19T11:01:14.307" v="40" actId="207"/>
          <ac:spMkLst>
            <pc:docMk/>
            <pc:sldMk cId="4096775158" sldId="284"/>
            <ac:spMk id="6" creationId="{6422D76E-5CBB-44B4-B38F-ADE1CFA0703E}"/>
          </ac:spMkLst>
        </pc:spChg>
      </pc:sldChg>
      <pc:sldMasterChg chg="addSp modSp mod">
        <pc:chgData name="hassan MH" userId="84cd2103f36ef0dc" providerId="LiveId" clId="{342E3C72-4D42-4BD5-92A4-E44CCAD8F0B1}" dt="2022-04-19T10:59:53.738" v="36" actId="12788"/>
        <pc:sldMasterMkLst>
          <pc:docMk/>
          <pc:sldMasterMk cId="2223005388" sldId="2147483648"/>
        </pc:sldMasterMkLst>
        <pc:spChg chg="add mod">
          <ac:chgData name="hassan MH" userId="84cd2103f36ef0dc" providerId="LiveId" clId="{342E3C72-4D42-4BD5-92A4-E44CCAD8F0B1}" dt="2022-04-19T10:59:53.738" v="36" actId="12788"/>
          <ac:spMkLst>
            <pc:docMk/>
            <pc:sldMasterMk cId="2223005388" sldId="2147483648"/>
            <ac:spMk id="8" creationId="{E3263395-9781-4794-BD81-7A0DB6855226}"/>
          </ac:spMkLst>
        </pc:spChg>
      </pc:sldMasterChg>
    </pc:docChg>
  </pc:docChgLst>
  <pc:docChgLst>
    <pc:chgData name="H M" userId="84cd2103f36ef0dc" providerId="LiveId" clId="{01E09B30-C166-4DCD-BEA7-9AD4AECA9E7F}"/>
    <pc:docChg chg="modSld">
      <pc:chgData name="H M" userId="84cd2103f36ef0dc" providerId="LiveId" clId="{01E09B30-C166-4DCD-BEA7-9AD4AECA9E7F}" dt="2024-03-16T14:52:25.568" v="11" actId="1076"/>
      <pc:docMkLst>
        <pc:docMk/>
      </pc:docMkLst>
      <pc:sldChg chg="modSp mod">
        <pc:chgData name="H M" userId="84cd2103f36ef0dc" providerId="LiveId" clId="{01E09B30-C166-4DCD-BEA7-9AD4AECA9E7F}" dt="2024-03-16T14:49:16.274" v="2" actId="12789"/>
        <pc:sldMkLst>
          <pc:docMk/>
          <pc:sldMk cId="2178105663" sldId="473"/>
        </pc:sldMkLst>
        <pc:spChg chg="mod">
          <ac:chgData name="H M" userId="84cd2103f36ef0dc" providerId="LiveId" clId="{01E09B30-C166-4DCD-BEA7-9AD4AECA9E7F}" dt="2024-03-16T14:49:16.274" v="2" actId="12789"/>
          <ac:spMkLst>
            <pc:docMk/>
            <pc:sldMk cId="2178105663" sldId="473"/>
            <ac:spMk id="3" creationId="{A8F20A43-B4A7-466F-53AC-5C81940565B6}"/>
          </ac:spMkLst>
        </pc:spChg>
      </pc:sldChg>
      <pc:sldChg chg="modSp mod">
        <pc:chgData name="H M" userId="84cd2103f36ef0dc" providerId="LiveId" clId="{01E09B30-C166-4DCD-BEA7-9AD4AECA9E7F}" dt="2024-03-16T14:52:25.568" v="11" actId="1076"/>
        <pc:sldMkLst>
          <pc:docMk/>
          <pc:sldMk cId="2830667397" sldId="475"/>
        </pc:sldMkLst>
        <pc:spChg chg="mod">
          <ac:chgData name="H M" userId="84cd2103f36ef0dc" providerId="LiveId" clId="{01E09B30-C166-4DCD-BEA7-9AD4AECA9E7F}" dt="2024-03-16T14:52:25.568" v="11" actId="1076"/>
          <ac:spMkLst>
            <pc:docMk/>
            <pc:sldMk cId="2830667397" sldId="475"/>
            <ac:spMk id="10" creationId="{A40D20A5-5E22-0A6F-FDDF-7EC887A74C8C}"/>
          </ac:spMkLst>
        </pc:spChg>
      </pc:sldChg>
      <pc:sldChg chg="modTransition">
        <pc:chgData name="H M" userId="84cd2103f36ef0dc" providerId="LiveId" clId="{01E09B30-C166-4DCD-BEA7-9AD4AECA9E7F}" dt="2024-03-16T14:49:53.200" v="10"/>
        <pc:sldMkLst>
          <pc:docMk/>
          <pc:sldMk cId="3644741614" sldId="47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BAA5D80-B819-4390-928E-B4D7E737AA68}" type="datetimeFigureOut">
              <a:rPr lang="ar-EG" smtClean="0"/>
              <a:t>07/09/1445</a:t>
            </a:fld>
            <a:endParaRPr lang="ar-EG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1BBE34E-00FD-4E00-AA7A-1706DD9907DB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497378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dirty="0">
                <a:solidFill>
                  <a:schemeClr val="bg1">
                    <a:lumMod val="75000"/>
                  </a:schemeClr>
                </a:solidFill>
              </a:rPr>
              <a:t>هذا القالب من تصميم موقع انجز (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ingez-ppt.com</a:t>
            </a:r>
            <a:r>
              <a:rPr lang="ar-SA" sz="1200" dirty="0">
                <a:solidFill>
                  <a:schemeClr val="bg1">
                    <a:lumMod val="75000"/>
                  </a:schemeClr>
                </a:solidFill>
              </a:rPr>
              <a:t> ) : موقع عربي متخصص بتصميم قوالب البوربوينت باللغة العربية</a:t>
            </a:r>
            <a:endParaRPr lang="ar-EG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AEE65-B85F-4666-B6BC-9C3C3B14038B}" type="slidenum">
              <a:rPr lang="ar-SA" smtClean="0"/>
              <a:t>15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65685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SA" dirty="0"/>
              <a:t>تم تنزيل هذا القالب من موقع </a:t>
            </a:r>
            <a:r>
              <a:rPr lang="en-US" dirty="0"/>
              <a:t>ingez-ppt.com </a:t>
            </a:r>
            <a:r>
              <a:rPr lang="ar-SA" dirty="0"/>
              <a:t> روابط تحميل الخطوط المستخدمة :</a:t>
            </a:r>
          </a:p>
          <a:p>
            <a:r>
              <a:rPr lang="en-GB" dirty="0"/>
              <a:t>https://fonts.google.com/specimen/Harmattan?subset=arabic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ED8D1-4334-4964-8D2E-D7A9C856A15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751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859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414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ربع نص 7">
            <a:extLst>
              <a:ext uri="{FF2B5EF4-FFF2-40B4-BE49-F238E27FC236}">
                <a16:creationId xmlns:a16="http://schemas.microsoft.com/office/drawing/2014/main" id="{E3263395-9781-4794-BD81-7A0DB6855226}"/>
              </a:ext>
            </a:extLst>
          </p:cNvPr>
          <p:cNvSpPr txBox="1"/>
          <p:nvPr userDrawn="1"/>
        </p:nvSpPr>
        <p:spPr>
          <a:xfrm>
            <a:off x="576323" y="-509806"/>
            <a:ext cx="110393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El Messiri" pitchFamily="2" charset="-78"/>
                <a:cs typeface="El Messiri" pitchFamily="2" charset="-78"/>
              </a:rPr>
              <a:t>هذا القالب من تصميم موقع انجز (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El Messiri" pitchFamily="2" charset="-78"/>
                <a:cs typeface="El Messiri" pitchFamily="2" charset="-78"/>
              </a:rPr>
              <a:t>ingez-ppt.com</a:t>
            </a:r>
            <a:r>
              <a:rPr lang="ar-SA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El Messiri" pitchFamily="2" charset="-78"/>
                <a:cs typeface="El Messiri" pitchFamily="2" charset="-78"/>
              </a:rPr>
              <a:t> ) : موقع عربي متخصص بتصميم قوالب البوربوينت باللغة العربية</a:t>
            </a:r>
            <a:endParaRPr lang="ar-EG" sz="1200" dirty="0">
              <a:solidFill>
                <a:schemeClr val="tx1">
                  <a:lumMod val="65000"/>
                  <a:lumOff val="35000"/>
                </a:schemeClr>
              </a:solidFill>
              <a:latin typeface="El Messiri" pitchFamily="2" charset="-78"/>
              <a:cs typeface="El Messiri" pitchFamily="2" charset="-78"/>
            </a:endParaRPr>
          </a:p>
          <a:p>
            <a:pPr algn="ctr"/>
            <a:endParaRPr lang="ar-SA" sz="1200" dirty="0">
              <a:solidFill>
                <a:schemeClr val="tx1">
                  <a:lumMod val="65000"/>
                  <a:lumOff val="35000"/>
                </a:schemeClr>
              </a:solidFill>
              <a:latin typeface="El Messiri" pitchFamily="2" charset="-78"/>
              <a:cs typeface="El Messiri" pitchFamily="2" charset="-78"/>
            </a:endParaRPr>
          </a:p>
          <a:p>
            <a:pPr algn="ctr"/>
            <a:endParaRPr lang="ar-SA" sz="1200" dirty="0">
              <a:solidFill>
                <a:schemeClr val="tx1">
                  <a:lumMod val="65000"/>
                  <a:lumOff val="35000"/>
                </a:schemeClr>
              </a:solidFill>
              <a:latin typeface="El Messiri" pitchFamily="2" charset="-78"/>
              <a:cs typeface="El Messir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23005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.png"/><Relationship Id="rId4" Type="http://schemas.openxmlformats.org/officeDocument/2006/relationships/audio" Target="../media/media2.m4a"/><Relationship Id="rId9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12" Type="http://schemas.openxmlformats.org/officeDocument/2006/relationships/audio" Target="../media/audio4.wav"/><Relationship Id="rId2" Type="http://schemas.openxmlformats.org/officeDocument/2006/relationships/video" Target="../media/media3.mp4"/><Relationship Id="rId16" Type="http://schemas.openxmlformats.org/officeDocument/2006/relationships/image" Target="../media/image8.png"/><Relationship Id="rId1" Type="http://schemas.microsoft.com/office/2007/relationships/media" Target="../media/media3.mp4"/><Relationship Id="rId6" Type="http://schemas.openxmlformats.org/officeDocument/2006/relationships/image" Target="../media/image10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5" Type="http://schemas.openxmlformats.org/officeDocument/2006/relationships/audio" Target="../media/audio2.wav"/><Relationship Id="rId10" Type="http://schemas.openxmlformats.org/officeDocument/2006/relationships/audio" Target="../media/audio1.wav"/><Relationship Id="rId4" Type="http://schemas.openxmlformats.org/officeDocument/2006/relationships/image" Target="../media/image9.png"/><Relationship Id="rId9" Type="http://schemas.openxmlformats.org/officeDocument/2006/relationships/audio" Target="../media/audio3.wav"/><Relationship Id="rId1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12" Type="http://schemas.openxmlformats.org/officeDocument/2006/relationships/audio" Target="../media/audio4.wav"/><Relationship Id="rId2" Type="http://schemas.openxmlformats.org/officeDocument/2006/relationships/video" Target="../media/media3.mp4"/><Relationship Id="rId16" Type="http://schemas.openxmlformats.org/officeDocument/2006/relationships/image" Target="../media/image8.png"/><Relationship Id="rId1" Type="http://schemas.microsoft.com/office/2007/relationships/media" Target="../media/media3.mp4"/><Relationship Id="rId6" Type="http://schemas.openxmlformats.org/officeDocument/2006/relationships/image" Target="../media/image10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5" Type="http://schemas.openxmlformats.org/officeDocument/2006/relationships/audio" Target="../media/audio2.wav"/><Relationship Id="rId10" Type="http://schemas.openxmlformats.org/officeDocument/2006/relationships/audio" Target="../media/audio1.wav"/><Relationship Id="rId4" Type="http://schemas.openxmlformats.org/officeDocument/2006/relationships/image" Target="../media/image9.png"/><Relationship Id="rId9" Type="http://schemas.openxmlformats.org/officeDocument/2006/relationships/audio" Target="../media/audio3.wav"/><Relationship Id="rId1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12" Type="http://schemas.openxmlformats.org/officeDocument/2006/relationships/audio" Target="../media/audio4.wav"/><Relationship Id="rId2" Type="http://schemas.openxmlformats.org/officeDocument/2006/relationships/video" Target="../media/media3.mp4"/><Relationship Id="rId16" Type="http://schemas.openxmlformats.org/officeDocument/2006/relationships/image" Target="../media/image8.png"/><Relationship Id="rId1" Type="http://schemas.microsoft.com/office/2007/relationships/media" Target="../media/media3.mp4"/><Relationship Id="rId6" Type="http://schemas.openxmlformats.org/officeDocument/2006/relationships/image" Target="../media/image10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5" Type="http://schemas.openxmlformats.org/officeDocument/2006/relationships/audio" Target="../media/audio2.wav"/><Relationship Id="rId10" Type="http://schemas.openxmlformats.org/officeDocument/2006/relationships/audio" Target="../media/audio1.wav"/><Relationship Id="rId4" Type="http://schemas.openxmlformats.org/officeDocument/2006/relationships/image" Target="../media/image9.png"/><Relationship Id="rId9" Type="http://schemas.openxmlformats.org/officeDocument/2006/relationships/audio" Target="../media/audio3.wav"/><Relationship Id="rId1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12" Type="http://schemas.openxmlformats.org/officeDocument/2006/relationships/audio" Target="../media/audio4.wav"/><Relationship Id="rId2" Type="http://schemas.openxmlformats.org/officeDocument/2006/relationships/video" Target="../media/media3.mp4"/><Relationship Id="rId16" Type="http://schemas.openxmlformats.org/officeDocument/2006/relationships/image" Target="../media/image8.png"/><Relationship Id="rId1" Type="http://schemas.microsoft.com/office/2007/relationships/media" Target="../media/media3.mp4"/><Relationship Id="rId6" Type="http://schemas.openxmlformats.org/officeDocument/2006/relationships/image" Target="../media/image10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5" Type="http://schemas.openxmlformats.org/officeDocument/2006/relationships/audio" Target="../media/audio2.wav"/><Relationship Id="rId10" Type="http://schemas.openxmlformats.org/officeDocument/2006/relationships/audio" Target="../media/audio1.wav"/><Relationship Id="rId4" Type="http://schemas.openxmlformats.org/officeDocument/2006/relationships/image" Target="../media/image9.png"/><Relationship Id="rId9" Type="http://schemas.openxmlformats.org/officeDocument/2006/relationships/audio" Target="../media/audio3.wav"/><Relationship Id="rId1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8.png"/><Relationship Id="rId5" Type="http://schemas.openxmlformats.org/officeDocument/2006/relationships/audio" Target="../media/audio2.wav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fonts.google.com/specimen/Harmattan?subset=arabic&amp;preview.text=%D8%A7%D9%84%D8%AD%D8%A8%20%D8%B3%D9%85%D8%A7%D8%A1%20%D9%84%D8%A7%20%D8%AA%D9%85%D8%B7%D8%B1%20%D8%BA%D9%8A%D8%B1%20%D8%A7%D9%84%D8%A3%D8%AD%D9%84%D8%A7%D9%85.&amp;preview.text_type=custo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1.png"/><Relationship Id="rId9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12" Type="http://schemas.openxmlformats.org/officeDocument/2006/relationships/audio" Target="../media/audio4.wav"/><Relationship Id="rId2" Type="http://schemas.openxmlformats.org/officeDocument/2006/relationships/video" Target="../media/media3.mp4"/><Relationship Id="rId16" Type="http://schemas.openxmlformats.org/officeDocument/2006/relationships/image" Target="../media/image8.png"/><Relationship Id="rId1" Type="http://schemas.microsoft.com/office/2007/relationships/media" Target="../media/media3.mp4"/><Relationship Id="rId6" Type="http://schemas.openxmlformats.org/officeDocument/2006/relationships/image" Target="../media/image10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5" Type="http://schemas.openxmlformats.org/officeDocument/2006/relationships/audio" Target="../media/audio2.wav"/><Relationship Id="rId10" Type="http://schemas.openxmlformats.org/officeDocument/2006/relationships/audio" Target="../media/audio1.wav"/><Relationship Id="rId4" Type="http://schemas.openxmlformats.org/officeDocument/2006/relationships/image" Target="../media/image9.png"/><Relationship Id="rId9" Type="http://schemas.openxmlformats.org/officeDocument/2006/relationships/audio" Target="../media/audio3.wav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12" Type="http://schemas.openxmlformats.org/officeDocument/2006/relationships/audio" Target="../media/audio4.wav"/><Relationship Id="rId2" Type="http://schemas.openxmlformats.org/officeDocument/2006/relationships/video" Target="../media/media3.mp4"/><Relationship Id="rId16" Type="http://schemas.openxmlformats.org/officeDocument/2006/relationships/image" Target="../media/image8.png"/><Relationship Id="rId1" Type="http://schemas.microsoft.com/office/2007/relationships/media" Target="../media/media3.mp4"/><Relationship Id="rId6" Type="http://schemas.openxmlformats.org/officeDocument/2006/relationships/image" Target="../media/image10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5" Type="http://schemas.openxmlformats.org/officeDocument/2006/relationships/audio" Target="../media/audio2.wav"/><Relationship Id="rId10" Type="http://schemas.openxmlformats.org/officeDocument/2006/relationships/audio" Target="../media/audio1.wav"/><Relationship Id="rId4" Type="http://schemas.openxmlformats.org/officeDocument/2006/relationships/image" Target="../media/image9.png"/><Relationship Id="rId9" Type="http://schemas.openxmlformats.org/officeDocument/2006/relationships/audio" Target="../media/audio3.wav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12" Type="http://schemas.openxmlformats.org/officeDocument/2006/relationships/audio" Target="../media/audio4.wav"/><Relationship Id="rId2" Type="http://schemas.openxmlformats.org/officeDocument/2006/relationships/video" Target="../media/media3.mp4"/><Relationship Id="rId16" Type="http://schemas.openxmlformats.org/officeDocument/2006/relationships/image" Target="../media/image8.png"/><Relationship Id="rId1" Type="http://schemas.microsoft.com/office/2007/relationships/media" Target="../media/media3.mp4"/><Relationship Id="rId6" Type="http://schemas.openxmlformats.org/officeDocument/2006/relationships/image" Target="../media/image10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5" Type="http://schemas.openxmlformats.org/officeDocument/2006/relationships/audio" Target="../media/audio2.wav"/><Relationship Id="rId10" Type="http://schemas.openxmlformats.org/officeDocument/2006/relationships/audio" Target="../media/audio1.wav"/><Relationship Id="rId4" Type="http://schemas.openxmlformats.org/officeDocument/2006/relationships/image" Target="../media/image9.png"/><Relationship Id="rId9" Type="http://schemas.openxmlformats.org/officeDocument/2006/relationships/audio" Target="../media/audio3.wav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12" Type="http://schemas.openxmlformats.org/officeDocument/2006/relationships/audio" Target="../media/audio4.wav"/><Relationship Id="rId2" Type="http://schemas.openxmlformats.org/officeDocument/2006/relationships/video" Target="../media/media3.mp4"/><Relationship Id="rId16" Type="http://schemas.openxmlformats.org/officeDocument/2006/relationships/image" Target="../media/image8.png"/><Relationship Id="rId1" Type="http://schemas.microsoft.com/office/2007/relationships/media" Target="../media/media3.mp4"/><Relationship Id="rId6" Type="http://schemas.openxmlformats.org/officeDocument/2006/relationships/image" Target="../media/image10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5" Type="http://schemas.openxmlformats.org/officeDocument/2006/relationships/audio" Target="../media/audio2.wav"/><Relationship Id="rId10" Type="http://schemas.openxmlformats.org/officeDocument/2006/relationships/audio" Target="../media/audio1.wav"/><Relationship Id="rId4" Type="http://schemas.openxmlformats.org/officeDocument/2006/relationships/image" Target="../media/image9.png"/><Relationship Id="rId9" Type="http://schemas.openxmlformats.org/officeDocument/2006/relationships/audio" Target="../media/audio3.wav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12" Type="http://schemas.openxmlformats.org/officeDocument/2006/relationships/audio" Target="../media/audio4.wav"/><Relationship Id="rId2" Type="http://schemas.openxmlformats.org/officeDocument/2006/relationships/video" Target="../media/media3.mp4"/><Relationship Id="rId16" Type="http://schemas.openxmlformats.org/officeDocument/2006/relationships/image" Target="../media/image8.png"/><Relationship Id="rId1" Type="http://schemas.microsoft.com/office/2007/relationships/media" Target="../media/media3.mp4"/><Relationship Id="rId6" Type="http://schemas.openxmlformats.org/officeDocument/2006/relationships/image" Target="../media/image10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5" Type="http://schemas.openxmlformats.org/officeDocument/2006/relationships/audio" Target="../media/audio2.wav"/><Relationship Id="rId10" Type="http://schemas.openxmlformats.org/officeDocument/2006/relationships/audio" Target="../media/audio1.wav"/><Relationship Id="rId4" Type="http://schemas.openxmlformats.org/officeDocument/2006/relationships/image" Target="../media/image9.png"/><Relationship Id="rId9" Type="http://schemas.openxmlformats.org/officeDocument/2006/relationships/audio" Target="../media/audio3.wav"/><Relationship Id="rId1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12" Type="http://schemas.openxmlformats.org/officeDocument/2006/relationships/audio" Target="../media/audio4.wav"/><Relationship Id="rId2" Type="http://schemas.openxmlformats.org/officeDocument/2006/relationships/video" Target="../media/media3.mp4"/><Relationship Id="rId16" Type="http://schemas.openxmlformats.org/officeDocument/2006/relationships/image" Target="../media/image8.png"/><Relationship Id="rId1" Type="http://schemas.microsoft.com/office/2007/relationships/media" Target="../media/media3.mp4"/><Relationship Id="rId6" Type="http://schemas.openxmlformats.org/officeDocument/2006/relationships/image" Target="../media/image10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5" Type="http://schemas.openxmlformats.org/officeDocument/2006/relationships/audio" Target="../media/audio2.wav"/><Relationship Id="rId10" Type="http://schemas.openxmlformats.org/officeDocument/2006/relationships/audio" Target="../media/audio1.wav"/><Relationship Id="rId4" Type="http://schemas.openxmlformats.org/officeDocument/2006/relationships/image" Target="../media/image9.png"/><Relationship Id="rId9" Type="http://schemas.openxmlformats.org/officeDocument/2006/relationships/audio" Target="../media/audio3.wav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س">
            <a:hlinkClick r:id="" action="ppaction://media"/>
            <a:extLst>
              <a:ext uri="{FF2B5EF4-FFF2-40B4-BE49-F238E27FC236}">
                <a16:creationId xmlns:a16="http://schemas.microsoft.com/office/drawing/2014/main" id="{766AC4C9-8565-9153-827D-9F7FB190F82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582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4D25058D-8438-087F-55D9-7951E060CAFB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7" name="mixkit-wind-in-the-top-of-the-mountain-1267">
            <a:hlinkClick r:id="" action="ppaction://media"/>
            <a:extLst>
              <a:ext uri="{FF2B5EF4-FFF2-40B4-BE49-F238E27FC236}">
                <a16:creationId xmlns:a16="http://schemas.microsoft.com/office/drawing/2014/main" id="{2F14208F-EE85-869C-8932-53F94B8025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08637" y="-1231426"/>
            <a:ext cx="487363" cy="487363"/>
          </a:xfrm>
          <a:prstGeom prst="rect">
            <a:avLst/>
          </a:prstGeom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DE0B778E-E5DC-FFCD-56EB-B5005CD9E5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21" y="1264802"/>
            <a:ext cx="11142560" cy="4510530"/>
          </a:xfrm>
          <a:prstGeom prst="rect">
            <a:avLst/>
          </a:prstGeom>
        </p:spPr>
      </p:pic>
      <p:sp>
        <p:nvSpPr>
          <p:cNvPr id="31" name="زر البدء">
            <a:hlinkClick r:id="" action="ppaction://hlinkshowjump?jump=nextslide">
              <a:snd r:embed="rId9" name="arrow.wav"/>
            </a:hlinkClick>
            <a:hlinkHover r:id="" action="ppaction://noaction" highlightClick="1">
              <a:snd r:embed="rId9" name="arrow.wav"/>
            </a:hlinkHover>
            <a:extLst>
              <a:ext uri="{FF2B5EF4-FFF2-40B4-BE49-F238E27FC236}">
                <a16:creationId xmlns:a16="http://schemas.microsoft.com/office/drawing/2014/main" id="{EB6610BE-7A69-B143-8BB9-51262559B118}"/>
              </a:ext>
            </a:extLst>
          </p:cNvPr>
          <p:cNvSpPr/>
          <p:nvPr/>
        </p:nvSpPr>
        <p:spPr>
          <a:xfrm>
            <a:off x="5219700" y="6128913"/>
            <a:ext cx="1752600" cy="375506"/>
          </a:xfrm>
          <a:prstGeom prst="roundRect">
            <a:avLst>
              <a:gd name="adj" fmla="val 0"/>
            </a:avLst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اضغط هنا للبدء</a:t>
            </a:r>
            <a:endParaRPr lang="ar-EG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7367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64634"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ene 2">
            <a:hlinkClick r:id="" action="ppaction://media"/>
            <a:extLst>
              <a:ext uri="{FF2B5EF4-FFF2-40B4-BE49-F238E27FC236}">
                <a16:creationId xmlns:a16="http://schemas.microsoft.com/office/drawing/2014/main" id="{231EC743-1319-B3D1-306F-68A86CA2E5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E3D78438-8C8F-E7EB-E79A-AB796A2D4E1B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46" name="خلفية">
            <a:extLst>
              <a:ext uri="{FF2B5EF4-FFF2-40B4-BE49-F238E27FC236}">
                <a16:creationId xmlns:a16="http://schemas.microsoft.com/office/drawing/2014/main" id="{8BCFE066-7C17-FC87-D19C-A44BDBA86705}"/>
              </a:ext>
            </a:extLst>
          </p:cNvPr>
          <p:cNvGrpSpPr/>
          <p:nvPr/>
        </p:nvGrpSpPr>
        <p:grpSpPr>
          <a:xfrm>
            <a:off x="5095077" y="300139"/>
            <a:ext cx="5427177" cy="6309005"/>
            <a:chOff x="5095077" y="300139"/>
            <a:chExt cx="5427177" cy="6309005"/>
          </a:xfrm>
        </p:grpSpPr>
        <p:pic>
          <p:nvPicPr>
            <p:cNvPr id="25" name="صورة 24">
              <a:extLst>
                <a:ext uri="{FF2B5EF4-FFF2-40B4-BE49-F238E27FC236}">
                  <a16:creationId xmlns:a16="http://schemas.microsoft.com/office/drawing/2014/main" id="{380DD7AD-E6BC-DAD1-07E0-DCBC5C52A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5077" y="902825"/>
              <a:ext cx="5427177" cy="5706319"/>
            </a:xfrm>
            <a:prstGeom prst="rect">
              <a:avLst/>
            </a:prstGeom>
          </p:spPr>
        </p:pic>
        <p:grpSp>
          <p:nvGrpSpPr>
            <p:cNvPr id="44" name="مجموعة 43">
              <a:extLst>
                <a:ext uri="{FF2B5EF4-FFF2-40B4-BE49-F238E27FC236}">
                  <a16:creationId xmlns:a16="http://schemas.microsoft.com/office/drawing/2014/main" id="{C1B131E8-AD9E-1B4F-5DDC-5ACF333B8B68}"/>
                </a:ext>
              </a:extLst>
            </p:cNvPr>
            <p:cNvGrpSpPr/>
            <p:nvPr/>
          </p:nvGrpSpPr>
          <p:grpSpPr>
            <a:xfrm>
              <a:off x="5869379" y="300139"/>
              <a:ext cx="3878573" cy="1312441"/>
              <a:chOff x="5869378" y="300139"/>
              <a:chExt cx="3878573" cy="1312441"/>
            </a:xfrm>
          </p:grpSpPr>
          <p:pic>
            <p:nvPicPr>
              <p:cNvPr id="29" name="صورة 28">
                <a:extLst>
                  <a:ext uri="{FF2B5EF4-FFF2-40B4-BE49-F238E27FC236}">
                    <a16:creationId xmlns:a16="http://schemas.microsoft.com/office/drawing/2014/main" id="{4ECCFF9D-9976-7E95-D4CC-054865D975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0918" b="35815"/>
              <a:stretch/>
            </p:blipFill>
            <p:spPr>
              <a:xfrm>
                <a:off x="5869378" y="300139"/>
                <a:ext cx="3878573" cy="1312441"/>
              </a:xfrm>
              <a:prstGeom prst="rect">
                <a:avLst/>
              </a:prstGeom>
            </p:spPr>
          </p:pic>
          <p:pic>
            <p:nvPicPr>
              <p:cNvPr id="43" name="صورة 42">
                <a:extLst>
                  <a:ext uri="{FF2B5EF4-FFF2-40B4-BE49-F238E27FC236}">
                    <a16:creationId xmlns:a16="http://schemas.microsoft.com/office/drawing/2014/main" id="{82477E43-C00E-7ED7-6576-C4C9232891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8412" y="477929"/>
                <a:ext cx="2540505" cy="641985"/>
              </a:xfrm>
              <a:prstGeom prst="rect">
                <a:avLst/>
              </a:prstGeom>
            </p:spPr>
          </p:pic>
        </p:grpSp>
      </p:grpSp>
      <p:sp>
        <p:nvSpPr>
          <p:cNvPr id="10" name="السؤال">
            <a:extLst>
              <a:ext uri="{FF2B5EF4-FFF2-40B4-BE49-F238E27FC236}">
                <a16:creationId xmlns:a16="http://schemas.microsoft.com/office/drawing/2014/main" id="{A40D20A5-5E22-0A6F-FDDF-7EC887A74C8C}"/>
              </a:ext>
            </a:extLst>
          </p:cNvPr>
          <p:cNvSpPr txBox="1"/>
          <p:nvPr/>
        </p:nvSpPr>
        <p:spPr>
          <a:xfrm>
            <a:off x="5616421" y="1809322"/>
            <a:ext cx="438372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ln w="10160">
                  <a:noFill/>
                  <a:prstDash val="solid"/>
                </a:ln>
                <a:solidFill>
                  <a:srgbClr val="633F5C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متى يجب الإفطار بعد الصيام ؟</a:t>
            </a:r>
          </a:p>
        </p:txBody>
      </p:sp>
      <p:pic>
        <p:nvPicPr>
          <p:cNvPr id="63" name="فاصل">
            <a:extLst>
              <a:ext uri="{FF2B5EF4-FFF2-40B4-BE49-F238E27FC236}">
                <a16:creationId xmlns:a16="http://schemas.microsoft.com/office/drawing/2014/main" id="{C2D2DE25-ACCD-BE5E-5A49-1DFAB2E51E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814" y="2633885"/>
            <a:ext cx="1745702" cy="120340"/>
          </a:xfrm>
          <a:prstGeom prst="rect">
            <a:avLst/>
          </a:prstGeom>
        </p:spPr>
      </p:pic>
      <p:sp>
        <p:nvSpPr>
          <p:cNvPr id="94" name="صحيحة">
            <a:hlinkClick r:id="" action="ppaction://hlinkshowjump?jump=nextslide">
              <a:snd r:embed="rId9" name="mixkit-casino-bling-achievement-2067.wav"/>
            </a:hlinkClick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7EF32D1F-6F6F-66DA-5D5E-B613AC165F44}"/>
              </a:ext>
            </a:extLst>
          </p:cNvPr>
          <p:cNvSpPr/>
          <p:nvPr/>
        </p:nvSpPr>
        <p:spPr>
          <a:xfrm>
            <a:off x="6280130" y="3988056"/>
            <a:ext cx="3036804" cy="758100"/>
          </a:xfrm>
          <a:prstGeom prst="roundRect">
            <a:avLst>
              <a:gd name="adj" fmla="val 0"/>
            </a:avLst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20410" b="-1196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0070C0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غروب الشمس</a:t>
            </a:r>
            <a:endParaRPr lang="ar-EG" sz="2800" b="1" dirty="0">
              <a:solidFill>
                <a:srgbClr val="0070C0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96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E6CE1626-64B2-5DB2-2B18-312863FCD97C}"/>
              </a:ext>
            </a:extLst>
          </p:cNvPr>
          <p:cNvSpPr/>
          <p:nvPr/>
        </p:nvSpPr>
        <p:spPr>
          <a:xfrm>
            <a:off x="6280130" y="2931375"/>
            <a:ext cx="3036804" cy="758100"/>
          </a:xfrm>
          <a:prstGeom prst="roundRect">
            <a:avLst>
              <a:gd name="adj" fmla="val 0"/>
            </a:avLst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20410" b="-1196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800" b="1" dirty="0">
                <a:solidFill>
                  <a:srgbClr val="0070C0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طلوع الفجر</a:t>
            </a:r>
            <a:endParaRPr lang="ar-EG" sz="2800" b="1" dirty="0">
              <a:solidFill>
                <a:srgbClr val="0070C0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97" name="خاطئة 2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1A03CA6B-E015-4CCA-DAD6-AB2F4853165B}"/>
              </a:ext>
            </a:extLst>
          </p:cNvPr>
          <p:cNvSpPr/>
          <p:nvPr/>
        </p:nvSpPr>
        <p:spPr>
          <a:xfrm>
            <a:off x="6280130" y="5047499"/>
            <a:ext cx="3036804" cy="758100"/>
          </a:xfrm>
          <a:prstGeom prst="roundRect">
            <a:avLst>
              <a:gd name="adj" fmla="val 0"/>
            </a:avLst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20410" b="-1196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800" b="1" dirty="0">
                <a:solidFill>
                  <a:srgbClr val="0070C0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بعد العشاء</a:t>
            </a:r>
            <a:endParaRPr lang="ar-EG" sz="2800" b="1" dirty="0">
              <a:solidFill>
                <a:srgbClr val="0070C0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091F5BB7-53B0-A26E-6AAE-B25A1FCD83DF}"/>
              </a:ext>
            </a:extLst>
          </p:cNvPr>
          <p:cNvGrpSpPr/>
          <p:nvPr/>
        </p:nvGrpSpPr>
        <p:grpSpPr>
          <a:xfrm>
            <a:off x="6616779" y="1257540"/>
            <a:ext cx="2344341" cy="213960"/>
            <a:chOff x="6590972" y="1315989"/>
            <a:chExt cx="2489665" cy="227223"/>
          </a:xfrm>
        </p:grpSpPr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21C1FC9C-4EF2-906F-D967-4E21FAF95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0972" y="1315989"/>
              <a:ext cx="225420" cy="224441"/>
            </a:xfrm>
            <a:prstGeom prst="rect">
              <a:avLst/>
            </a:prstGeom>
          </p:spPr>
        </p:pic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FA825862-9F2B-F5FC-AFB4-5C8B5CC78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7120" y="1315990"/>
              <a:ext cx="228214" cy="227222"/>
            </a:xfrm>
            <a:prstGeom prst="rect">
              <a:avLst/>
            </a:prstGeom>
          </p:spPr>
        </p:pic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B5DE281F-0125-DA85-8545-CD5CAD4CD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6062" y="1315990"/>
              <a:ext cx="228214" cy="227222"/>
            </a:xfrm>
            <a:prstGeom prst="rect">
              <a:avLst/>
            </a:prstGeom>
          </p:spPr>
        </p:pic>
        <p:pic>
          <p:nvPicPr>
            <p:cNvPr id="20" name="صورة 19">
              <a:extLst>
                <a:ext uri="{FF2B5EF4-FFF2-40B4-BE49-F238E27FC236}">
                  <a16:creationId xmlns:a16="http://schemas.microsoft.com/office/drawing/2014/main" id="{F574C55A-E3EC-986B-8A4B-E24A107F2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04" y="1315990"/>
              <a:ext cx="228214" cy="227222"/>
            </a:xfrm>
            <a:prstGeom prst="rect">
              <a:avLst/>
            </a:prstGeom>
          </p:spPr>
        </p:pic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1878A871-E088-533F-023D-94A06BABD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3946" y="1315990"/>
              <a:ext cx="228214" cy="227222"/>
            </a:xfrm>
            <a:prstGeom prst="rect">
              <a:avLst/>
            </a:prstGeom>
          </p:spPr>
        </p:pic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9F196C49-2B34-6049-81A3-B9D60EF36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8064" y="1315990"/>
              <a:ext cx="228214" cy="227222"/>
            </a:xfrm>
            <a:prstGeom prst="rect">
              <a:avLst/>
            </a:prstGeom>
          </p:spPr>
        </p:pic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3C1AD2EE-BA82-7CB6-13F0-D8C5D243B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2182" y="1315990"/>
              <a:ext cx="228214" cy="227222"/>
            </a:xfrm>
            <a:prstGeom prst="rect">
              <a:avLst/>
            </a:prstGeom>
          </p:spPr>
        </p:pic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id="{BED77A8D-60C0-FC63-A4AD-9C2D4BA80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6300" y="1315990"/>
              <a:ext cx="228214" cy="227222"/>
            </a:xfrm>
            <a:prstGeom prst="rect">
              <a:avLst/>
            </a:prstGeom>
          </p:spPr>
        </p:pic>
        <p:pic>
          <p:nvPicPr>
            <p:cNvPr id="26" name="صورة 25">
              <a:extLst>
                <a:ext uri="{FF2B5EF4-FFF2-40B4-BE49-F238E27FC236}">
                  <a16:creationId xmlns:a16="http://schemas.microsoft.com/office/drawing/2014/main" id="{A19D9507-90FF-D138-F42B-303D8AC83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0418" y="1315990"/>
              <a:ext cx="228214" cy="227222"/>
            </a:xfrm>
            <a:prstGeom prst="rect">
              <a:avLst/>
            </a:prstGeom>
          </p:spPr>
        </p:pic>
        <p:pic>
          <p:nvPicPr>
            <p:cNvPr id="27" name="صورة 26">
              <a:extLst>
                <a:ext uri="{FF2B5EF4-FFF2-40B4-BE49-F238E27FC236}">
                  <a16:creationId xmlns:a16="http://schemas.microsoft.com/office/drawing/2014/main" id="{BA2DF058-BA05-57CE-3197-FA56C3A2F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2423" y="1315990"/>
              <a:ext cx="228214" cy="227222"/>
            </a:xfrm>
            <a:prstGeom prst="rect">
              <a:avLst/>
            </a:prstGeom>
          </p:spPr>
        </p:pic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D74CD49D-F5DC-00AF-8540-41B464129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7119" y="1315989"/>
              <a:ext cx="225420" cy="224441"/>
            </a:xfrm>
            <a:prstGeom prst="rect">
              <a:avLst/>
            </a:prstGeom>
          </p:spPr>
        </p:pic>
        <p:pic>
          <p:nvPicPr>
            <p:cNvPr id="30" name="صورة 29">
              <a:extLst>
                <a:ext uri="{FF2B5EF4-FFF2-40B4-BE49-F238E27FC236}">
                  <a16:creationId xmlns:a16="http://schemas.microsoft.com/office/drawing/2014/main" id="{21A94B1A-5391-CF7D-057B-791360251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7458" y="1315989"/>
              <a:ext cx="225420" cy="224441"/>
            </a:xfrm>
            <a:prstGeom prst="rect">
              <a:avLst/>
            </a:prstGeom>
          </p:spPr>
        </p:pic>
        <p:pic>
          <p:nvPicPr>
            <p:cNvPr id="31" name="صورة 30">
              <a:extLst>
                <a:ext uri="{FF2B5EF4-FFF2-40B4-BE49-F238E27FC236}">
                  <a16:creationId xmlns:a16="http://schemas.microsoft.com/office/drawing/2014/main" id="{03832FB7-1855-4AD7-370D-002FBCE93D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03" y="1315989"/>
              <a:ext cx="225420" cy="224441"/>
            </a:xfrm>
            <a:prstGeom prst="rect">
              <a:avLst/>
            </a:prstGeom>
          </p:spPr>
        </p:pic>
        <p:pic>
          <p:nvPicPr>
            <p:cNvPr id="32" name="صورة 31">
              <a:extLst>
                <a:ext uri="{FF2B5EF4-FFF2-40B4-BE49-F238E27FC236}">
                  <a16:creationId xmlns:a16="http://schemas.microsoft.com/office/drawing/2014/main" id="{615FD2F5-017F-E602-1FE6-AF45FF92C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6740" y="1315989"/>
              <a:ext cx="225420" cy="224441"/>
            </a:xfrm>
            <a:prstGeom prst="rect">
              <a:avLst/>
            </a:prstGeom>
          </p:spPr>
        </p:pic>
        <p:pic>
          <p:nvPicPr>
            <p:cNvPr id="33" name="صورة 32">
              <a:extLst>
                <a:ext uri="{FF2B5EF4-FFF2-40B4-BE49-F238E27FC236}">
                  <a16:creationId xmlns:a16="http://schemas.microsoft.com/office/drawing/2014/main" id="{B1B0B467-610F-5E9F-5BDD-CE710C0A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9460" y="1315989"/>
              <a:ext cx="225420" cy="224441"/>
            </a:xfrm>
            <a:prstGeom prst="rect">
              <a:avLst/>
            </a:prstGeom>
          </p:spPr>
        </p:pic>
        <p:pic>
          <p:nvPicPr>
            <p:cNvPr id="34" name="صورة 33">
              <a:extLst>
                <a:ext uri="{FF2B5EF4-FFF2-40B4-BE49-F238E27FC236}">
                  <a16:creationId xmlns:a16="http://schemas.microsoft.com/office/drawing/2014/main" id="{1CC33732-B782-CA0F-6308-4B64D6498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4976" y="1315989"/>
              <a:ext cx="225420" cy="224441"/>
            </a:xfrm>
            <a:prstGeom prst="rect">
              <a:avLst/>
            </a:prstGeom>
          </p:spPr>
        </p:pic>
      </p:grpSp>
      <p:pic>
        <p:nvPicPr>
          <p:cNvPr id="35" name="صورة 34">
            <a:hlinkClick r:id="" action="ppaction://hlinkshowjump?jump=endshow"/>
            <a:hlinkHover r:id="" action="ppaction://noaction" highlightClick="1">
              <a:snd r:embed="rId15" name="click.wav"/>
            </a:hlinkHover>
            <a:extLst>
              <a:ext uri="{FF2B5EF4-FFF2-40B4-BE49-F238E27FC236}">
                <a16:creationId xmlns:a16="http://schemas.microsoft.com/office/drawing/2014/main" id="{F0E273B3-8BBE-D5D8-421A-D414FD783AA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80" y="91440"/>
            <a:ext cx="372035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57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reveal thruBlk="1"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94" grpId="0" animBg="1"/>
      <p:bldP spid="96" grpId="0" animBg="1"/>
      <p:bldP spid="9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ene 2">
            <a:hlinkClick r:id="" action="ppaction://media"/>
            <a:extLst>
              <a:ext uri="{FF2B5EF4-FFF2-40B4-BE49-F238E27FC236}">
                <a16:creationId xmlns:a16="http://schemas.microsoft.com/office/drawing/2014/main" id="{8536251A-3A6D-377A-1DDF-0122C6BAFB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44D24E8D-EF92-E676-0B47-4817EAF482D3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46" name="خلفية">
            <a:extLst>
              <a:ext uri="{FF2B5EF4-FFF2-40B4-BE49-F238E27FC236}">
                <a16:creationId xmlns:a16="http://schemas.microsoft.com/office/drawing/2014/main" id="{8BCFE066-7C17-FC87-D19C-A44BDBA86705}"/>
              </a:ext>
            </a:extLst>
          </p:cNvPr>
          <p:cNvGrpSpPr/>
          <p:nvPr/>
        </p:nvGrpSpPr>
        <p:grpSpPr>
          <a:xfrm>
            <a:off x="5095077" y="300139"/>
            <a:ext cx="5427177" cy="6309005"/>
            <a:chOff x="5095077" y="300139"/>
            <a:chExt cx="5427177" cy="6309005"/>
          </a:xfrm>
        </p:grpSpPr>
        <p:pic>
          <p:nvPicPr>
            <p:cNvPr id="25" name="صورة 24">
              <a:extLst>
                <a:ext uri="{FF2B5EF4-FFF2-40B4-BE49-F238E27FC236}">
                  <a16:creationId xmlns:a16="http://schemas.microsoft.com/office/drawing/2014/main" id="{380DD7AD-E6BC-DAD1-07E0-DCBC5C52A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5077" y="902825"/>
              <a:ext cx="5427177" cy="5706319"/>
            </a:xfrm>
            <a:prstGeom prst="rect">
              <a:avLst/>
            </a:prstGeom>
          </p:spPr>
        </p:pic>
        <p:grpSp>
          <p:nvGrpSpPr>
            <p:cNvPr id="44" name="مجموعة 43">
              <a:extLst>
                <a:ext uri="{FF2B5EF4-FFF2-40B4-BE49-F238E27FC236}">
                  <a16:creationId xmlns:a16="http://schemas.microsoft.com/office/drawing/2014/main" id="{C1B131E8-AD9E-1B4F-5DDC-5ACF333B8B68}"/>
                </a:ext>
              </a:extLst>
            </p:cNvPr>
            <p:cNvGrpSpPr/>
            <p:nvPr/>
          </p:nvGrpSpPr>
          <p:grpSpPr>
            <a:xfrm>
              <a:off x="5869379" y="300139"/>
              <a:ext cx="3878573" cy="1312441"/>
              <a:chOff x="5869378" y="300139"/>
              <a:chExt cx="3878573" cy="1312441"/>
            </a:xfrm>
          </p:grpSpPr>
          <p:pic>
            <p:nvPicPr>
              <p:cNvPr id="29" name="صورة 28">
                <a:extLst>
                  <a:ext uri="{FF2B5EF4-FFF2-40B4-BE49-F238E27FC236}">
                    <a16:creationId xmlns:a16="http://schemas.microsoft.com/office/drawing/2014/main" id="{4ECCFF9D-9976-7E95-D4CC-054865D975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0918" b="35815"/>
              <a:stretch/>
            </p:blipFill>
            <p:spPr>
              <a:xfrm>
                <a:off x="5869378" y="300139"/>
                <a:ext cx="3878573" cy="1312441"/>
              </a:xfrm>
              <a:prstGeom prst="rect">
                <a:avLst/>
              </a:prstGeom>
            </p:spPr>
          </p:pic>
          <p:pic>
            <p:nvPicPr>
              <p:cNvPr id="43" name="صورة 42">
                <a:extLst>
                  <a:ext uri="{FF2B5EF4-FFF2-40B4-BE49-F238E27FC236}">
                    <a16:creationId xmlns:a16="http://schemas.microsoft.com/office/drawing/2014/main" id="{82477E43-C00E-7ED7-6576-C4C9232891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8412" y="477929"/>
                <a:ext cx="2540505" cy="641985"/>
              </a:xfrm>
              <a:prstGeom prst="rect">
                <a:avLst/>
              </a:prstGeom>
            </p:spPr>
          </p:pic>
        </p:grpSp>
      </p:grpSp>
      <p:sp>
        <p:nvSpPr>
          <p:cNvPr id="10" name="السؤال">
            <a:extLst>
              <a:ext uri="{FF2B5EF4-FFF2-40B4-BE49-F238E27FC236}">
                <a16:creationId xmlns:a16="http://schemas.microsoft.com/office/drawing/2014/main" id="{A40D20A5-5E22-0A6F-FDDF-7EC887A74C8C}"/>
              </a:ext>
            </a:extLst>
          </p:cNvPr>
          <p:cNvSpPr txBox="1"/>
          <p:nvPr/>
        </p:nvSpPr>
        <p:spPr>
          <a:xfrm>
            <a:off x="5616421" y="1790370"/>
            <a:ext cx="438372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ln w="10160">
                  <a:noFill/>
                  <a:prstDash val="solid"/>
                </a:ln>
                <a:solidFill>
                  <a:srgbClr val="633F5C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لمن يجوز الإفطار في شهر رمضان؟</a:t>
            </a:r>
          </a:p>
        </p:txBody>
      </p:sp>
      <p:pic>
        <p:nvPicPr>
          <p:cNvPr id="63" name="فاصل">
            <a:extLst>
              <a:ext uri="{FF2B5EF4-FFF2-40B4-BE49-F238E27FC236}">
                <a16:creationId xmlns:a16="http://schemas.microsoft.com/office/drawing/2014/main" id="{C2D2DE25-ACCD-BE5E-5A49-1DFAB2E51E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814" y="2633885"/>
            <a:ext cx="1745702" cy="120340"/>
          </a:xfrm>
          <a:prstGeom prst="rect">
            <a:avLst/>
          </a:prstGeom>
        </p:spPr>
      </p:pic>
      <p:sp>
        <p:nvSpPr>
          <p:cNvPr id="94" name="صحيحة">
            <a:hlinkClick r:id="" action="ppaction://hlinkshowjump?jump=nextslide">
              <a:snd r:embed="rId9" name="mixkit-casino-bling-achievement-2067.wav"/>
            </a:hlinkClick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7EF32D1F-6F6F-66DA-5D5E-B613AC165F44}"/>
              </a:ext>
            </a:extLst>
          </p:cNvPr>
          <p:cNvSpPr/>
          <p:nvPr/>
        </p:nvSpPr>
        <p:spPr>
          <a:xfrm>
            <a:off x="6280130" y="2950301"/>
            <a:ext cx="3036804" cy="758100"/>
          </a:xfrm>
          <a:prstGeom prst="roundRect">
            <a:avLst>
              <a:gd name="adj" fmla="val 0"/>
            </a:avLst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20410" b="-1196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0070C0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المسافر</a:t>
            </a:r>
            <a:endParaRPr lang="ar-EG" sz="2800" b="1" dirty="0">
              <a:solidFill>
                <a:srgbClr val="0070C0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96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E6CE1626-64B2-5DB2-2B18-312863FCD97C}"/>
              </a:ext>
            </a:extLst>
          </p:cNvPr>
          <p:cNvSpPr/>
          <p:nvPr/>
        </p:nvSpPr>
        <p:spPr>
          <a:xfrm>
            <a:off x="6280130" y="3988056"/>
            <a:ext cx="3036804" cy="758100"/>
          </a:xfrm>
          <a:prstGeom prst="roundRect">
            <a:avLst>
              <a:gd name="adj" fmla="val 0"/>
            </a:avLst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20410" b="-1196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800" b="1" dirty="0">
                <a:solidFill>
                  <a:srgbClr val="0070C0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العامل</a:t>
            </a:r>
            <a:endParaRPr lang="ar-EG" sz="2800" b="1" dirty="0">
              <a:solidFill>
                <a:srgbClr val="0070C0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97" name="خاطئة 2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1A03CA6B-E015-4CCA-DAD6-AB2F4853165B}"/>
              </a:ext>
            </a:extLst>
          </p:cNvPr>
          <p:cNvSpPr/>
          <p:nvPr/>
        </p:nvSpPr>
        <p:spPr>
          <a:xfrm>
            <a:off x="6280130" y="5047499"/>
            <a:ext cx="3036804" cy="758100"/>
          </a:xfrm>
          <a:prstGeom prst="roundRect">
            <a:avLst>
              <a:gd name="adj" fmla="val 0"/>
            </a:avLst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20410" b="-1196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800" b="1" dirty="0">
                <a:solidFill>
                  <a:srgbClr val="0070C0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الفقير</a:t>
            </a:r>
            <a:endParaRPr lang="ar-EG" sz="2800" b="1" dirty="0">
              <a:solidFill>
                <a:srgbClr val="0070C0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5CB8D391-0F8D-6F9E-D636-BD830DFF09C2}"/>
              </a:ext>
            </a:extLst>
          </p:cNvPr>
          <p:cNvGrpSpPr/>
          <p:nvPr/>
        </p:nvGrpSpPr>
        <p:grpSpPr>
          <a:xfrm>
            <a:off x="6616779" y="1257540"/>
            <a:ext cx="2344341" cy="213960"/>
            <a:chOff x="6590972" y="1315989"/>
            <a:chExt cx="2489665" cy="227223"/>
          </a:xfrm>
        </p:grpSpPr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DFB0EC8F-3632-EDC8-100F-34B46F0D16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0972" y="1315989"/>
              <a:ext cx="225420" cy="224441"/>
            </a:xfrm>
            <a:prstGeom prst="rect">
              <a:avLst/>
            </a:prstGeom>
          </p:spPr>
        </p:pic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FFE7ACDD-376C-14F6-929B-2102646C2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7120" y="1315990"/>
              <a:ext cx="228214" cy="227222"/>
            </a:xfrm>
            <a:prstGeom prst="rect">
              <a:avLst/>
            </a:prstGeom>
          </p:spPr>
        </p:pic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DD26AC37-E328-0B70-A2A8-7532DCA43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6062" y="1315990"/>
              <a:ext cx="228214" cy="227222"/>
            </a:xfrm>
            <a:prstGeom prst="rect">
              <a:avLst/>
            </a:prstGeom>
          </p:spPr>
        </p:pic>
        <p:pic>
          <p:nvPicPr>
            <p:cNvPr id="20" name="صورة 19">
              <a:extLst>
                <a:ext uri="{FF2B5EF4-FFF2-40B4-BE49-F238E27FC236}">
                  <a16:creationId xmlns:a16="http://schemas.microsoft.com/office/drawing/2014/main" id="{156DCBB6-9506-30DB-641B-E04D82079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04" y="1315990"/>
              <a:ext cx="228214" cy="227222"/>
            </a:xfrm>
            <a:prstGeom prst="rect">
              <a:avLst/>
            </a:prstGeom>
          </p:spPr>
        </p:pic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59E9185F-B392-1D47-A053-6F036D06D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3946" y="1315990"/>
              <a:ext cx="228214" cy="227222"/>
            </a:xfrm>
            <a:prstGeom prst="rect">
              <a:avLst/>
            </a:prstGeom>
          </p:spPr>
        </p:pic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0A2B449C-9ACD-6D0C-C1FA-17F4A20AB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8064" y="1315990"/>
              <a:ext cx="228214" cy="227222"/>
            </a:xfrm>
            <a:prstGeom prst="rect">
              <a:avLst/>
            </a:prstGeom>
          </p:spPr>
        </p:pic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86938256-0779-1F17-ECCF-BCC0FD96E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2182" y="1315990"/>
              <a:ext cx="228214" cy="227222"/>
            </a:xfrm>
            <a:prstGeom prst="rect">
              <a:avLst/>
            </a:prstGeom>
          </p:spPr>
        </p:pic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id="{894128FA-62CE-119A-2C14-FD6F4AD90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6300" y="1315990"/>
              <a:ext cx="228214" cy="227222"/>
            </a:xfrm>
            <a:prstGeom prst="rect">
              <a:avLst/>
            </a:prstGeom>
          </p:spPr>
        </p:pic>
        <p:pic>
          <p:nvPicPr>
            <p:cNvPr id="26" name="صورة 25">
              <a:extLst>
                <a:ext uri="{FF2B5EF4-FFF2-40B4-BE49-F238E27FC236}">
                  <a16:creationId xmlns:a16="http://schemas.microsoft.com/office/drawing/2014/main" id="{A96F22E2-7B78-16EB-9795-D6794F70B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0418" y="1315990"/>
              <a:ext cx="228214" cy="227222"/>
            </a:xfrm>
            <a:prstGeom prst="rect">
              <a:avLst/>
            </a:prstGeom>
          </p:spPr>
        </p:pic>
        <p:pic>
          <p:nvPicPr>
            <p:cNvPr id="27" name="صورة 26">
              <a:extLst>
                <a:ext uri="{FF2B5EF4-FFF2-40B4-BE49-F238E27FC236}">
                  <a16:creationId xmlns:a16="http://schemas.microsoft.com/office/drawing/2014/main" id="{A5938DAC-D4B1-DB75-4A0C-A1B216B27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2423" y="1315990"/>
              <a:ext cx="228214" cy="227222"/>
            </a:xfrm>
            <a:prstGeom prst="rect">
              <a:avLst/>
            </a:prstGeom>
          </p:spPr>
        </p:pic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A93F9742-89A4-708F-AB89-513E805CA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7119" y="1315989"/>
              <a:ext cx="225420" cy="224441"/>
            </a:xfrm>
            <a:prstGeom prst="rect">
              <a:avLst/>
            </a:prstGeom>
          </p:spPr>
        </p:pic>
        <p:pic>
          <p:nvPicPr>
            <p:cNvPr id="30" name="صورة 29">
              <a:extLst>
                <a:ext uri="{FF2B5EF4-FFF2-40B4-BE49-F238E27FC236}">
                  <a16:creationId xmlns:a16="http://schemas.microsoft.com/office/drawing/2014/main" id="{0E3D4276-BE28-9A59-51F7-8E97A3707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7458" y="1315989"/>
              <a:ext cx="225420" cy="224441"/>
            </a:xfrm>
            <a:prstGeom prst="rect">
              <a:avLst/>
            </a:prstGeom>
          </p:spPr>
        </p:pic>
        <p:pic>
          <p:nvPicPr>
            <p:cNvPr id="31" name="صورة 30">
              <a:extLst>
                <a:ext uri="{FF2B5EF4-FFF2-40B4-BE49-F238E27FC236}">
                  <a16:creationId xmlns:a16="http://schemas.microsoft.com/office/drawing/2014/main" id="{EC4D4C71-F647-5E27-C45E-7014463BF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03" y="1315989"/>
              <a:ext cx="225420" cy="224441"/>
            </a:xfrm>
            <a:prstGeom prst="rect">
              <a:avLst/>
            </a:prstGeom>
          </p:spPr>
        </p:pic>
        <p:pic>
          <p:nvPicPr>
            <p:cNvPr id="32" name="صورة 31">
              <a:extLst>
                <a:ext uri="{FF2B5EF4-FFF2-40B4-BE49-F238E27FC236}">
                  <a16:creationId xmlns:a16="http://schemas.microsoft.com/office/drawing/2014/main" id="{FFFFF55D-723B-C4F0-9AD3-6A6E83AC0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6740" y="1315989"/>
              <a:ext cx="225420" cy="224441"/>
            </a:xfrm>
            <a:prstGeom prst="rect">
              <a:avLst/>
            </a:prstGeom>
          </p:spPr>
        </p:pic>
        <p:pic>
          <p:nvPicPr>
            <p:cNvPr id="33" name="صورة 32">
              <a:extLst>
                <a:ext uri="{FF2B5EF4-FFF2-40B4-BE49-F238E27FC236}">
                  <a16:creationId xmlns:a16="http://schemas.microsoft.com/office/drawing/2014/main" id="{B27E9607-625C-5C5E-FFB6-955326CD3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9460" y="1315989"/>
              <a:ext cx="225420" cy="224441"/>
            </a:xfrm>
            <a:prstGeom prst="rect">
              <a:avLst/>
            </a:prstGeom>
          </p:spPr>
        </p:pic>
        <p:pic>
          <p:nvPicPr>
            <p:cNvPr id="34" name="صورة 33">
              <a:extLst>
                <a:ext uri="{FF2B5EF4-FFF2-40B4-BE49-F238E27FC236}">
                  <a16:creationId xmlns:a16="http://schemas.microsoft.com/office/drawing/2014/main" id="{F24E53FD-95B5-25F5-79F4-2383F0B9E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4976" y="1315989"/>
              <a:ext cx="225420" cy="224441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26892B6F-23A5-FB24-EF2B-3389E454B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9094" y="1315989"/>
              <a:ext cx="225420" cy="224441"/>
            </a:xfrm>
            <a:prstGeom prst="rect">
              <a:avLst/>
            </a:prstGeom>
          </p:spPr>
        </p:pic>
      </p:grpSp>
      <p:pic>
        <p:nvPicPr>
          <p:cNvPr id="36" name="صورة 35">
            <a:hlinkClick r:id="" action="ppaction://hlinkshowjump?jump=endshow"/>
            <a:hlinkHover r:id="" action="ppaction://noaction" highlightClick="1">
              <a:snd r:embed="rId15" name="click.wav"/>
            </a:hlinkHover>
            <a:extLst>
              <a:ext uri="{FF2B5EF4-FFF2-40B4-BE49-F238E27FC236}">
                <a16:creationId xmlns:a16="http://schemas.microsoft.com/office/drawing/2014/main" id="{39A0C992-9CDB-F63E-8581-0B937BB67936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80" y="91440"/>
            <a:ext cx="372035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reveal thruBlk="1"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94" grpId="0" animBg="1"/>
      <p:bldP spid="96" grpId="0" animBg="1"/>
      <p:bldP spid="9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ene 2">
            <a:hlinkClick r:id="" action="ppaction://media"/>
            <a:extLst>
              <a:ext uri="{FF2B5EF4-FFF2-40B4-BE49-F238E27FC236}">
                <a16:creationId xmlns:a16="http://schemas.microsoft.com/office/drawing/2014/main" id="{0EEA6B0B-BBBA-A1A6-0E67-5FB9F2D46D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CE947F93-8FF4-A7EC-AA4A-C64259C7B74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46" name="خلفية">
            <a:extLst>
              <a:ext uri="{FF2B5EF4-FFF2-40B4-BE49-F238E27FC236}">
                <a16:creationId xmlns:a16="http://schemas.microsoft.com/office/drawing/2014/main" id="{8BCFE066-7C17-FC87-D19C-A44BDBA86705}"/>
              </a:ext>
            </a:extLst>
          </p:cNvPr>
          <p:cNvGrpSpPr/>
          <p:nvPr/>
        </p:nvGrpSpPr>
        <p:grpSpPr>
          <a:xfrm>
            <a:off x="5095077" y="300139"/>
            <a:ext cx="5427177" cy="6309005"/>
            <a:chOff x="5095077" y="300139"/>
            <a:chExt cx="5427177" cy="6309005"/>
          </a:xfrm>
        </p:grpSpPr>
        <p:pic>
          <p:nvPicPr>
            <p:cNvPr id="25" name="صورة 24">
              <a:extLst>
                <a:ext uri="{FF2B5EF4-FFF2-40B4-BE49-F238E27FC236}">
                  <a16:creationId xmlns:a16="http://schemas.microsoft.com/office/drawing/2014/main" id="{380DD7AD-E6BC-DAD1-07E0-DCBC5C52A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5077" y="902825"/>
              <a:ext cx="5427177" cy="5706319"/>
            </a:xfrm>
            <a:prstGeom prst="rect">
              <a:avLst/>
            </a:prstGeom>
          </p:spPr>
        </p:pic>
        <p:grpSp>
          <p:nvGrpSpPr>
            <p:cNvPr id="44" name="مجموعة 43">
              <a:extLst>
                <a:ext uri="{FF2B5EF4-FFF2-40B4-BE49-F238E27FC236}">
                  <a16:creationId xmlns:a16="http://schemas.microsoft.com/office/drawing/2014/main" id="{C1B131E8-AD9E-1B4F-5DDC-5ACF333B8B68}"/>
                </a:ext>
              </a:extLst>
            </p:cNvPr>
            <p:cNvGrpSpPr/>
            <p:nvPr/>
          </p:nvGrpSpPr>
          <p:grpSpPr>
            <a:xfrm>
              <a:off x="5869379" y="300139"/>
              <a:ext cx="3878573" cy="1312441"/>
              <a:chOff x="5869378" y="300139"/>
              <a:chExt cx="3878573" cy="1312441"/>
            </a:xfrm>
          </p:grpSpPr>
          <p:pic>
            <p:nvPicPr>
              <p:cNvPr id="29" name="صورة 28">
                <a:extLst>
                  <a:ext uri="{FF2B5EF4-FFF2-40B4-BE49-F238E27FC236}">
                    <a16:creationId xmlns:a16="http://schemas.microsoft.com/office/drawing/2014/main" id="{4ECCFF9D-9976-7E95-D4CC-054865D975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0918" b="35815"/>
              <a:stretch/>
            </p:blipFill>
            <p:spPr>
              <a:xfrm>
                <a:off x="5869378" y="300139"/>
                <a:ext cx="3878573" cy="1312441"/>
              </a:xfrm>
              <a:prstGeom prst="rect">
                <a:avLst/>
              </a:prstGeom>
            </p:spPr>
          </p:pic>
          <p:pic>
            <p:nvPicPr>
              <p:cNvPr id="43" name="صورة 42">
                <a:extLst>
                  <a:ext uri="{FF2B5EF4-FFF2-40B4-BE49-F238E27FC236}">
                    <a16:creationId xmlns:a16="http://schemas.microsoft.com/office/drawing/2014/main" id="{82477E43-C00E-7ED7-6576-C4C9232891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8412" y="477929"/>
                <a:ext cx="2540505" cy="641985"/>
              </a:xfrm>
              <a:prstGeom prst="rect">
                <a:avLst/>
              </a:prstGeom>
            </p:spPr>
          </p:pic>
        </p:grpSp>
      </p:grpSp>
      <p:sp>
        <p:nvSpPr>
          <p:cNvPr id="10" name="السؤال">
            <a:extLst>
              <a:ext uri="{FF2B5EF4-FFF2-40B4-BE49-F238E27FC236}">
                <a16:creationId xmlns:a16="http://schemas.microsoft.com/office/drawing/2014/main" id="{A40D20A5-5E22-0A6F-FDDF-7EC887A74C8C}"/>
              </a:ext>
            </a:extLst>
          </p:cNvPr>
          <p:cNvSpPr txBox="1"/>
          <p:nvPr/>
        </p:nvSpPr>
        <p:spPr>
          <a:xfrm>
            <a:off x="5616421" y="1645053"/>
            <a:ext cx="438372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ln w="10160">
                  <a:noFill/>
                  <a:prstDash val="solid"/>
                </a:ln>
                <a:solidFill>
                  <a:srgbClr val="633F5C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ما هي الصلاة التي تصلى جماعة في ليالي رمضان؟</a:t>
            </a:r>
          </a:p>
        </p:txBody>
      </p:sp>
      <p:pic>
        <p:nvPicPr>
          <p:cNvPr id="63" name="فاصل">
            <a:extLst>
              <a:ext uri="{FF2B5EF4-FFF2-40B4-BE49-F238E27FC236}">
                <a16:creationId xmlns:a16="http://schemas.microsoft.com/office/drawing/2014/main" id="{C2D2DE25-ACCD-BE5E-5A49-1DFAB2E51E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814" y="2633885"/>
            <a:ext cx="1745702" cy="120340"/>
          </a:xfrm>
          <a:prstGeom prst="rect">
            <a:avLst/>
          </a:prstGeom>
        </p:spPr>
      </p:pic>
      <p:sp>
        <p:nvSpPr>
          <p:cNvPr id="94" name="صحيحة">
            <a:hlinkClick r:id="" action="ppaction://hlinkshowjump?jump=nextslide">
              <a:snd r:embed="rId9" name="mixkit-casino-bling-achievement-2067.wav"/>
            </a:hlinkClick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7EF32D1F-6F6F-66DA-5D5E-B613AC165F44}"/>
              </a:ext>
            </a:extLst>
          </p:cNvPr>
          <p:cNvSpPr/>
          <p:nvPr/>
        </p:nvSpPr>
        <p:spPr>
          <a:xfrm>
            <a:off x="6280130" y="5047499"/>
            <a:ext cx="3036804" cy="758100"/>
          </a:xfrm>
          <a:prstGeom prst="roundRect">
            <a:avLst>
              <a:gd name="adj" fmla="val 0"/>
            </a:avLst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20410" b="-1196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>
                <a:solidFill>
                  <a:srgbClr val="0070C0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صلاة التراويح</a:t>
            </a:r>
            <a:endParaRPr lang="ar-EG" sz="2800" b="1" dirty="0">
              <a:solidFill>
                <a:srgbClr val="0070C0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96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E6CE1626-64B2-5DB2-2B18-312863FCD97C}"/>
              </a:ext>
            </a:extLst>
          </p:cNvPr>
          <p:cNvSpPr/>
          <p:nvPr/>
        </p:nvSpPr>
        <p:spPr>
          <a:xfrm>
            <a:off x="6280130" y="3988056"/>
            <a:ext cx="3036804" cy="758100"/>
          </a:xfrm>
          <a:prstGeom prst="roundRect">
            <a:avLst>
              <a:gd name="adj" fmla="val 0"/>
            </a:avLst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20410" b="-1196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800" b="1" dirty="0">
                <a:solidFill>
                  <a:srgbClr val="0070C0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صلاة العيد</a:t>
            </a:r>
            <a:endParaRPr lang="ar-EG" sz="2800" b="1" dirty="0">
              <a:solidFill>
                <a:srgbClr val="0070C0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97" name="خاطئة 2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1A03CA6B-E015-4CCA-DAD6-AB2F4853165B}"/>
              </a:ext>
            </a:extLst>
          </p:cNvPr>
          <p:cNvSpPr/>
          <p:nvPr/>
        </p:nvSpPr>
        <p:spPr>
          <a:xfrm>
            <a:off x="6280130" y="2928613"/>
            <a:ext cx="3036804" cy="758100"/>
          </a:xfrm>
          <a:prstGeom prst="roundRect">
            <a:avLst>
              <a:gd name="adj" fmla="val 0"/>
            </a:avLst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20410" b="-1196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800" b="1" dirty="0">
                <a:solidFill>
                  <a:srgbClr val="0070C0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صلاة الضحى</a:t>
            </a:r>
            <a:endParaRPr lang="ar-EG" sz="2800" b="1" dirty="0">
              <a:solidFill>
                <a:srgbClr val="0070C0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E72DFCC5-8CC0-DC53-344B-6499E7C42AE4}"/>
              </a:ext>
            </a:extLst>
          </p:cNvPr>
          <p:cNvGrpSpPr/>
          <p:nvPr/>
        </p:nvGrpSpPr>
        <p:grpSpPr>
          <a:xfrm>
            <a:off x="6616779" y="1257540"/>
            <a:ext cx="2344341" cy="213960"/>
            <a:chOff x="6590972" y="1315989"/>
            <a:chExt cx="2489665" cy="227223"/>
          </a:xfrm>
        </p:grpSpPr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76A6C862-1DC3-5232-6B75-79965D0D7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0972" y="1315989"/>
              <a:ext cx="225420" cy="224441"/>
            </a:xfrm>
            <a:prstGeom prst="rect">
              <a:avLst/>
            </a:prstGeom>
          </p:spPr>
        </p:pic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A4A3257C-BAAE-9A73-49C9-FBAC37F41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7120" y="1315990"/>
              <a:ext cx="228214" cy="227222"/>
            </a:xfrm>
            <a:prstGeom prst="rect">
              <a:avLst/>
            </a:prstGeom>
          </p:spPr>
        </p:pic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D4F709FA-76E7-8314-16FD-B62638C47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6062" y="1315990"/>
              <a:ext cx="228214" cy="227222"/>
            </a:xfrm>
            <a:prstGeom prst="rect">
              <a:avLst/>
            </a:prstGeom>
          </p:spPr>
        </p:pic>
        <p:pic>
          <p:nvPicPr>
            <p:cNvPr id="20" name="صورة 19">
              <a:extLst>
                <a:ext uri="{FF2B5EF4-FFF2-40B4-BE49-F238E27FC236}">
                  <a16:creationId xmlns:a16="http://schemas.microsoft.com/office/drawing/2014/main" id="{D7B3EB01-5B6F-8B28-B68E-DFE36409B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04" y="1315990"/>
              <a:ext cx="228214" cy="227222"/>
            </a:xfrm>
            <a:prstGeom prst="rect">
              <a:avLst/>
            </a:prstGeom>
          </p:spPr>
        </p:pic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4FD839E9-1152-4B2E-2FE6-275E13482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3946" y="1315990"/>
              <a:ext cx="228214" cy="227222"/>
            </a:xfrm>
            <a:prstGeom prst="rect">
              <a:avLst/>
            </a:prstGeom>
          </p:spPr>
        </p:pic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E7611FC2-7256-6746-32CA-E3BFAA245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8064" y="1315990"/>
              <a:ext cx="228214" cy="227222"/>
            </a:xfrm>
            <a:prstGeom prst="rect">
              <a:avLst/>
            </a:prstGeom>
          </p:spPr>
        </p:pic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3F908AD3-C557-5F67-0CD6-111C418F6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2182" y="1315990"/>
              <a:ext cx="228214" cy="227222"/>
            </a:xfrm>
            <a:prstGeom prst="rect">
              <a:avLst/>
            </a:prstGeom>
          </p:spPr>
        </p:pic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id="{5B4AFD72-BB19-0CA3-0F86-0039E7F01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6300" y="1315990"/>
              <a:ext cx="228214" cy="227222"/>
            </a:xfrm>
            <a:prstGeom prst="rect">
              <a:avLst/>
            </a:prstGeom>
          </p:spPr>
        </p:pic>
        <p:pic>
          <p:nvPicPr>
            <p:cNvPr id="26" name="صورة 25">
              <a:extLst>
                <a:ext uri="{FF2B5EF4-FFF2-40B4-BE49-F238E27FC236}">
                  <a16:creationId xmlns:a16="http://schemas.microsoft.com/office/drawing/2014/main" id="{2893ECE0-EBC1-B4B0-26F5-DF9DA8A40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0418" y="1315990"/>
              <a:ext cx="228214" cy="227222"/>
            </a:xfrm>
            <a:prstGeom prst="rect">
              <a:avLst/>
            </a:prstGeom>
          </p:spPr>
        </p:pic>
        <p:pic>
          <p:nvPicPr>
            <p:cNvPr id="27" name="صورة 26">
              <a:extLst>
                <a:ext uri="{FF2B5EF4-FFF2-40B4-BE49-F238E27FC236}">
                  <a16:creationId xmlns:a16="http://schemas.microsoft.com/office/drawing/2014/main" id="{ACDA173D-AD6D-8335-4A40-FA3517F2F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2423" y="1315990"/>
              <a:ext cx="228214" cy="227222"/>
            </a:xfrm>
            <a:prstGeom prst="rect">
              <a:avLst/>
            </a:prstGeom>
          </p:spPr>
        </p:pic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63F93407-932D-CBC6-442F-99EB96ED4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7119" y="1315989"/>
              <a:ext cx="225420" cy="224441"/>
            </a:xfrm>
            <a:prstGeom prst="rect">
              <a:avLst/>
            </a:prstGeom>
          </p:spPr>
        </p:pic>
        <p:pic>
          <p:nvPicPr>
            <p:cNvPr id="30" name="صورة 29">
              <a:extLst>
                <a:ext uri="{FF2B5EF4-FFF2-40B4-BE49-F238E27FC236}">
                  <a16:creationId xmlns:a16="http://schemas.microsoft.com/office/drawing/2014/main" id="{A84D7217-D271-070C-0CF1-EB032F515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7458" y="1315989"/>
              <a:ext cx="225420" cy="224441"/>
            </a:xfrm>
            <a:prstGeom prst="rect">
              <a:avLst/>
            </a:prstGeom>
          </p:spPr>
        </p:pic>
        <p:pic>
          <p:nvPicPr>
            <p:cNvPr id="31" name="صورة 30">
              <a:extLst>
                <a:ext uri="{FF2B5EF4-FFF2-40B4-BE49-F238E27FC236}">
                  <a16:creationId xmlns:a16="http://schemas.microsoft.com/office/drawing/2014/main" id="{B30EB005-433F-15B4-31AC-ECDEA58F4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03" y="1315989"/>
              <a:ext cx="225420" cy="224441"/>
            </a:xfrm>
            <a:prstGeom prst="rect">
              <a:avLst/>
            </a:prstGeom>
          </p:spPr>
        </p:pic>
        <p:pic>
          <p:nvPicPr>
            <p:cNvPr id="32" name="صورة 31">
              <a:extLst>
                <a:ext uri="{FF2B5EF4-FFF2-40B4-BE49-F238E27FC236}">
                  <a16:creationId xmlns:a16="http://schemas.microsoft.com/office/drawing/2014/main" id="{6451FA0B-96A0-C58A-E768-F1383A10A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6740" y="1315989"/>
              <a:ext cx="225420" cy="224441"/>
            </a:xfrm>
            <a:prstGeom prst="rect">
              <a:avLst/>
            </a:prstGeom>
          </p:spPr>
        </p:pic>
        <p:pic>
          <p:nvPicPr>
            <p:cNvPr id="33" name="صورة 32">
              <a:extLst>
                <a:ext uri="{FF2B5EF4-FFF2-40B4-BE49-F238E27FC236}">
                  <a16:creationId xmlns:a16="http://schemas.microsoft.com/office/drawing/2014/main" id="{C6FED9D8-A984-60BF-6CC4-8281888ED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9460" y="1315989"/>
              <a:ext cx="225420" cy="224441"/>
            </a:xfrm>
            <a:prstGeom prst="rect">
              <a:avLst/>
            </a:prstGeom>
          </p:spPr>
        </p:pic>
        <p:pic>
          <p:nvPicPr>
            <p:cNvPr id="34" name="صورة 33">
              <a:extLst>
                <a:ext uri="{FF2B5EF4-FFF2-40B4-BE49-F238E27FC236}">
                  <a16:creationId xmlns:a16="http://schemas.microsoft.com/office/drawing/2014/main" id="{56DFB4B5-B637-70AE-199E-9285DE556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4976" y="1315989"/>
              <a:ext cx="225420" cy="224441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0CE2033-41FE-E5D2-3F43-20721656C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9094" y="1315989"/>
              <a:ext cx="225420" cy="224441"/>
            </a:xfrm>
            <a:prstGeom prst="rect">
              <a:avLst/>
            </a:prstGeom>
          </p:spPr>
        </p:pic>
        <p:pic>
          <p:nvPicPr>
            <p:cNvPr id="36" name="صورة 35">
              <a:extLst>
                <a:ext uri="{FF2B5EF4-FFF2-40B4-BE49-F238E27FC236}">
                  <a16:creationId xmlns:a16="http://schemas.microsoft.com/office/drawing/2014/main" id="{7CA115E2-F086-B567-4BBD-D327E553A2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3212" y="1315989"/>
              <a:ext cx="225420" cy="224441"/>
            </a:xfrm>
            <a:prstGeom prst="rect">
              <a:avLst/>
            </a:prstGeom>
          </p:spPr>
        </p:pic>
      </p:grpSp>
      <p:pic>
        <p:nvPicPr>
          <p:cNvPr id="37" name="صورة 36">
            <a:hlinkClick r:id="" action="ppaction://hlinkshowjump?jump=endshow"/>
            <a:hlinkHover r:id="" action="ppaction://noaction" highlightClick="1">
              <a:snd r:embed="rId15" name="click.wav"/>
            </a:hlinkHover>
            <a:extLst>
              <a:ext uri="{FF2B5EF4-FFF2-40B4-BE49-F238E27FC236}">
                <a16:creationId xmlns:a16="http://schemas.microsoft.com/office/drawing/2014/main" id="{3461055B-9728-ED64-8EFB-E86074FA769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80" y="91440"/>
            <a:ext cx="372035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85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reveal thruBlk="1"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94" grpId="0" animBg="1"/>
      <p:bldP spid="96" grpId="0" animBg="1"/>
      <p:bldP spid="9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ene 2">
            <a:hlinkClick r:id="" action="ppaction://media"/>
            <a:extLst>
              <a:ext uri="{FF2B5EF4-FFF2-40B4-BE49-F238E27FC236}">
                <a16:creationId xmlns:a16="http://schemas.microsoft.com/office/drawing/2014/main" id="{9D3CAEDD-0C72-DD06-E41E-1EC9C81CAF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3CB25C79-53B6-144D-AA09-652FCBD88E50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46" name="خلفية">
            <a:extLst>
              <a:ext uri="{FF2B5EF4-FFF2-40B4-BE49-F238E27FC236}">
                <a16:creationId xmlns:a16="http://schemas.microsoft.com/office/drawing/2014/main" id="{8BCFE066-7C17-FC87-D19C-A44BDBA86705}"/>
              </a:ext>
            </a:extLst>
          </p:cNvPr>
          <p:cNvGrpSpPr/>
          <p:nvPr/>
        </p:nvGrpSpPr>
        <p:grpSpPr>
          <a:xfrm>
            <a:off x="5095077" y="300139"/>
            <a:ext cx="5427177" cy="6309005"/>
            <a:chOff x="5095077" y="300139"/>
            <a:chExt cx="5427177" cy="6309005"/>
          </a:xfrm>
        </p:grpSpPr>
        <p:pic>
          <p:nvPicPr>
            <p:cNvPr id="25" name="صورة 24">
              <a:extLst>
                <a:ext uri="{FF2B5EF4-FFF2-40B4-BE49-F238E27FC236}">
                  <a16:creationId xmlns:a16="http://schemas.microsoft.com/office/drawing/2014/main" id="{380DD7AD-E6BC-DAD1-07E0-DCBC5C52A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5077" y="902825"/>
              <a:ext cx="5427177" cy="5706319"/>
            </a:xfrm>
            <a:prstGeom prst="rect">
              <a:avLst/>
            </a:prstGeom>
          </p:spPr>
        </p:pic>
        <p:grpSp>
          <p:nvGrpSpPr>
            <p:cNvPr id="44" name="مجموعة 43">
              <a:extLst>
                <a:ext uri="{FF2B5EF4-FFF2-40B4-BE49-F238E27FC236}">
                  <a16:creationId xmlns:a16="http://schemas.microsoft.com/office/drawing/2014/main" id="{C1B131E8-AD9E-1B4F-5DDC-5ACF333B8B68}"/>
                </a:ext>
              </a:extLst>
            </p:cNvPr>
            <p:cNvGrpSpPr/>
            <p:nvPr/>
          </p:nvGrpSpPr>
          <p:grpSpPr>
            <a:xfrm>
              <a:off x="5869379" y="300139"/>
              <a:ext cx="3878573" cy="1312441"/>
              <a:chOff x="5869378" y="300139"/>
              <a:chExt cx="3878573" cy="1312441"/>
            </a:xfrm>
          </p:grpSpPr>
          <p:pic>
            <p:nvPicPr>
              <p:cNvPr id="29" name="صورة 28">
                <a:extLst>
                  <a:ext uri="{FF2B5EF4-FFF2-40B4-BE49-F238E27FC236}">
                    <a16:creationId xmlns:a16="http://schemas.microsoft.com/office/drawing/2014/main" id="{4ECCFF9D-9976-7E95-D4CC-054865D975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0918" b="35815"/>
              <a:stretch/>
            </p:blipFill>
            <p:spPr>
              <a:xfrm>
                <a:off x="5869378" y="300139"/>
                <a:ext cx="3878573" cy="1312441"/>
              </a:xfrm>
              <a:prstGeom prst="rect">
                <a:avLst/>
              </a:prstGeom>
            </p:spPr>
          </p:pic>
          <p:pic>
            <p:nvPicPr>
              <p:cNvPr id="43" name="صورة 42">
                <a:extLst>
                  <a:ext uri="{FF2B5EF4-FFF2-40B4-BE49-F238E27FC236}">
                    <a16:creationId xmlns:a16="http://schemas.microsoft.com/office/drawing/2014/main" id="{82477E43-C00E-7ED7-6576-C4C9232891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8412" y="477929"/>
                <a:ext cx="2540505" cy="641985"/>
              </a:xfrm>
              <a:prstGeom prst="rect">
                <a:avLst/>
              </a:prstGeom>
            </p:spPr>
          </p:pic>
        </p:grpSp>
      </p:grpSp>
      <p:sp>
        <p:nvSpPr>
          <p:cNvPr id="10" name="السؤال">
            <a:extLst>
              <a:ext uri="{FF2B5EF4-FFF2-40B4-BE49-F238E27FC236}">
                <a16:creationId xmlns:a16="http://schemas.microsoft.com/office/drawing/2014/main" id="{A40D20A5-5E22-0A6F-FDDF-7EC887A74C8C}"/>
              </a:ext>
            </a:extLst>
          </p:cNvPr>
          <p:cNvSpPr txBox="1"/>
          <p:nvPr/>
        </p:nvSpPr>
        <p:spPr>
          <a:xfrm>
            <a:off x="5616421" y="1645053"/>
            <a:ext cx="438372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ln w="10160">
                  <a:noFill/>
                  <a:prstDash val="solid"/>
                </a:ln>
                <a:solidFill>
                  <a:srgbClr val="633F5C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ما هو العيد الذي يأتي بعد </a:t>
            </a:r>
          </a:p>
          <a:p>
            <a:pPr algn="ctr"/>
            <a:r>
              <a:rPr lang="ar-SA" sz="2800" b="1" dirty="0">
                <a:ln w="10160">
                  <a:noFill/>
                  <a:prstDash val="solid"/>
                </a:ln>
                <a:solidFill>
                  <a:srgbClr val="633F5C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شهر رمضان ؟</a:t>
            </a:r>
          </a:p>
        </p:txBody>
      </p:sp>
      <p:pic>
        <p:nvPicPr>
          <p:cNvPr id="63" name="فاصل">
            <a:extLst>
              <a:ext uri="{FF2B5EF4-FFF2-40B4-BE49-F238E27FC236}">
                <a16:creationId xmlns:a16="http://schemas.microsoft.com/office/drawing/2014/main" id="{C2D2DE25-ACCD-BE5E-5A49-1DFAB2E51E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814" y="2633885"/>
            <a:ext cx="1745702" cy="120340"/>
          </a:xfrm>
          <a:prstGeom prst="rect">
            <a:avLst/>
          </a:prstGeom>
        </p:spPr>
      </p:pic>
      <p:sp>
        <p:nvSpPr>
          <p:cNvPr id="94" name="صحيحة">
            <a:hlinkClick r:id="" action="ppaction://hlinkshowjump?jump=nextslide">
              <a:snd r:embed="rId9" name="mixkit-casino-bling-achievement-2067.wav"/>
            </a:hlinkClick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7EF32D1F-6F6F-66DA-5D5E-B613AC165F44}"/>
              </a:ext>
            </a:extLst>
          </p:cNvPr>
          <p:cNvSpPr/>
          <p:nvPr/>
        </p:nvSpPr>
        <p:spPr>
          <a:xfrm>
            <a:off x="6280130" y="3988056"/>
            <a:ext cx="3036804" cy="758100"/>
          </a:xfrm>
          <a:prstGeom prst="roundRect">
            <a:avLst>
              <a:gd name="adj" fmla="val 0"/>
            </a:avLst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20410" b="-1196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0070C0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عيد الفطر</a:t>
            </a:r>
            <a:endParaRPr lang="ar-EG" sz="2800" b="1" dirty="0">
              <a:solidFill>
                <a:srgbClr val="0070C0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96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E6CE1626-64B2-5DB2-2B18-312863FCD97C}"/>
              </a:ext>
            </a:extLst>
          </p:cNvPr>
          <p:cNvSpPr/>
          <p:nvPr/>
        </p:nvSpPr>
        <p:spPr>
          <a:xfrm>
            <a:off x="6280130" y="2928613"/>
            <a:ext cx="3036804" cy="758100"/>
          </a:xfrm>
          <a:prstGeom prst="roundRect">
            <a:avLst>
              <a:gd name="adj" fmla="val 0"/>
            </a:avLst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20410" b="-1196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800" b="1" dirty="0">
                <a:solidFill>
                  <a:srgbClr val="0070C0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عيد الأضحى</a:t>
            </a:r>
            <a:endParaRPr lang="ar-EG" sz="2800" b="1" dirty="0">
              <a:solidFill>
                <a:srgbClr val="0070C0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97" name="خاطئة 2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1A03CA6B-E015-4CCA-DAD6-AB2F4853165B}"/>
              </a:ext>
            </a:extLst>
          </p:cNvPr>
          <p:cNvSpPr/>
          <p:nvPr/>
        </p:nvSpPr>
        <p:spPr>
          <a:xfrm>
            <a:off x="6280130" y="5047499"/>
            <a:ext cx="3036804" cy="758100"/>
          </a:xfrm>
          <a:prstGeom prst="roundRect">
            <a:avLst>
              <a:gd name="adj" fmla="val 0"/>
            </a:avLst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20410" b="-1196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800" b="1" dirty="0">
                <a:solidFill>
                  <a:srgbClr val="0070C0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عيد مبارك</a:t>
            </a:r>
            <a:endParaRPr lang="ar-EG" sz="2800" b="1" dirty="0">
              <a:solidFill>
                <a:srgbClr val="0070C0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889C7ED7-C6F8-A070-8D22-9D7ACA7BC286}"/>
              </a:ext>
            </a:extLst>
          </p:cNvPr>
          <p:cNvGrpSpPr/>
          <p:nvPr/>
        </p:nvGrpSpPr>
        <p:grpSpPr>
          <a:xfrm>
            <a:off x="6616779" y="1257540"/>
            <a:ext cx="2344341" cy="213960"/>
            <a:chOff x="6590972" y="1315989"/>
            <a:chExt cx="2489665" cy="227223"/>
          </a:xfrm>
        </p:grpSpPr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F34CB530-7AB2-E302-83D5-3A1D789CD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0972" y="1315989"/>
              <a:ext cx="225420" cy="224441"/>
            </a:xfrm>
            <a:prstGeom prst="rect">
              <a:avLst/>
            </a:prstGeom>
          </p:spPr>
        </p:pic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3D9B6444-D82A-BAC5-174E-FD78ED4F9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7120" y="1315990"/>
              <a:ext cx="228214" cy="227222"/>
            </a:xfrm>
            <a:prstGeom prst="rect">
              <a:avLst/>
            </a:prstGeom>
          </p:spPr>
        </p:pic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60F6B327-4F4F-70E7-8096-514952A6C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6062" y="1315990"/>
              <a:ext cx="228214" cy="227222"/>
            </a:xfrm>
            <a:prstGeom prst="rect">
              <a:avLst/>
            </a:prstGeom>
          </p:spPr>
        </p:pic>
        <p:pic>
          <p:nvPicPr>
            <p:cNvPr id="20" name="صورة 19">
              <a:extLst>
                <a:ext uri="{FF2B5EF4-FFF2-40B4-BE49-F238E27FC236}">
                  <a16:creationId xmlns:a16="http://schemas.microsoft.com/office/drawing/2014/main" id="{91025393-FA38-8C8B-B13E-80696953F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04" y="1315990"/>
              <a:ext cx="228214" cy="227222"/>
            </a:xfrm>
            <a:prstGeom prst="rect">
              <a:avLst/>
            </a:prstGeom>
          </p:spPr>
        </p:pic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8752D479-AC13-7CDC-5B1C-ABC824006F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3946" y="1315990"/>
              <a:ext cx="228214" cy="227222"/>
            </a:xfrm>
            <a:prstGeom prst="rect">
              <a:avLst/>
            </a:prstGeom>
          </p:spPr>
        </p:pic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1064A8BB-A727-1878-EA00-20954995E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8064" y="1315990"/>
              <a:ext cx="228214" cy="227222"/>
            </a:xfrm>
            <a:prstGeom prst="rect">
              <a:avLst/>
            </a:prstGeom>
          </p:spPr>
        </p:pic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CFF9F546-0247-B930-3236-0CBE43C60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2182" y="1315990"/>
              <a:ext cx="228214" cy="227222"/>
            </a:xfrm>
            <a:prstGeom prst="rect">
              <a:avLst/>
            </a:prstGeom>
          </p:spPr>
        </p:pic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id="{45D8CA72-B5FE-8DBF-E7BD-18070429B7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6300" y="1315990"/>
              <a:ext cx="228214" cy="227222"/>
            </a:xfrm>
            <a:prstGeom prst="rect">
              <a:avLst/>
            </a:prstGeom>
          </p:spPr>
        </p:pic>
        <p:pic>
          <p:nvPicPr>
            <p:cNvPr id="26" name="صورة 25">
              <a:extLst>
                <a:ext uri="{FF2B5EF4-FFF2-40B4-BE49-F238E27FC236}">
                  <a16:creationId xmlns:a16="http://schemas.microsoft.com/office/drawing/2014/main" id="{92D410F1-7AD9-8B76-CAC0-E6E27CFCE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0418" y="1315990"/>
              <a:ext cx="228214" cy="227222"/>
            </a:xfrm>
            <a:prstGeom prst="rect">
              <a:avLst/>
            </a:prstGeom>
          </p:spPr>
        </p:pic>
        <p:pic>
          <p:nvPicPr>
            <p:cNvPr id="27" name="صورة 26">
              <a:extLst>
                <a:ext uri="{FF2B5EF4-FFF2-40B4-BE49-F238E27FC236}">
                  <a16:creationId xmlns:a16="http://schemas.microsoft.com/office/drawing/2014/main" id="{809CDD24-96B5-13C7-3885-886550F2F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2423" y="1315990"/>
              <a:ext cx="228214" cy="227222"/>
            </a:xfrm>
            <a:prstGeom prst="rect">
              <a:avLst/>
            </a:prstGeom>
          </p:spPr>
        </p:pic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F8EA6390-0D79-D7D1-5410-16E370A32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7119" y="1315989"/>
              <a:ext cx="225420" cy="224441"/>
            </a:xfrm>
            <a:prstGeom prst="rect">
              <a:avLst/>
            </a:prstGeom>
          </p:spPr>
        </p:pic>
        <p:pic>
          <p:nvPicPr>
            <p:cNvPr id="30" name="صورة 29">
              <a:extLst>
                <a:ext uri="{FF2B5EF4-FFF2-40B4-BE49-F238E27FC236}">
                  <a16:creationId xmlns:a16="http://schemas.microsoft.com/office/drawing/2014/main" id="{C8DDF5E1-2D81-663B-A891-326E29559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7458" y="1315989"/>
              <a:ext cx="225420" cy="224441"/>
            </a:xfrm>
            <a:prstGeom prst="rect">
              <a:avLst/>
            </a:prstGeom>
          </p:spPr>
        </p:pic>
        <p:pic>
          <p:nvPicPr>
            <p:cNvPr id="31" name="صورة 30">
              <a:extLst>
                <a:ext uri="{FF2B5EF4-FFF2-40B4-BE49-F238E27FC236}">
                  <a16:creationId xmlns:a16="http://schemas.microsoft.com/office/drawing/2014/main" id="{6C8C4F63-C8B7-E790-5E5D-D63435842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03" y="1315989"/>
              <a:ext cx="225420" cy="224441"/>
            </a:xfrm>
            <a:prstGeom prst="rect">
              <a:avLst/>
            </a:prstGeom>
          </p:spPr>
        </p:pic>
        <p:pic>
          <p:nvPicPr>
            <p:cNvPr id="32" name="صورة 31">
              <a:extLst>
                <a:ext uri="{FF2B5EF4-FFF2-40B4-BE49-F238E27FC236}">
                  <a16:creationId xmlns:a16="http://schemas.microsoft.com/office/drawing/2014/main" id="{84CB0060-44C5-8887-B95C-3C39B28EA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6740" y="1315989"/>
              <a:ext cx="225420" cy="224441"/>
            </a:xfrm>
            <a:prstGeom prst="rect">
              <a:avLst/>
            </a:prstGeom>
          </p:spPr>
        </p:pic>
        <p:pic>
          <p:nvPicPr>
            <p:cNvPr id="33" name="صورة 32">
              <a:extLst>
                <a:ext uri="{FF2B5EF4-FFF2-40B4-BE49-F238E27FC236}">
                  <a16:creationId xmlns:a16="http://schemas.microsoft.com/office/drawing/2014/main" id="{2B62680E-1EA6-C548-2A78-3A10E025E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9460" y="1315989"/>
              <a:ext cx="225420" cy="224441"/>
            </a:xfrm>
            <a:prstGeom prst="rect">
              <a:avLst/>
            </a:prstGeom>
          </p:spPr>
        </p:pic>
        <p:pic>
          <p:nvPicPr>
            <p:cNvPr id="34" name="صورة 33">
              <a:extLst>
                <a:ext uri="{FF2B5EF4-FFF2-40B4-BE49-F238E27FC236}">
                  <a16:creationId xmlns:a16="http://schemas.microsoft.com/office/drawing/2014/main" id="{9F09B734-B7F4-F9C1-E308-349D37685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4976" y="1315989"/>
              <a:ext cx="225420" cy="224441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88A317AF-3761-16D3-94DC-24E18659B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9094" y="1315989"/>
              <a:ext cx="225420" cy="224441"/>
            </a:xfrm>
            <a:prstGeom prst="rect">
              <a:avLst/>
            </a:prstGeom>
          </p:spPr>
        </p:pic>
        <p:pic>
          <p:nvPicPr>
            <p:cNvPr id="36" name="صورة 35">
              <a:extLst>
                <a:ext uri="{FF2B5EF4-FFF2-40B4-BE49-F238E27FC236}">
                  <a16:creationId xmlns:a16="http://schemas.microsoft.com/office/drawing/2014/main" id="{AA479374-9B2F-9726-0866-B8C13EFA2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3212" y="1315989"/>
              <a:ext cx="225420" cy="224441"/>
            </a:xfrm>
            <a:prstGeom prst="rect">
              <a:avLst/>
            </a:prstGeom>
          </p:spPr>
        </p:pic>
        <p:pic>
          <p:nvPicPr>
            <p:cNvPr id="37" name="صورة 36">
              <a:extLst>
                <a:ext uri="{FF2B5EF4-FFF2-40B4-BE49-F238E27FC236}">
                  <a16:creationId xmlns:a16="http://schemas.microsoft.com/office/drawing/2014/main" id="{DAB27840-A66C-8507-CA22-2DDB28AB3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2422" y="1315989"/>
              <a:ext cx="225420" cy="224441"/>
            </a:xfrm>
            <a:prstGeom prst="rect">
              <a:avLst/>
            </a:prstGeom>
          </p:spPr>
        </p:pic>
      </p:grpSp>
      <p:pic>
        <p:nvPicPr>
          <p:cNvPr id="38" name="صورة 37">
            <a:hlinkClick r:id="" action="ppaction://hlinkshowjump?jump=endshow"/>
            <a:hlinkHover r:id="" action="ppaction://noaction" highlightClick="1">
              <a:snd r:embed="rId15" name="click.wav"/>
            </a:hlinkHover>
            <a:extLst>
              <a:ext uri="{FF2B5EF4-FFF2-40B4-BE49-F238E27FC236}">
                <a16:creationId xmlns:a16="http://schemas.microsoft.com/office/drawing/2014/main" id="{8628B68C-D6D2-7E10-BB9E-A500CB603E1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80" y="91440"/>
            <a:ext cx="372035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56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reveal thruBlk="1"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94" grpId="0" animBg="1"/>
      <p:bldP spid="96" grpId="0" animBg="1"/>
      <p:bldP spid="9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titled video">
            <a:hlinkClick r:id="" action="ppaction://media"/>
            <a:extLst>
              <a:ext uri="{FF2B5EF4-FFF2-40B4-BE49-F238E27FC236}">
                <a16:creationId xmlns:a16="http://schemas.microsoft.com/office/drawing/2014/main" id="{D9C83553-290F-C97C-434B-12C9B4A325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5D1395DD-71ED-41A3-AF3C-5A0A16E16941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047F2289-158D-0FD5-8C92-1A083375E8E2}"/>
              </a:ext>
            </a:extLst>
          </p:cNvPr>
          <p:cNvSpPr txBox="1"/>
          <p:nvPr/>
        </p:nvSpPr>
        <p:spPr>
          <a:xfrm>
            <a:off x="3314220" y="2379182"/>
            <a:ext cx="5563562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b="1" dirty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لقد أجبت على جميع الأسئلة بشكل صحيح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D7247E73-A063-C008-32EB-C00C5661405B}"/>
              </a:ext>
            </a:extLst>
          </p:cNvPr>
          <p:cNvSpPr txBox="1"/>
          <p:nvPr/>
        </p:nvSpPr>
        <p:spPr>
          <a:xfrm>
            <a:off x="3719332" y="2071405"/>
            <a:ext cx="4753336" cy="280076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8800" b="1" dirty="0">
                <a:solidFill>
                  <a:srgbClr val="FFDF3D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ألف مبروك يا بطل</a:t>
            </a:r>
          </a:p>
        </p:txBody>
      </p:sp>
      <p:pic>
        <p:nvPicPr>
          <p:cNvPr id="5" name="صورة 4">
            <a:hlinkClick r:id="" action="ppaction://hlinkshowjump?jump=endshow"/>
            <a:hlinkHover r:id="" action="ppaction://noaction" highlightClick="1">
              <a:snd r:embed="rId5" name="click.wav"/>
            </a:hlinkHover>
            <a:extLst>
              <a:ext uri="{FF2B5EF4-FFF2-40B4-BE49-F238E27FC236}">
                <a16:creationId xmlns:a16="http://schemas.microsoft.com/office/drawing/2014/main" id="{6D385A3B-78DD-7F28-95A7-9F05C93EE5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80" y="91440"/>
            <a:ext cx="372035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27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E8CA2D86-3FEF-056B-96C4-8C53232AF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272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795302A-6729-4AA3-81AA-067917998FC2}"/>
              </a:ext>
            </a:extLst>
          </p:cNvPr>
          <p:cNvSpPr/>
          <p:nvPr/>
        </p:nvSpPr>
        <p:spPr>
          <a:xfrm>
            <a:off x="0" y="600"/>
            <a:ext cx="12191935" cy="6857400"/>
          </a:xfrm>
          <a:prstGeom prst="rect">
            <a:avLst/>
          </a:prstGeom>
          <a:solidFill>
            <a:srgbClr val="DC5223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8197C538-F605-4470-B8E7-E81A57470B0C}"/>
              </a:ext>
            </a:extLst>
          </p:cNvPr>
          <p:cNvSpPr txBox="1"/>
          <p:nvPr/>
        </p:nvSpPr>
        <p:spPr>
          <a:xfrm>
            <a:off x="2221761" y="3473486"/>
            <a:ext cx="7748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الخط</a:t>
            </a:r>
            <a:r>
              <a:rPr lang="ar-SA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وط</a:t>
            </a:r>
            <a:r>
              <a:rPr lang="ar-EG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المستخدم</a:t>
            </a:r>
            <a:r>
              <a:rPr lang="ar-SA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ة</a:t>
            </a:r>
            <a:r>
              <a:rPr lang="en-GB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EG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في القالب </a:t>
            </a:r>
            <a:endParaRPr lang="ar-SA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Harmattan</a:t>
            </a:r>
            <a:r>
              <a:rPr lang="ar-EG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ar-EG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الرابط</a:t>
            </a:r>
            <a:endParaRPr lang="ar-EG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C4F0F2F-DFC6-49FA-A149-8246FD7A06D5}"/>
              </a:ext>
            </a:extLst>
          </p:cNvPr>
          <p:cNvSpPr txBox="1"/>
          <p:nvPr/>
        </p:nvSpPr>
        <p:spPr>
          <a:xfrm>
            <a:off x="33" y="1113680"/>
            <a:ext cx="121919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تم تصميم هذا القالب بواسط</a:t>
            </a:r>
            <a:r>
              <a:rPr lang="ar-SA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ة</a:t>
            </a:r>
          </a:p>
          <a:p>
            <a:pPr algn="ctr"/>
            <a: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EG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ingez-ppt.com</a:t>
            </a:r>
            <a:endParaRPr lang="en-GB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37505F29-6A9E-2FC7-EFBB-D3553C5AFCAA}"/>
              </a:ext>
            </a:extLst>
          </p:cNvPr>
          <p:cNvGrpSpPr/>
          <p:nvPr/>
        </p:nvGrpSpPr>
        <p:grpSpPr>
          <a:xfrm>
            <a:off x="3016898" y="4555728"/>
            <a:ext cx="6158205" cy="1432131"/>
            <a:chOff x="2948473" y="5071306"/>
            <a:chExt cx="6158205" cy="1432131"/>
          </a:xfrm>
        </p:grpSpPr>
        <p:sp>
          <p:nvSpPr>
            <p:cNvPr id="4" name="مستطيل: زوايا مستديرة 3">
              <a:extLst>
                <a:ext uri="{FF2B5EF4-FFF2-40B4-BE49-F238E27FC236}">
                  <a16:creationId xmlns:a16="http://schemas.microsoft.com/office/drawing/2014/main" id="{D1A3BEDF-1337-5963-C7D8-B852855E95F5}"/>
                </a:ext>
              </a:extLst>
            </p:cNvPr>
            <p:cNvSpPr/>
            <p:nvPr/>
          </p:nvSpPr>
          <p:spPr>
            <a:xfrm>
              <a:off x="2948473" y="5146985"/>
              <a:ext cx="6158205" cy="1356452"/>
            </a:xfrm>
            <a:prstGeom prst="roundRect">
              <a:avLst/>
            </a:prstGeom>
            <a:noFill/>
            <a:ln>
              <a:solidFill>
                <a:srgbClr val="FBBC0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03AF8DD8-1B6F-A69E-73A5-53386E3C2EB4}"/>
                </a:ext>
              </a:extLst>
            </p:cNvPr>
            <p:cNvSpPr txBox="1"/>
            <p:nvPr/>
          </p:nvSpPr>
          <p:spPr>
            <a:xfrm>
              <a:off x="3167637" y="5071306"/>
              <a:ext cx="474472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br>
                <a:rPr lang="ar-SA" b="1" i="1" dirty="0">
                  <a:solidFill>
                    <a:srgbClr val="FFD778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ar-SA" b="1" i="1" dirty="0">
                  <a:solidFill>
                    <a:srgbClr val="FFD778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تم تصميم هذا القالب بواسطة موقع انجز </a:t>
              </a:r>
              <a:r>
                <a:rPr lang="en-US" b="1" i="1" dirty="0">
                  <a:solidFill>
                    <a:srgbClr val="FFD778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ingez-ppt </a:t>
              </a:r>
              <a:r>
                <a:rPr lang="ar-SA" b="1" i="1" dirty="0">
                  <a:solidFill>
                    <a:srgbClr val="FFD778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 rtl="1"/>
              <a:r>
                <a:rPr lang="ar-SA" b="1" i="1" dirty="0">
                  <a:solidFill>
                    <a:srgbClr val="FFD778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ولا يحق لأي شخص إعادة نشر أو توزيع ملفات القوالب</a:t>
              </a:r>
            </a:p>
            <a:p>
              <a:pPr algn="ctr" rtl="1"/>
              <a:r>
                <a:rPr lang="ar-SA" b="1" i="1" dirty="0">
                  <a:solidFill>
                    <a:srgbClr val="FFD778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 أو إصدارات معدلة في مواقع أخرى بدون إذن خطي من انجز</a:t>
              </a:r>
              <a:endParaRPr lang="ar-SA" dirty="0">
                <a:solidFill>
                  <a:srgbClr val="FFD77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رسم 9" descr="تحذير مع تعبئة خالصة">
              <a:extLst>
                <a:ext uri="{FF2B5EF4-FFF2-40B4-BE49-F238E27FC236}">
                  <a16:creationId xmlns:a16="http://schemas.microsoft.com/office/drawing/2014/main" id="{833DC2DA-97B0-06BF-88CB-E40F1D8E3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052318" y="5357235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7315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cene 1">
            <a:hlinkClick r:id="" action="ppaction://media"/>
            <a:extLst>
              <a:ext uri="{FF2B5EF4-FFF2-40B4-BE49-F238E27FC236}">
                <a16:creationId xmlns:a16="http://schemas.microsoft.com/office/drawing/2014/main" id="{4694CAC8-3C6A-D6D7-C050-79A9F6591BB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234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4D25058D-8438-087F-55D9-7951E060CAFB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644741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cene 1">
            <a:hlinkClick r:id="" action="ppaction://media"/>
            <a:extLst>
              <a:ext uri="{FF2B5EF4-FFF2-40B4-BE49-F238E27FC236}">
                <a16:creationId xmlns:a16="http://schemas.microsoft.com/office/drawing/2014/main" id="{9C56D070-A9C4-0ECF-1C16-1D56E92B089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410" end="50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8F20A43-B4A7-466F-53AC-5C81940565B6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EE273F38-486E-ABC1-64E3-9952DDB5A8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81" y="662380"/>
            <a:ext cx="4919352" cy="5854167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05DBB17E-C1C4-3C0A-AAB7-6A87C57A07FD}"/>
              </a:ext>
            </a:extLst>
          </p:cNvPr>
          <p:cNvSpPr txBox="1"/>
          <p:nvPr/>
        </p:nvSpPr>
        <p:spPr>
          <a:xfrm>
            <a:off x="1298274" y="1151074"/>
            <a:ext cx="3771566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3200" b="1" dirty="0">
                <a:ln w="10160">
                  <a:noFill/>
                  <a:prstDash val="solid"/>
                </a:ln>
                <a:solidFill>
                  <a:srgbClr val="008FF6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السلام عليكم يا أصدقاء </a:t>
            </a:r>
          </a:p>
          <a:p>
            <a:pPr algn="ctr"/>
            <a:r>
              <a:rPr lang="ar-SA" sz="3200" b="1" dirty="0">
                <a:ln w="10160">
                  <a:noFill/>
                  <a:prstDash val="solid"/>
                </a:ln>
                <a:solidFill>
                  <a:srgbClr val="633F5C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مرحبا بكم في </a:t>
            </a:r>
          </a:p>
          <a:p>
            <a:pPr algn="ctr"/>
            <a:r>
              <a:rPr lang="ar-SA" sz="3200" b="1" dirty="0">
                <a:ln w="10160">
                  <a:noFill/>
                  <a:prstDash val="solid"/>
                </a:ln>
                <a:solidFill>
                  <a:srgbClr val="F52BEB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متجري</a:t>
            </a:r>
            <a:r>
              <a:rPr lang="ar-SA" sz="3200" b="1" dirty="0">
                <a:ln w="10160">
                  <a:noFill/>
                  <a:prstDash val="solid"/>
                </a:ln>
                <a:solidFill>
                  <a:srgbClr val="633F5C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 </a:t>
            </a:r>
            <a:r>
              <a:rPr lang="ar-SA" sz="3200" b="1" dirty="0">
                <a:ln w="10160">
                  <a:noFill/>
                  <a:prstDash val="solid"/>
                </a:ln>
                <a:solidFill>
                  <a:srgbClr val="F52BEB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لفوانيس رمضان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C901F14A-21E0-6A4D-AA3C-4740FE05E33F}"/>
              </a:ext>
            </a:extLst>
          </p:cNvPr>
          <p:cNvSpPr txBox="1"/>
          <p:nvPr/>
        </p:nvSpPr>
        <p:spPr>
          <a:xfrm>
            <a:off x="1298274" y="3453043"/>
            <a:ext cx="3771566" cy="182357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2500" b="1" dirty="0">
                <a:ln w="10160">
                  <a:noFill/>
                  <a:prstDash val="solid"/>
                </a:ln>
                <a:solidFill>
                  <a:srgbClr val="633F5C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سوف اطرح عليك عشرة أسئلة عن شهر رمضان ، هل تستطيع الإجابة عنها بشكل صحيح ؟</a:t>
            </a: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9EB119A3-C76A-EE34-D834-61334C7EB7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206" y="3284618"/>
            <a:ext cx="1745702" cy="120340"/>
          </a:xfrm>
          <a:prstGeom prst="rect">
            <a:avLst/>
          </a:prstGeom>
        </p:spPr>
      </p:pic>
      <p:sp>
        <p:nvSpPr>
          <p:cNvPr id="2" name="مستطيل: زوايا مستديرة 1">
            <a:hlinkClick r:id="" action="ppaction://hlinkshowjump?jump=nextslide">
              <a:snd r:embed="rId7" name="arrow.wav"/>
            </a:hlinkClick>
            <a:hlinkHover r:id="" action="ppaction://noaction" highlightClick="1">
              <a:snd r:embed="rId7" name="arrow.wav"/>
            </a:hlinkHover>
            <a:extLst>
              <a:ext uri="{FF2B5EF4-FFF2-40B4-BE49-F238E27FC236}">
                <a16:creationId xmlns:a16="http://schemas.microsoft.com/office/drawing/2014/main" id="{324978C4-9DC3-ABE1-03D5-867050337D03}"/>
              </a:ext>
            </a:extLst>
          </p:cNvPr>
          <p:cNvSpPr/>
          <p:nvPr/>
        </p:nvSpPr>
        <p:spPr>
          <a:xfrm>
            <a:off x="2307757" y="5427040"/>
            <a:ext cx="1752600" cy="672963"/>
          </a:xfrm>
          <a:prstGeom prst="roundRect">
            <a:avLst>
              <a:gd name="adj" fmla="val 0"/>
            </a:avLst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ابدأ</a:t>
            </a:r>
            <a:endParaRPr lang="ar-EG" sz="32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4" name="صورة 3">
            <a:hlinkClick r:id="" action="ppaction://hlinkshowjump?jump=endshow"/>
            <a:hlinkHover r:id="" action="ppaction://noaction" highlightClick="1">
              <a:snd r:embed="rId9" name="click.wav"/>
            </a:hlinkHover>
            <a:extLst>
              <a:ext uri="{FF2B5EF4-FFF2-40B4-BE49-F238E27FC236}">
                <a16:creationId xmlns:a16="http://schemas.microsoft.com/office/drawing/2014/main" id="{0BA26C66-56CC-BBFF-440D-2082BFE1FBA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80" y="91440"/>
            <a:ext cx="372035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0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1" grpId="0"/>
      <p:bldP spid="12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ene 2">
            <a:hlinkClick r:id="" action="ppaction://media"/>
            <a:extLst>
              <a:ext uri="{FF2B5EF4-FFF2-40B4-BE49-F238E27FC236}">
                <a16:creationId xmlns:a16="http://schemas.microsoft.com/office/drawing/2014/main" id="{D887AF96-0549-FBA4-E3C6-A91C42C59C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3CB25C79-53B6-144D-AA09-652FCBD88E50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46" name="خلفية">
            <a:extLst>
              <a:ext uri="{FF2B5EF4-FFF2-40B4-BE49-F238E27FC236}">
                <a16:creationId xmlns:a16="http://schemas.microsoft.com/office/drawing/2014/main" id="{8BCFE066-7C17-FC87-D19C-A44BDBA86705}"/>
              </a:ext>
            </a:extLst>
          </p:cNvPr>
          <p:cNvGrpSpPr/>
          <p:nvPr/>
        </p:nvGrpSpPr>
        <p:grpSpPr>
          <a:xfrm>
            <a:off x="5095077" y="300139"/>
            <a:ext cx="5427177" cy="6309005"/>
            <a:chOff x="5095077" y="300139"/>
            <a:chExt cx="5427177" cy="6309005"/>
          </a:xfrm>
        </p:grpSpPr>
        <p:pic>
          <p:nvPicPr>
            <p:cNvPr id="25" name="صورة 24">
              <a:extLst>
                <a:ext uri="{FF2B5EF4-FFF2-40B4-BE49-F238E27FC236}">
                  <a16:creationId xmlns:a16="http://schemas.microsoft.com/office/drawing/2014/main" id="{380DD7AD-E6BC-DAD1-07E0-DCBC5C52A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5077" y="902825"/>
              <a:ext cx="5427177" cy="5706319"/>
            </a:xfrm>
            <a:prstGeom prst="rect">
              <a:avLst/>
            </a:prstGeom>
          </p:spPr>
        </p:pic>
        <p:grpSp>
          <p:nvGrpSpPr>
            <p:cNvPr id="44" name="مجموعة 43">
              <a:extLst>
                <a:ext uri="{FF2B5EF4-FFF2-40B4-BE49-F238E27FC236}">
                  <a16:creationId xmlns:a16="http://schemas.microsoft.com/office/drawing/2014/main" id="{C1B131E8-AD9E-1B4F-5DDC-5ACF333B8B68}"/>
                </a:ext>
              </a:extLst>
            </p:cNvPr>
            <p:cNvGrpSpPr/>
            <p:nvPr/>
          </p:nvGrpSpPr>
          <p:grpSpPr>
            <a:xfrm>
              <a:off x="5869379" y="300139"/>
              <a:ext cx="3878573" cy="1312441"/>
              <a:chOff x="5869378" y="300139"/>
              <a:chExt cx="3878573" cy="1312441"/>
            </a:xfrm>
          </p:grpSpPr>
          <p:pic>
            <p:nvPicPr>
              <p:cNvPr id="29" name="صورة 28">
                <a:extLst>
                  <a:ext uri="{FF2B5EF4-FFF2-40B4-BE49-F238E27FC236}">
                    <a16:creationId xmlns:a16="http://schemas.microsoft.com/office/drawing/2014/main" id="{4ECCFF9D-9976-7E95-D4CC-054865D975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0918" b="35815"/>
              <a:stretch/>
            </p:blipFill>
            <p:spPr>
              <a:xfrm>
                <a:off x="5869378" y="300139"/>
                <a:ext cx="3878573" cy="1312441"/>
              </a:xfrm>
              <a:prstGeom prst="rect">
                <a:avLst/>
              </a:prstGeom>
            </p:spPr>
          </p:pic>
          <p:pic>
            <p:nvPicPr>
              <p:cNvPr id="43" name="صورة 42">
                <a:extLst>
                  <a:ext uri="{FF2B5EF4-FFF2-40B4-BE49-F238E27FC236}">
                    <a16:creationId xmlns:a16="http://schemas.microsoft.com/office/drawing/2014/main" id="{82477E43-C00E-7ED7-6576-C4C9232891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8412" y="477929"/>
                <a:ext cx="2540505" cy="641985"/>
              </a:xfrm>
              <a:prstGeom prst="rect">
                <a:avLst/>
              </a:prstGeom>
            </p:spPr>
          </p:pic>
        </p:grpSp>
      </p:grpSp>
      <p:sp>
        <p:nvSpPr>
          <p:cNvPr id="10" name="السؤال">
            <a:extLst>
              <a:ext uri="{FF2B5EF4-FFF2-40B4-BE49-F238E27FC236}">
                <a16:creationId xmlns:a16="http://schemas.microsoft.com/office/drawing/2014/main" id="{A40D20A5-5E22-0A6F-FDDF-7EC887A74C8C}"/>
              </a:ext>
            </a:extLst>
          </p:cNvPr>
          <p:cNvSpPr txBox="1"/>
          <p:nvPr/>
        </p:nvSpPr>
        <p:spPr>
          <a:xfrm>
            <a:off x="5616421" y="1581740"/>
            <a:ext cx="438372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ln w="10160">
                  <a:noFill/>
                  <a:prstDash val="solid"/>
                </a:ln>
                <a:solidFill>
                  <a:srgbClr val="633F5C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كيف يحدد المسلمون </a:t>
            </a:r>
          </a:p>
          <a:p>
            <a:pPr algn="ctr"/>
            <a:r>
              <a:rPr lang="ar-SA" sz="2800" b="1" dirty="0">
                <a:ln w="10160">
                  <a:noFill/>
                  <a:prstDash val="solid"/>
                </a:ln>
                <a:solidFill>
                  <a:srgbClr val="633F5C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بداية شهر رمضان</a:t>
            </a:r>
          </a:p>
        </p:txBody>
      </p:sp>
      <p:pic>
        <p:nvPicPr>
          <p:cNvPr id="63" name="فاصل">
            <a:extLst>
              <a:ext uri="{FF2B5EF4-FFF2-40B4-BE49-F238E27FC236}">
                <a16:creationId xmlns:a16="http://schemas.microsoft.com/office/drawing/2014/main" id="{C2D2DE25-ACCD-BE5E-5A49-1DFAB2E51E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814" y="2633885"/>
            <a:ext cx="1745702" cy="120340"/>
          </a:xfrm>
          <a:prstGeom prst="rect">
            <a:avLst/>
          </a:prstGeom>
        </p:spPr>
      </p:pic>
      <p:sp>
        <p:nvSpPr>
          <p:cNvPr id="94" name="صحيحة">
            <a:hlinkClick r:id="" action="ppaction://hlinkshowjump?jump=nextslide">
              <a:snd r:embed="rId9" name="mixkit-casino-bling-achievement-2067.wav"/>
            </a:hlinkClick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7EF32D1F-6F6F-66DA-5D5E-B613AC165F44}"/>
              </a:ext>
            </a:extLst>
          </p:cNvPr>
          <p:cNvSpPr/>
          <p:nvPr/>
        </p:nvSpPr>
        <p:spPr>
          <a:xfrm>
            <a:off x="6280130" y="2950301"/>
            <a:ext cx="3036804" cy="758100"/>
          </a:xfrm>
          <a:prstGeom prst="roundRect">
            <a:avLst>
              <a:gd name="adj" fmla="val 0"/>
            </a:avLst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20410" b="-1196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0070C0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رؤية هلال رمضان</a:t>
            </a:r>
            <a:endParaRPr lang="ar-EG" sz="2800" b="1" dirty="0">
              <a:solidFill>
                <a:srgbClr val="0070C0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96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E6CE1626-64B2-5DB2-2B18-312863FCD97C}"/>
              </a:ext>
            </a:extLst>
          </p:cNvPr>
          <p:cNvSpPr/>
          <p:nvPr/>
        </p:nvSpPr>
        <p:spPr>
          <a:xfrm>
            <a:off x="6280130" y="3988056"/>
            <a:ext cx="3036804" cy="758100"/>
          </a:xfrm>
          <a:prstGeom prst="roundRect">
            <a:avLst>
              <a:gd name="adj" fmla="val 0"/>
            </a:avLst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20410" b="-1196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800" b="1" dirty="0">
                <a:solidFill>
                  <a:srgbClr val="0070C0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رؤية نجم رمضان</a:t>
            </a:r>
            <a:endParaRPr lang="ar-EG" sz="2800" b="1" dirty="0">
              <a:solidFill>
                <a:srgbClr val="0070C0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97" name="خاطئة 2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1A03CA6B-E015-4CCA-DAD6-AB2F4853165B}"/>
              </a:ext>
            </a:extLst>
          </p:cNvPr>
          <p:cNvSpPr/>
          <p:nvPr/>
        </p:nvSpPr>
        <p:spPr>
          <a:xfrm>
            <a:off x="6280130" y="5047499"/>
            <a:ext cx="3036804" cy="758100"/>
          </a:xfrm>
          <a:prstGeom prst="roundRect">
            <a:avLst>
              <a:gd name="adj" fmla="val 0"/>
            </a:avLst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20410" b="-1196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800" b="1" dirty="0">
                <a:solidFill>
                  <a:srgbClr val="0070C0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رؤية شمس رمضان</a:t>
            </a:r>
            <a:endParaRPr lang="ar-EG" sz="2800" b="1" dirty="0">
              <a:solidFill>
                <a:srgbClr val="0070C0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grpSp>
        <p:nvGrpSpPr>
          <p:cNvPr id="106" name="مجموعة 105">
            <a:extLst>
              <a:ext uri="{FF2B5EF4-FFF2-40B4-BE49-F238E27FC236}">
                <a16:creationId xmlns:a16="http://schemas.microsoft.com/office/drawing/2014/main" id="{20C628D3-9676-9439-E467-D36299F203E4}"/>
              </a:ext>
            </a:extLst>
          </p:cNvPr>
          <p:cNvGrpSpPr/>
          <p:nvPr/>
        </p:nvGrpSpPr>
        <p:grpSpPr>
          <a:xfrm>
            <a:off x="6616779" y="1257540"/>
            <a:ext cx="2344341" cy="213960"/>
            <a:chOff x="6590972" y="1315989"/>
            <a:chExt cx="2489665" cy="227223"/>
          </a:xfrm>
        </p:grpSpPr>
        <p:pic>
          <p:nvPicPr>
            <p:cNvPr id="77" name="صورة 76">
              <a:extLst>
                <a:ext uri="{FF2B5EF4-FFF2-40B4-BE49-F238E27FC236}">
                  <a16:creationId xmlns:a16="http://schemas.microsoft.com/office/drawing/2014/main" id="{B29EB16E-E5CD-0842-8140-143D390E2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0972" y="1315989"/>
              <a:ext cx="225420" cy="224441"/>
            </a:xfrm>
            <a:prstGeom prst="rect">
              <a:avLst/>
            </a:prstGeom>
          </p:spPr>
        </p:pic>
        <p:pic>
          <p:nvPicPr>
            <p:cNvPr id="85" name="صورة 84">
              <a:extLst>
                <a:ext uri="{FF2B5EF4-FFF2-40B4-BE49-F238E27FC236}">
                  <a16:creationId xmlns:a16="http://schemas.microsoft.com/office/drawing/2014/main" id="{8B06222E-C2E1-D7F6-BC95-550E7B1E0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7120" y="1315990"/>
              <a:ext cx="228214" cy="227222"/>
            </a:xfrm>
            <a:prstGeom prst="rect">
              <a:avLst/>
            </a:prstGeom>
          </p:spPr>
        </p:pic>
        <p:pic>
          <p:nvPicPr>
            <p:cNvPr id="86" name="صورة 85">
              <a:extLst>
                <a:ext uri="{FF2B5EF4-FFF2-40B4-BE49-F238E27FC236}">
                  <a16:creationId xmlns:a16="http://schemas.microsoft.com/office/drawing/2014/main" id="{2BE2EBF7-7735-28E4-9E4F-1F921769C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6062" y="1315990"/>
              <a:ext cx="228214" cy="227222"/>
            </a:xfrm>
            <a:prstGeom prst="rect">
              <a:avLst/>
            </a:prstGeom>
          </p:spPr>
        </p:pic>
        <p:pic>
          <p:nvPicPr>
            <p:cNvPr id="88" name="صورة 87">
              <a:extLst>
                <a:ext uri="{FF2B5EF4-FFF2-40B4-BE49-F238E27FC236}">
                  <a16:creationId xmlns:a16="http://schemas.microsoft.com/office/drawing/2014/main" id="{B63410CA-C465-062B-7D0C-C36DEE34E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04" y="1315990"/>
              <a:ext cx="228214" cy="227222"/>
            </a:xfrm>
            <a:prstGeom prst="rect">
              <a:avLst/>
            </a:prstGeom>
          </p:spPr>
        </p:pic>
        <p:pic>
          <p:nvPicPr>
            <p:cNvPr id="89" name="صورة 88">
              <a:extLst>
                <a:ext uri="{FF2B5EF4-FFF2-40B4-BE49-F238E27FC236}">
                  <a16:creationId xmlns:a16="http://schemas.microsoft.com/office/drawing/2014/main" id="{82CC9360-58F2-ADAD-A15F-40DA89908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3946" y="1315990"/>
              <a:ext cx="228214" cy="227222"/>
            </a:xfrm>
            <a:prstGeom prst="rect">
              <a:avLst/>
            </a:prstGeom>
          </p:spPr>
        </p:pic>
        <p:pic>
          <p:nvPicPr>
            <p:cNvPr id="91" name="صورة 90">
              <a:extLst>
                <a:ext uri="{FF2B5EF4-FFF2-40B4-BE49-F238E27FC236}">
                  <a16:creationId xmlns:a16="http://schemas.microsoft.com/office/drawing/2014/main" id="{BA6EDA6D-0FF1-9780-503B-D7AEBD45A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8064" y="1315990"/>
              <a:ext cx="228214" cy="227222"/>
            </a:xfrm>
            <a:prstGeom prst="rect">
              <a:avLst/>
            </a:prstGeom>
          </p:spPr>
        </p:pic>
        <p:pic>
          <p:nvPicPr>
            <p:cNvPr id="92" name="صورة 91">
              <a:extLst>
                <a:ext uri="{FF2B5EF4-FFF2-40B4-BE49-F238E27FC236}">
                  <a16:creationId xmlns:a16="http://schemas.microsoft.com/office/drawing/2014/main" id="{12370F91-1118-D5F3-1B08-A1F95B5B9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2182" y="1315990"/>
              <a:ext cx="228214" cy="227222"/>
            </a:xfrm>
            <a:prstGeom prst="rect">
              <a:avLst/>
            </a:prstGeom>
          </p:spPr>
        </p:pic>
        <p:pic>
          <p:nvPicPr>
            <p:cNvPr id="103" name="صورة 102">
              <a:extLst>
                <a:ext uri="{FF2B5EF4-FFF2-40B4-BE49-F238E27FC236}">
                  <a16:creationId xmlns:a16="http://schemas.microsoft.com/office/drawing/2014/main" id="{1E086402-E454-710E-9789-9A2D3D472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6300" y="1315990"/>
              <a:ext cx="228214" cy="227222"/>
            </a:xfrm>
            <a:prstGeom prst="rect">
              <a:avLst/>
            </a:prstGeom>
          </p:spPr>
        </p:pic>
        <p:pic>
          <p:nvPicPr>
            <p:cNvPr id="104" name="صورة 103">
              <a:extLst>
                <a:ext uri="{FF2B5EF4-FFF2-40B4-BE49-F238E27FC236}">
                  <a16:creationId xmlns:a16="http://schemas.microsoft.com/office/drawing/2014/main" id="{BBFD2849-7C4C-451A-EB73-149D9ACDD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0418" y="1315990"/>
              <a:ext cx="228214" cy="227222"/>
            </a:xfrm>
            <a:prstGeom prst="rect">
              <a:avLst/>
            </a:prstGeom>
          </p:spPr>
        </p:pic>
        <p:pic>
          <p:nvPicPr>
            <p:cNvPr id="105" name="صورة 104">
              <a:extLst>
                <a:ext uri="{FF2B5EF4-FFF2-40B4-BE49-F238E27FC236}">
                  <a16:creationId xmlns:a16="http://schemas.microsoft.com/office/drawing/2014/main" id="{F7473FEE-D664-2A13-B63C-54F42661B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2423" y="1315990"/>
              <a:ext cx="228214" cy="227222"/>
            </a:xfrm>
            <a:prstGeom prst="rect">
              <a:avLst/>
            </a:prstGeom>
          </p:spPr>
        </p:pic>
      </p:grpSp>
      <p:pic>
        <p:nvPicPr>
          <p:cNvPr id="107" name="صورة 106">
            <a:hlinkClick r:id="" action="ppaction://hlinkshowjump?jump=endshow"/>
            <a:hlinkHover r:id="" action="ppaction://noaction" highlightClick="1">
              <a:snd r:embed="rId15" name="click.wav"/>
            </a:hlinkHover>
            <a:extLst>
              <a:ext uri="{FF2B5EF4-FFF2-40B4-BE49-F238E27FC236}">
                <a16:creationId xmlns:a16="http://schemas.microsoft.com/office/drawing/2014/main" id="{8D39D264-A162-C7A4-270F-EFDA54BFEA6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80" y="91440"/>
            <a:ext cx="372035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66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94" grpId="0" animBg="1"/>
      <p:bldP spid="96" grpId="0" animBg="1"/>
      <p:bldP spid="9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scene 2">
            <a:hlinkClick r:id="" action="ppaction://media"/>
            <a:extLst>
              <a:ext uri="{FF2B5EF4-FFF2-40B4-BE49-F238E27FC236}">
                <a16:creationId xmlns:a16="http://schemas.microsoft.com/office/drawing/2014/main" id="{C20F0E32-E46D-8EE0-819A-F58B05EB0E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89D7FD01-0E3F-12E0-004D-E3D6AB8F8316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46" name="خلفية">
            <a:extLst>
              <a:ext uri="{FF2B5EF4-FFF2-40B4-BE49-F238E27FC236}">
                <a16:creationId xmlns:a16="http://schemas.microsoft.com/office/drawing/2014/main" id="{8BCFE066-7C17-FC87-D19C-A44BDBA86705}"/>
              </a:ext>
            </a:extLst>
          </p:cNvPr>
          <p:cNvGrpSpPr/>
          <p:nvPr/>
        </p:nvGrpSpPr>
        <p:grpSpPr>
          <a:xfrm>
            <a:off x="5095077" y="300139"/>
            <a:ext cx="5427177" cy="6309005"/>
            <a:chOff x="5095077" y="300139"/>
            <a:chExt cx="5427177" cy="6309005"/>
          </a:xfrm>
        </p:grpSpPr>
        <p:pic>
          <p:nvPicPr>
            <p:cNvPr id="25" name="صورة 24">
              <a:extLst>
                <a:ext uri="{FF2B5EF4-FFF2-40B4-BE49-F238E27FC236}">
                  <a16:creationId xmlns:a16="http://schemas.microsoft.com/office/drawing/2014/main" id="{380DD7AD-E6BC-DAD1-07E0-DCBC5C52A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5077" y="902825"/>
              <a:ext cx="5427177" cy="5706319"/>
            </a:xfrm>
            <a:prstGeom prst="rect">
              <a:avLst/>
            </a:prstGeom>
          </p:spPr>
        </p:pic>
        <p:grpSp>
          <p:nvGrpSpPr>
            <p:cNvPr id="44" name="مجموعة 43">
              <a:extLst>
                <a:ext uri="{FF2B5EF4-FFF2-40B4-BE49-F238E27FC236}">
                  <a16:creationId xmlns:a16="http://schemas.microsoft.com/office/drawing/2014/main" id="{C1B131E8-AD9E-1B4F-5DDC-5ACF333B8B68}"/>
                </a:ext>
              </a:extLst>
            </p:cNvPr>
            <p:cNvGrpSpPr/>
            <p:nvPr/>
          </p:nvGrpSpPr>
          <p:grpSpPr>
            <a:xfrm>
              <a:off x="5869379" y="300139"/>
              <a:ext cx="3878573" cy="1312441"/>
              <a:chOff x="5869378" y="300139"/>
              <a:chExt cx="3878573" cy="1312441"/>
            </a:xfrm>
          </p:grpSpPr>
          <p:pic>
            <p:nvPicPr>
              <p:cNvPr id="29" name="صورة 28">
                <a:extLst>
                  <a:ext uri="{FF2B5EF4-FFF2-40B4-BE49-F238E27FC236}">
                    <a16:creationId xmlns:a16="http://schemas.microsoft.com/office/drawing/2014/main" id="{4ECCFF9D-9976-7E95-D4CC-054865D975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0918" b="35815"/>
              <a:stretch/>
            </p:blipFill>
            <p:spPr>
              <a:xfrm>
                <a:off x="5869378" y="300139"/>
                <a:ext cx="3878573" cy="1312441"/>
              </a:xfrm>
              <a:prstGeom prst="rect">
                <a:avLst/>
              </a:prstGeom>
            </p:spPr>
          </p:pic>
          <p:pic>
            <p:nvPicPr>
              <p:cNvPr id="43" name="صورة 42">
                <a:extLst>
                  <a:ext uri="{FF2B5EF4-FFF2-40B4-BE49-F238E27FC236}">
                    <a16:creationId xmlns:a16="http://schemas.microsoft.com/office/drawing/2014/main" id="{82477E43-C00E-7ED7-6576-C4C9232891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8412" y="477929"/>
                <a:ext cx="2540505" cy="641985"/>
              </a:xfrm>
              <a:prstGeom prst="rect">
                <a:avLst/>
              </a:prstGeom>
            </p:spPr>
          </p:pic>
        </p:grpSp>
      </p:grpSp>
      <p:sp>
        <p:nvSpPr>
          <p:cNvPr id="10" name="السؤال">
            <a:extLst>
              <a:ext uri="{FF2B5EF4-FFF2-40B4-BE49-F238E27FC236}">
                <a16:creationId xmlns:a16="http://schemas.microsoft.com/office/drawing/2014/main" id="{A40D20A5-5E22-0A6F-FDDF-7EC887A74C8C}"/>
              </a:ext>
            </a:extLst>
          </p:cNvPr>
          <p:cNvSpPr txBox="1"/>
          <p:nvPr/>
        </p:nvSpPr>
        <p:spPr>
          <a:xfrm>
            <a:off x="5616421" y="1645053"/>
            <a:ext cx="438372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ln w="10160">
                  <a:noFill/>
                  <a:prstDash val="solid"/>
                </a:ln>
                <a:solidFill>
                  <a:srgbClr val="633F5C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ما هو الشهر الذي يسبق </a:t>
            </a:r>
          </a:p>
          <a:p>
            <a:pPr algn="ctr"/>
            <a:r>
              <a:rPr lang="ar-SA" sz="2800" b="1" dirty="0">
                <a:ln w="10160">
                  <a:noFill/>
                  <a:prstDash val="solid"/>
                </a:ln>
                <a:solidFill>
                  <a:srgbClr val="633F5C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شهر رمضان المبارك</a:t>
            </a:r>
          </a:p>
        </p:txBody>
      </p:sp>
      <p:pic>
        <p:nvPicPr>
          <p:cNvPr id="63" name="فاصل">
            <a:extLst>
              <a:ext uri="{FF2B5EF4-FFF2-40B4-BE49-F238E27FC236}">
                <a16:creationId xmlns:a16="http://schemas.microsoft.com/office/drawing/2014/main" id="{C2D2DE25-ACCD-BE5E-5A49-1DFAB2E51E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814" y="2633885"/>
            <a:ext cx="1745702" cy="120340"/>
          </a:xfrm>
          <a:prstGeom prst="rect">
            <a:avLst/>
          </a:prstGeom>
        </p:spPr>
      </p:pic>
      <p:sp>
        <p:nvSpPr>
          <p:cNvPr id="94" name="صحيحة">
            <a:hlinkClick r:id="" action="ppaction://hlinkshowjump?jump=nextslide">
              <a:snd r:embed="rId9" name="mixkit-casino-bling-achievement-2067.wav"/>
            </a:hlinkClick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7EF32D1F-6F6F-66DA-5D5E-B613AC165F44}"/>
              </a:ext>
            </a:extLst>
          </p:cNvPr>
          <p:cNvSpPr/>
          <p:nvPr/>
        </p:nvSpPr>
        <p:spPr>
          <a:xfrm>
            <a:off x="6280130" y="5061944"/>
            <a:ext cx="3036804" cy="758100"/>
          </a:xfrm>
          <a:prstGeom prst="roundRect">
            <a:avLst>
              <a:gd name="adj" fmla="val 0"/>
            </a:avLst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20410" b="-1196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0070C0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شعبان</a:t>
            </a:r>
            <a:endParaRPr lang="ar-EG" sz="2800" b="1" dirty="0">
              <a:solidFill>
                <a:srgbClr val="0070C0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96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E6CE1626-64B2-5DB2-2B18-312863FCD97C}"/>
              </a:ext>
            </a:extLst>
          </p:cNvPr>
          <p:cNvSpPr/>
          <p:nvPr/>
        </p:nvSpPr>
        <p:spPr>
          <a:xfrm>
            <a:off x="6280130" y="2923921"/>
            <a:ext cx="3036804" cy="758100"/>
          </a:xfrm>
          <a:prstGeom prst="roundRect">
            <a:avLst>
              <a:gd name="adj" fmla="val 0"/>
            </a:avLst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20410" b="-1196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800" b="1" dirty="0">
                <a:solidFill>
                  <a:srgbClr val="0070C0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شوال</a:t>
            </a:r>
            <a:endParaRPr lang="ar-EG" sz="2800" b="1" dirty="0">
              <a:solidFill>
                <a:srgbClr val="0070C0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97" name="خاطئة 2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1A03CA6B-E015-4CCA-DAD6-AB2F4853165B}"/>
              </a:ext>
            </a:extLst>
          </p:cNvPr>
          <p:cNvSpPr/>
          <p:nvPr/>
        </p:nvSpPr>
        <p:spPr>
          <a:xfrm>
            <a:off x="6280130" y="4008838"/>
            <a:ext cx="3036804" cy="758100"/>
          </a:xfrm>
          <a:prstGeom prst="roundRect">
            <a:avLst>
              <a:gd name="adj" fmla="val 0"/>
            </a:avLst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20410" b="-1196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800" b="1" dirty="0">
                <a:solidFill>
                  <a:srgbClr val="0070C0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رجب</a:t>
            </a:r>
            <a:endParaRPr lang="ar-EG" sz="2800" b="1" dirty="0">
              <a:solidFill>
                <a:srgbClr val="0070C0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D531BB25-A4B8-9EE2-2939-BCBE60C04246}"/>
              </a:ext>
            </a:extLst>
          </p:cNvPr>
          <p:cNvGrpSpPr/>
          <p:nvPr/>
        </p:nvGrpSpPr>
        <p:grpSpPr>
          <a:xfrm>
            <a:off x="6616779" y="1257540"/>
            <a:ext cx="2344341" cy="213960"/>
            <a:chOff x="6590972" y="1315989"/>
            <a:chExt cx="2489665" cy="227223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2197FC12-62C4-C5E7-263D-15A1B0D62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0972" y="1315989"/>
              <a:ext cx="225420" cy="224441"/>
            </a:xfrm>
            <a:prstGeom prst="rect">
              <a:avLst/>
            </a:prstGeom>
          </p:spPr>
        </p:pic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E760FB1D-D6AC-24D4-BA5C-C464E931A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7120" y="1315990"/>
              <a:ext cx="228214" cy="227222"/>
            </a:xfrm>
            <a:prstGeom prst="rect">
              <a:avLst/>
            </a:prstGeom>
          </p:spPr>
        </p:pic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291D79A7-0DDF-458B-3AE1-A35FDF234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6062" y="1315990"/>
              <a:ext cx="228214" cy="227222"/>
            </a:xfrm>
            <a:prstGeom prst="rect">
              <a:avLst/>
            </a:prstGeom>
          </p:spPr>
        </p:pic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0471F69E-C8E3-B39E-FAEB-6FC4D6EC0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04" y="1315990"/>
              <a:ext cx="228214" cy="227222"/>
            </a:xfrm>
            <a:prstGeom prst="rect">
              <a:avLst/>
            </a:prstGeom>
          </p:spPr>
        </p:pic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F6CD812E-C45E-AA5D-80E5-3C054501D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3946" y="1315990"/>
              <a:ext cx="228214" cy="227222"/>
            </a:xfrm>
            <a:prstGeom prst="rect">
              <a:avLst/>
            </a:prstGeom>
          </p:spPr>
        </p:pic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7AF16143-D6C4-93D2-5354-B803DCB7B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8064" y="1315990"/>
              <a:ext cx="228214" cy="227222"/>
            </a:xfrm>
            <a:prstGeom prst="rect">
              <a:avLst/>
            </a:prstGeom>
          </p:spPr>
        </p:pic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B99416DB-BC29-D541-FD84-EC94F2636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2182" y="1315990"/>
              <a:ext cx="228214" cy="227222"/>
            </a:xfrm>
            <a:prstGeom prst="rect">
              <a:avLst/>
            </a:prstGeom>
          </p:spPr>
        </p:pic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8A9ABE06-84CC-FBD4-B251-D1DFA76FB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6300" y="1315990"/>
              <a:ext cx="228214" cy="227222"/>
            </a:xfrm>
            <a:prstGeom prst="rect">
              <a:avLst/>
            </a:prstGeom>
          </p:spPr>
        </p:pic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id="{16212F59-91AD-0BC9-0321-CE17AB159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0418" y="1315990"/>
              <a:ext cx="228214" cy="227222"/>
            </a:xfrm>
            <a:prstGeom prst="rect">
              <a:avLst/>
            </a:prstGeom>
          </p:spPr>
        </p:pic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19A6AD29-2A25-89BB-81FF-FEB147DAB7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2423" y="1315990"/>
              <a:ext cx="228214" cy="227222"/>
            </a:xfrm>
            <a:prstGeom prst="rect">
              <a:avLst/>
            </a:prstGeom>
          </p:spPr>
        </p:pic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4521CCD5-EF47-0275-5175-9FAD3C9D2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7119" y="1315989"/>
              <a:ext cx="225420" cy="224441"/>
            </a:xfrm>
            <a:prstGeom prst="rect">
              <a:avLst/>
            </a:prstGeom>
          </p:spPr>
        </p:pic>
      </p:grpSp>
      <p:pic>
        <p:nvPicPr>
          <p:cNvPr id="17" name="صورة 16">
            <a:hlinkClick r:id="" action="ppaction://hlinkshowjump?jump=endshow"/>
            <a:hlinkHover r:id="" action="ppaction://noaction" highlightClick="1">
              <a:snd r:embed="rId15" name="click.wav"/>
            </a:hlinkHover>
            <a:extLst>
              <a:ext uri="{FF2B5EF4-FFF2-40B4-BE49-F238E27FC236}">
                <a16:creationId xmlns:a16="http://schemas.microsoft.com/office/drawing/2014/main" id="{24FC5A12-83A5-1EAE-55CF-ACC867C024C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80" y="91440"/>
            <a:ext cx="372035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44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reveal thruBlk="1"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94" grpId="0" animBg="1"/>
      <p:bldP spid="96" grpId="0" animBg="1"/>
      <p:bldP spid="9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ene 2">
            <a:hlinkClick r:id="" action="ppaction://media"/>
            <a:extLst>
              <a:ext uri="{FF2B5EF4-FFF2-40B4-BE49-F238E27FC236}">
                <a16:creationId xmlns:a16="http://schemas.microsoft.com/office/drawing/2014/main" id="{726677CE-7921-0093-6FBD-6822B99827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13586474-7D1E-968B-3F3A-BDB678B6C5EB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46" name="خلفية">
            <a:extLst>
              <a:ext uri="{FF2B5EF4-FFF2-40B4-BE49-F238E27FC236}">
                <a16:creationId xmlns:a16="http://schemas.microsoft.com/office/drawing/2014/main" id="{8BCFE066-7C17-FC87-D19C-A44BDBA86705}"/>
              </a:ext>
            </a:extLst>
          </p:cNvPr>
          <p:cNvGrpSpPr/>
          <p:nvPr/>
        </p:nvGrpSpPr>
        <p:grpSpPr>
          <a:xfrm>
            <a:off x="5095077" y="300139"/>
            <a:ext cx="5427177" cy="6309005"/>
            <a:chOff x="5095077" y="300139"/>
            <a:chExt cx="5427177" cy="6309005"/>
          </a:xfrm>
        </p:grpSpPr>
        <p:pic>
          <p:nvPicPr>
            <p:cNvPr id="25" name="صورة 24">
              <a:extLst>
                <a:ext uri="{FF2B5EF4-FFF2-40B4-BE49-F238E27FC236}">
                  <a16:creationId xmlns:a16="http://schemas.microsoft.com/office/drawing/2014/main" id="{380DD7AD-E6BC-DAD1-07E0-DCBC5C52A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5077" y="902825"/>
              <a:ext cx="5427177" cy="5706319"/>
            </a:xfrm>
            <a:prstGeom prst="rect">
              <a:avLst/>
            </a:prstGeom>
          </p:spPr>
        </p:pic>
        <p:grpSp>
          <p:nvGrpSpPr>
            <p:cNvPr id="44" name="مجموعة 43">
              <a:extLst>
                <a:ext uri="{FF2B5EF4-FFF2-40B4-BE49-F238E27FC236}">
                  <a16:creationId xmlns:a16="http://schemas.microsoft.com/office/drawing/2014/main" id="{C1B131E8-AD9E-1B4F-5DDC-5ACF333B8B68}"/>
                </a:ext>
              </a:extLst>
            </p:cNvPr>
            <p:cNvGrpSpPr/>
            <p:nvPr/>
          </p:nvGrpSpPr>
          <p:grpSpPr>
            <a:xfrm>
              <a:off x="5869379" y="300139"/>
              <a:ext cx="3878573" cy="1312441"/>
              <a:chOff x="5869378" y="300139"/>
              <a:chExt cx="3878573" cy="1312441"/>
            </a:xfrm>
          </p:grpSpPr>
          <p:pic>
            <p:nvPicPr>
              <p:cNvPr id="29" name="صورة 28">
                <a:extLst>
                  <a:ext uri="{FF2B5EF4-FFF2-40B4-BE49-F238E27FC236}">
                    <a16:creationId xmlns:a16="http://schemas.microsoft.com/office/drawing/2014/main" id="{4ECCFF9D-9976-7E95-D4CC-054865D975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0918" b="35815"/>
              <a:stretch/>
            </p:blipFill>
            <p:spPr>
              <a:xfrm>
                <a:off x="5869378" y="300139"/>
                <a:ext cx="3878573" cy="1312441"/>
              </a:xfrm>
              <a:prstGeom prst="rect">
                <a:avLst/>
              </a:prstGeom>
            </p:spPr>
          </p:pic>
          <p:pic>
            <p:nvPicPr>
              <p:cNvPr id="43" name="صورة 42">
                <a:extLst>
                  <a:ext uri="{FF2B5EF4-FFF2-40B4-BE49-F238E27FC236}">
                    <a16:creationId xmlns:a16="http://schemas.microsoft.com/office/drawing/2014/main" id="{82477E43-C00E-7ED7-6576-C4C9232891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8412" y="477929"/>
                <a:ext cx="2540505" cy="641985"/>
              </a:xfrm>
              <a:prstGeom prst="rect">
                <a:avLst/>
              </a:prstGeom>
            </p:spPr>
          </p:pic>
        </p:grpSp>
      </p:grpSp>
      <p:sp>
        <p:nvSpPr>
          <p:cNvPr id="10" name="السؤال">
            <a:extLst>
              <a:ext uri="{FF2B5EF4-FFF2-40B4-BE49-F238E27FC236}">
                <a16:creationId xmlns:a16="http://schemas.microsoft.com/office/drawing/2014/main" id="{A40D20A5-5E22-0A6F-FDDF-7EC887A74C8C}"/>
              </a:ext>
            </a:extLst>
          </p:cNvPr>
          <p:cNvSpPr txBox="1"/>
          <p:nvPr/>
        </p:nvSpPr>
        <p:spPr>
          <a:xfrm>
            <a:off x="5616421" y="1645053"/>
            <a:ext cx="438372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ln w="10160">
                  <a:noFill/>
                  <a:prstDash val="solid"/>
                </a:ln>
                <a:solidFill>
                  <a:srgbClr val="633F5C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ما اسم الليلة المباركة في </a:t>
            </a:r>
          </a:p>
          <a:p>
            <a:pPr algn="ctr"/>
            <a:r>
              <a:rPr lang="ar-SA" sz="2800" b="1" dirty="0">
                <a:ln w="10160">
                  <a:noFill/>
                  <a:prstDash val="solid"/>
                </a:ln>
                <a:solidFill>
                  <a:srgbClr val="633F5C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شهر رمضان</a:t>
            </a:r>
          </a:p>
        </p:txBody>
      </p:sp>
      <p:pic>
        <p:nvPicPr>
          <p:cNvPr id="63" name="فاصل">
            <a:extLst>
              <a:ext uri="{FF2B5EF4-FFF2-40B4-BE49-F238E27FC236}">
                <a16:creationId xmlns:a16="http://schemas.microsoft.com/office/drawing/2014/main" id="{C2D2DE25-ACCD-BE5E-5A49-1DFAB2E51E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814" y="2633885"/>
            <a:ext cx="1745702" cy="120340"/>
          </a:xfrm>
          <a:prstGeom prst="rect">
            <a:avLst/>
          </a:prstGeom>
        </p:spPr>
      </p:pic>
      <p:sp>
        <p:nvSpPr>
          <p:cNvPr id="94" name="صحيحة">
            <a:hlinkClick r:id="" action="ppaction://hlinkshowjump?jump=nextslide">
              <a:snd r:embed="rId9" name="mixkit-casino-bling-achievement-2067.wav"/>
            </a:hlinkClick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7EF32D1F-6F6F-66DA-5D5E-B613AC165F44}"/>
              </a:ext>
            </a:extLst>
          </p:cNvPr>
          <p:cNvSpPr/>
          <p:nvPr/>
        </p:nvSpPr>
        <p:spPr>
          <a:xfrm>
            <a:off x="6280130" y="3979196"/>
            <a:ext cx="3036804" cy="758100"/>
          </a:xfrm>
          <a:prstGeom prst="roundRect">
            <a:avLst>
              <a:gd name="adj" fmla="val 0"/>
            </a:avLst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20410" b="-1196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0070C0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ليلة القدر</a:t>
            </a:r>
            <a:endParaRPr lang="ar-EG" sz="2800" b="1" dirty="0">
              <a:solidFill>
                <a:srgbClr val="0070C0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96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E6CE1626-64B2-5DB2-2B18-312863FCD97C}"/>
              </a:ext>
            </a:extLst>
          </p:cNvPr>
          <p:cNvSpPr/>
          <p:nvPr/>
        </p:nvSpPr>
        <p:spPr>
          <a:xfrm>
            <a:off x="6280130" y="2919753"/>
            <a:ext cx="3036804" cy="758100"/>
          </a:xfrm>
          <a:prstGeom prst="roundRect">
            <a:avLst>
              <a:gd name="adj" fmla="val 0"/>
            </a:avLst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20410" b="-1196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800" b="1" dirty="0">
                <a:solidFill>
                  <a:srgbClr val="0070C0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ليلة التوبة</a:t>
            </a:r>
            <a:endParaRPr lang="ar-EG" sz="2800" b="1" dirty="0">
              <a:solidFill>
                <a:srgbClr val="0070C0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97" name="خاطئة 2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1A03CA6B-E015-4CCA-DAD6-AB2F4853165B}"/>
              </a:ext>
            </a:extLst>
          </p:cNvPr>
          <p:cNvSpPr/>
          <p:nvPr/>
        </p:nvSpPr>
        <p:spPr>
          <a:xfrm>
            <a:off x="6280130" y="5047499"/>
            <a:ext cx="3036804" cy="758100"/>
          </a:xfrm>
          <a:prstGeom prst="roundRect">
            <a:avLst>
              <a:gd name="adj" fmla="val 0"/>
            </a:avLst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20410" b="-1196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800" b="1" dirty="0">
                <a:solidFill>
                  <a:srgbClr val="0070C0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ليلية الغفران</a:t>
            </a:r>
            <a:endParaRPr lang="ar-EG" sz="2800" b="1" dirty="0">
              <a:solidFill>
                <a:srgbClr val="0070C0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92E4DE5B-6E5B-922D-142D-137D37772385}"/>
              </a:ext>
            </a:extLst>
          </p:cNvPr>
          <p:cNvGrpSpPr/>
          <p:nvPr/>
        </p:nvGrpSpPr>
        <p:grpSpPr>
          <a:xfrm>
            <a:off x="6616779" y="1257540"/>
            <a:ext cx="2344341" cy="213960"/>
            <a:chOff x="6590972" y="1315989"/>
            <a:chExt cx="2489665" cy="227223"/>
          </a:xfrm>
        </p:grpSpPr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37291914-F948-90E5-FD09-65CBBA3EC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0972" y="1315989"/>
              <a:ext cx="225420" cy="224441"/>
            </a:xfrm>
            <a:prstGeom prst="rect">
              <a:avLst/>
            </a:prstGeom>
          </p:spPr>
        </p:pic>
        <p:pic>
          <p:nvPicPr>
            <p:cNvPr id="20" name="صورة 19">
              <a:extLst>
                <a:ext uri="{FF2B5EF4-FFF2-40B4-BE49-F238E27FC236}">
                  <a16:creationId xmlns:a16="http://schemas.microsoft.com/office/drawing/2014/main" id="{AB365F1B-47D3-29CD-1B89-7FB4F22D3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7120" y="1315990"/>
              <a:ext cx="228214" cy="227222"/>
            </a:xfrm>
            <a:prstGeom prst="rect">
              <a:avLst/>
            </a:prstGeom>
          </p:spPr>
        </p:pic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6591C3B6-60A3-AC32-5F2D-F55DBA64B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6062" y="1315990"/>
              <a:ext cx="228214" cy="227222"/>
            </a:xfrm>
            <a:prstGeom prst="rect">
              <a:avLst/>
            </a:prstGeom>
          </p:spPr>
        </p:pic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D92B4D31-07CF-9360-33B0-02948DDE35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04" y="1315990"/>
              <a:ext cx="228214" cy="227222"/>
            </a:xfrm>
            <a:prstGeom prst="rect">
              <a:avLst/>
            </a:prstGeom>
          </p:spPr>
        </p:pic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2A8E85A3-7933-A4C5-E884-D48FA321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3946" y="1315990"/>
              <a:ext cx="228214" cy="227222"/>
            </a:xfrm>
            <a:prstGeom prst="rect">
              <a:avLst/>
            </a:prstGeom>
          </p:spPr>
        </p:pic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id="{C1182C18-307D-1FD0-7C17-4D6A50EEC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8064" y="1315990"/>
              <a:ext cx="228214" cy="227222"/>
            </a:xfrm>
            <a:prstGeom prst="rect">
              <a:avLst/>
            </a:prstGeom>
          </p:spPr>
        </p:pic>
        <p:pic>
          <p:nvPicPr>
            <p:cNvPr id="26" name="صورة 25">
              <a:extLst>
                <a:ext uri="{FF2B5EF4-FFF2-40B4-BE49-F238E27FC236}">
                  <a16:creationId xmlns:a16="http://schemas.microsoft.com/office/drawing/2014/main" id="{235DE534-45FA-1897-9786-4F9EB224F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2182" y="1315990"/>
              <a:ext cx="228214" cy="227222"/>
            </a:xfrm>
            <a:prstGeom prst="rect">
              <a:avLst/>
            </a:prstGeom>
          </p:spPr>
        </p:pic>
        <p:pic>
          <p:nvPicPr>
            <p:cNvPr id="27" name="صورة 26">
              <a:extLst>
                <a:ext uri="{FF2B5EF4-FFF2-40B4-BE49-F238E27FC236}">
                  <a16:creationId xmlns:a16="http://schemas.microsoft.com/office/drawing/2014/main" id="{67FC633F-5C1F-4F90-CD0D-DCBB1A019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6300" y="1315990"/>
              <a:ext cx="228214" cy="227222"/>
            </a:xfrm>
            <a:prstGeom prst="rect">
              <a:avLst/>
            </a:prstGeom>
          </p:spPr>
        </p:pic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0696BA20-FD6F-9E00-AE0D-7D66E8344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0418" y="1315990"/>
              <a:ext cx="228214" cy="227222"/>
            </a:xfrm>
            <a:prstGeom prst="rect">
              <a:avLst/>
            </a:prstGeom>
          </p:spPr>
        </p:pic>
        <p:pic>
          <p:nvPicPr>
            <p:cNvPr id="30" name="صورة 29">
              <a:extLst>
                <a:ext uri="{FF2B5EF4-FFF2-40B4-BE49-F238E27FC236}">
                  <a16:creationId xmlns:a16="http://schemas.microsoft.com/office/drawing/2014/main" id="{A71776B9-F05F-EC70-AA07-00BF88E70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2423" y="1315990"/>
              <a:ext cx="228214" cy="227222"/>
            </a:xfrm>
            <a:prstGeom prst="rect">
              <a:avLst/>
            </a:prstGeom>
          </p:spPr>
        </p:pic>
        <p:pic>
          <p:nvPicPr>
            <p:cNvPr id="31" name="صورة 30">
              <a:extLst>
                <a:ext uri="{FF2B5EF4-FFF2-40B4-BE49-F238E27FC236}">
                  <a16:creationId xmlns:a16="http://schemas.microsoft.com/office/drawing/2014/main" id="{B4DC1EF7-4AB7-7A8C-673C-5F8592573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7119" y="1315989"/>
              <a:ext cx="225420" cy="224441"/>
            </a:xfrm>
            <a:prstGeom prst="rect">
              <a:avLst/>
            </a:prstGeom>
          </p:spPr>
        </p:pic>
        <p:pic>
          <p:nvPicPr>
            <p:cNvPr id="32" name="صورة 31">
              <a:extLst>
                <a:ext uri="{FF2B5EF4-FFF2-40B4-BE49-F238E27FC236}">
                  <a16:creationId xmlns:a16="http://schemas.microsoft.com/office/drawing/2014/main" id="{BA50E06E-D25E-C1E6-A3A5-3FDB83148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7458" y="1315989"/>
              <a:ext cx="225420" cy="224441"/>
            </a:xfrm>
            <a:prstGeom prst="rect">
              <a:avLst/>
            </a:prstGeom>
          </p:spPr>
        </p:pic>
      </p:grpSp>
      <p:pic>
        <p:nvPicPr>
          <p:cNvPr id="33" name="صورة 32">
            <a:hlinkClick r:id="" action="ppaction://hlinkshowjump?jump=endshow"/>
            <a:hlinkHover r:id="" action="ppaction://noaction" highlightClick="1">
              <a:snd r:embed="rId15" name="click.wav"/>
            </a:hlinkHover>
            <a:extLst>
              <a:ext uri="{FF2B5EF4-FFF2-40B4-BE49-F238E27FC236}">
                <a16:creationId xmlns:a16="http://schemas.microsoft.com/office/drawing/2014/main" id="{C51E2717-CF9A-9389-B5DC-9688D5613E2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80" y="91440"/>
            <a:ext cx="372035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reveal thruBlk="1"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94" grpId="0" animBg="1"/>
      <p:bldP spid="96" grpId="0" animBg="1"/>
      <p:bldP spid="9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ene 2">
            <a:hlinkClick r:id="" action="ppaction://media"/>
            <a:extLst>
              <a:ext uri="{FF2B5EF4-FFF2-40B4-BE49-F238E27FC236}">
                <a16:creationId xmlns:a16="http://schemas.microsoft.com/office/drawing/2014/main" id="{16B52F36-B68A-2F97-5A76-31E322FA2A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07C33E32-F135-D421-2AB7-0795A63EB7C8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46" name="خلفية">
            <a:extLst>
              <a:ext uri="{FF2B5EF4-FFF2-40B4-BE49-F238E27FC236}">
                <a16:creationId xmlns:a16="http://schemas.microsoft.com/office/drawing/2014/main" id="{8BCFE066-7C17-FC87-D19C-A44BDBA86705}"/>
              </a:ext>
            </a:extLst>
          </p:cNvPr>
          <p:cNvGrpSpPr/>
          <p:nvPr/>
        </p:nvGrpSpPr>
        <p:grpSpPr>
          <a:xfrm>
            <a:off x="5095077" y="300139"/>
            <a:ext cx="5427177" cy="6309005"/>
            <a:chOff x="5095077" y="300139"/>
            <a:chExt cx="5427177" cy="6309005"/>
          </a:xfrm>
        </p:grpSpPr>
        <p:pic>
          <p:nvPicPr>
            <p:cNvPr id="25" name="صورة 24">
              <a:extLst>
                <a:ext uri="{FF2B5EF4-FFF2-40B4-BE49-F238E27FC236}">
                  <a16:creationId xmlns:a16="http://schemas.microsoft.com/office/drawing/2014/main" id="{380DD7AD-E6BC-DAD1-07E0-DCBC5C52A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5077" y="902825"/>
              <a:ext cx="5427177" cy="5706319"/>
            </a:xfrm>
            <a:prstGeom prst="rect">
              <a:avLst/>
            </a:prstGeom>
          </p:spPr>
        </p:pic>
        <p:grpSp>
          <p:nvGrpSpPr>
            <p:cNvPr id="44" name="مجموعة 43">
              <a:extLst>
                <a:ext uri="{FF2B5EF4-FFF2-40B4-BE49-F238E27FC236}">
                  <a16:creationId xmlns:a16="http://schemas.microsoft.com/office/drawing/2014/main" id="{C1B131E8-AD9E-1B4F-5DDC-5ACF333B8B68}"/>
                </a:ext>
              </a:extLst>
            </p:cNvPr>
            <p:cNvGrpSpPr/>
            <p:nvPr/>
          </p:nvGrpSpPr>
          <p:grpSpPr>
            <a:xfrm>
              <a:off x="5869379" y="300139"/>
              <a:ext cx="3878573" cy="1312441"/>
              <a:chOff x="5869378" y="300139"/>
              <a:chExt cx="3878573" cy="1312441"/>
            </a:xfrm>
          </p:grpSpPr>
          <p:pic>
            <p:nvPicPr>
              <p:cNvPr id="29" name="صورة 28">
                <a:extLst>
                  <a:ext uri="{FF2B5EF4-FFF2-40B4-BE49-F238E27FC236}">
                    <a16:creationId xmlns:a16="http://schemas.microsoft.com/office/drawing/2014/main" id="{4ECCFF9D-9976-7E95-D4CC-054865D975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0918" b="35815"/>
              <a:stretch/>
            </p:blipFill>
            <p:spPr>
              <a:xfrm>
                <a:off x="5869378" y="300139"/>
                <a:ext cx="3878573" cy="1312441"/>
              </a:xfrm>
              <a:prstGeom prst="rect">
                <a:avLst/>
              </a:prstGeom>
            </p:spPr>
          </p:pic>
          <p:pic>
            <p:nvPicPr>
              <p:cNvPr id="43" name="صورة 42">
                <a:extLst>
                  <a:ext uri="{FF2B5EF4-FFF2-40B4-BE49-F238E27FC236}">
                    <a16:creationId xmlns:a16="http://schemas.microsoft.com/office/drawing/2014/main" id="{82477E43-C00E-7ED7-6576-C4C9232891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8412" y="477929"/>
                <a:ext cx="2540505" cy="641985"/>
              </a:xfrm>
              <a:prstGeom prst="rect">
                <a:avLst/>
              </a:prstGeom>
            </p:spPr>
          </p:pic>
        </p:grpSp>
      </p:grpSp>
      <p:sp>
        <p:nvSpPr>
          <p:cNvPr id="10" name="السؤال">
            <a:extLst>
              <a:ext uri="{FF2B5EF4-FFF2-40B4-BE49-F238E27FC236}">
                <a16:creationId xmlns:a16="http://schemas.microsoft.com/office/drawing/2014/main" id="{A40D20A5-5E22-0A6F-FDDF-7EC887A74C8C}"/>
              </a:ext>
            </a:extLst>
          </p:cNvPr>
          <p:cNvSpPr txBox="1"/>
          <p:nvPr/>
        </p:nvSpPr>
        <p:spPr>
          <a:xfrm>
            <a:off x="5616421" y="1811597"/>
            <a:ext cx="438372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ln w="10160">
                  <a:noFill/>
                  <a:prstDash val="solid"/>
                </a:ln>
                <a:solidFill>
                  <a:srgbClr val="633F5C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ليلة القدر خير من .. ؟</a:t>
            </a:r>
          </a:p>
        </p:txBody>
      </p:sp>
      <p:pic>
        <p:nvPicPr>
          <p:cNvPr id="63" name="فاصل">
            <a:extLst>
              <a:ext uri="{FF2B5EF4-FFF2-40B4-BE49-F238E27FC236}">
                <a16:creationId xmlns:a16="http://schemas.microsoft.com/office/drawing/2014/main" id="{C2D2DE25-ACCD-BE5E-5A49-1DFAB2E51E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814" y="2633885"/>
            <a:ext cx="1745702" cy="120340"/>
          </a:xfrm>
          <a:prstGeom prst="rect">
            <a:avLst/>
          </a:prstGeom>
        </p:spPr>
      </p:pic>
      <p:sp>
        <p:nvSpPr>
          <p:cNvPr id="94" name="صحيحة">
            <a:hlinkClick r:id="" action="ppaction://hlinkshowjump?jump=nextslide">
              <a:snd r:embed="rId9" name="mixkit-casino-bling-achievement-2067.wav"/>
            </a:hlinkClick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7EF32D1F-6F6F-66DA-5D5E-B613AC165F44}"/>
              </a:ext>
            </a:extLst>
          </p:cNvPr>
          <p:cNvSpPr/>
          <p:nvPr/>
        </p:nvSpPr>
        <p:spPr>
          <a:xfrm>
            <a:off x="6280130" y="5047499"/>
            <a:ext cx="3036804" cy="758100"/>
          </a:xfrm>
          <a:prstGeom prst="roundRect">
            <a:avLst>
              <a:gd name="adj" fmla="val 0"/>
            </a:avLst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20410" b="-1196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0070C0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ألف شهر</a:t>
            </a:r>
            <a:endParaRPr lang="ar-EG" sz="2800" b="1" dirty="0">
              <a:solidFill>
                <a:srgbClr val="0070C0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96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E6CE1626-64B2-5DB2-2B18-312863FCD97C}"/>
              </a:ext>
            </a:extLst>
          </p:cNvPr>
          <p:cNvSpPr/>
          <p:nvPr/>
        </p:nvSpPr>
        <p:spPr>
          <a:xfrm>
            <a:off x="6280130" y="3988056"/>
            <a:ext cx="3036804" cy="758100"/>
          </a:xfrm>
          <a:prstGeom prst="roundRect">
            <a:avLst>
              <a:gd name="adj" fmla="val 0"/>
            </a:avLst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20410" b="-1196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800" b="1" dirty="0">
                <a:solidFill>
                  <a:srgbClr val="0070C0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ألف يوم</a:t>
            </a:r>
            <a:endParaRPr lang="ar-EG" sz="2800" b="1" dirty="0">
              <a:solidFill>
                <a:srgbClr val="0070C0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97" name="خاطئة 2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1A03CA6B-E015-4CCA-DAD6-AB2F4853165B}"/>
              </a:ext>
            </a:extLst>
          </p:cNvPr>
          <p:cNvSpPr/>
          <p:nvPr/>
        </p:nvSpPr>
        <p:spPr>
          <a:xfrm>
            <a:off x="6280130" y="2937503"/>
            <a:ext cx="3036804" cy="758100"/>
          </a:xfrm>
          <a:prstGeom prst="roundRect">
            <a:avLst>
              <a:gd name="adj" fmla="val 0"/>
            </a:avLst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20410" b="-1196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800" b="1" dirty="0">
                <a:solidFill>
                  <a:srgbClr val="0070C0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مائة شهر</a:t>
            </a:r>
            <a:endParaRPr lang="ar-EG" sz="2800" b="1" dirty="0">
              <a:solidFill>
                <a:srgbClr val="0070C0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1ADD7F55-1056-3498-93FD-51E99F23D885}"/>
              </a:ext>
            </a:extLst>
          </p:cNvPr>
          <p:cNvGrpSpPr/>
          <p:nvPr/>
        </p:nvGrpSpPr>
        <p:grpSpPr>
          <a:xfrm>
            <a:off x="6616779" y="1257540"/>
            <a:ext cx="2344341" cy="213960"/>
            <a:chOff x="6590972" y="1315989"/>
            <a:chExt cx="2489665" cy="227223"/>
          </a:xfrm>
        </p:grpSpPr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6599BCA6-31AF-6E7C-95DC-558A49D2C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0972" y="1315989"/>
              <a:ext cx="225420" cy="224441"/>
            </a:xfrm>
            <a:prstGeom prst="rect">
              <a:avLst/>
            </a:prstGeom>
          </p:spPr>
        </p:pic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D8207B88-6368-2886-0D65-00CB3C61C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7120" y="1315990"/>
              <a:ext cx="228214" cy="227222"/>
            </a:xfrm>
            <a:prstGeom prst="rect">
              <a:avLst/>
            </a:prstGeom>
          </p:spPr>
        </p:pic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6D7BDB9D-A647-594E-7D04-4BA0436823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6062" y="1315990"/>
              <a:ext cx="228214" cy="227222"/>
            </a:xfrm>
            <a:prstGeom prst="rect">
              <a:avLst/>
            </a:prstGeom>
          </p:spPr>
        </p:pic>
        <p:pic>
          <p:nvPicPr>
            <p:cNvPr id="20" name="صورة 19">
              <a:extLst>
                <a:ext uri="{FF2B5EF4-FFF2-40B4-BE49-F238E27FC236}">
                  <a16:creationId xmlns:a16="http://schemas.microsoft.com/office/drawing/2014/main" id="{1F1FF028-8465-C81E-761E-AE1CE3F33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04" y="1315990"/>
              <a:ext cx="228214" cy="227222"/>
            </a:xfrm>
            <a:prstGeom prst="rect">
              <a:avLst/>
            </a:prstGeom>
          </p:spPr>
        </p:pic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20D51A59-2F26-C1F8-9380-69207EDE73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3946" y="1315990"/>
              <a:ext cx="228214" cy="227222"/>
            </a:xfrm>
            <a:prstGeom prst="rect">
              <a:avLst/>
            </a:prstGeom>
          </p:spPr>
        </p:pic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4C2C3215-6CAD-D73E-500D-FCB27E2D2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8064" y="1315990"/>
              <a:ext cx="228214" cy="227222"/>
            </a:xfrm>
            <a:prstGeom prst="rect">
              <a:avLst/>
            </a:prstGeom>
          </p:spPr>
        </p:pic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7FDFD8B2-2586-687C-8377-85B9CB68C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2182" y="1315990"/>
              <a:ext cx="228214" cy="227222"/>
            </a:xfrm>
            <a:prstGeom prst="rect">
              <a:avLst/>
            </a:prstGeom>
          </p:spPr>
        </p:pic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id="{2BB2FA0A-5620-029C-89DE-F97EF809C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6300" y="1315990"/>
              <a:ext cx="228214" cy="227222"/>
            </a:xfrm>
            <a:prstGeom prst="rect">
              <a:avLst/>
            </a:prstGeom>
          </p:spPr>
        </p:pic>
        <p:pic>
          <p:nvPicPr>
            <p:cNvPr id="26" name="صورة 25">
              <a:extLst>
                <a:ext uri="{FF2B5EF4-FFF2-40B4-BE49-F238E27FC236}">
                  <a16:creationId xmlns:a16="http://schemas.microsoft.com/office/drawing/2014/main" id="{C96965FE-52E4-50D7-8728-D107E2B17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0418" y="1315990"/>
              <a:ext cx="228214" cy="227222"/>
            </a:xfrm>
            <a:prstGeom prst="rect">
              <a:avLst/>
            </a:prstGeom>
          </p:spPr>
        </p:pic>
        <p:pic>
          <p:nvPicPr>
            <p:cNvPr id="27" name="صورة 26">
              <a:extLst>
                <a:ext uri="{FF2B5EF4-FFF2-40B4-BE49-F238E27FC236}">
                  <a16:creationId xmlns:a16="http://schemas.microsoft.com/office/drawing/2014/main" id="{7B604572-FE2C-BCD6-E322-2E30EAA43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2423" y="1315990"/>
              <a:ext cx="228214" cy="227222"/>
            </a:xfrm>
            <a:prstGeom prst="rect">
              <a:avLst/>
            </a:prstGeom>
          </p:spPr>
        </p:pic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54DF2CCE-E8EB-2F24-DA24-BFCB97433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7119" y="1315989"/>
              <a:ext cx="225420" cy="224441"/>
            </a:xfrm>
            <a:prstGeom prst="rect">
              <a:avLst/>
            </a:prstGeom>
          </p:spPr>
        </p:pic>
        <p:pic>
          <p:nvPicPr>
            <p:cNvPr id="30" name="صورة 29">
              <a:extLst>
                <a:ext uri="{FF2B5EF4-FFF2-40B4-BE49-F238E27FC236}">
                  <a16:creationId xmlns:a16="http://schemas.microsoft.com/office/drawing/2014/main" id="{9843BEF3-A0A3-BFA2-7BDD-394176F26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7458" y="1315989"/>
              <a:ext cx="225420" cy="224441"/>
            </a:xfrm>
            <a:prstGeom prst="rect">
              <a:avLst/>
            </a:prstGeom>
          </p:spPr>
        </p:pic>
        <p:pic>
          <p:nvPicPr>
            <p:cNvPr id="31" name="صورة 30">
              <a:extLst>
                <a:ext uri="{FF2B5EF4-FFF2-40B4-BE49-F238E27FC236}">
                  <a16:creationId xmlns:a16="http://schemas.microsoft.com/office/drawing/2014/main" id="{7DA32966-2171-16C1-48D4-2BE2103817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03" y="1315989"/>
              <a:ext cx="225420" cy="224441"/>
            </a:xfrm>
            <a:prstGeom prst="rect">
              <a:avLst/>
            </a:prstGeom>
          </p:spPr>
        </p:pic>
      </p:grpSp>
      <p:pic>
        <p:nvPicPr>
          <p:cNvPr id="32" name="صورة 31">
            <a:hlinkClick r:id="" action="ppaction://hlinkshowjump?jump=endshow"/>
            <a:hlinkHover r:id="" action="ppaction://noaction" highlightClick="1">
              <a:snd r:embed="rId15" name="click.wav"/>
            </a:hlinkHover>
            <a:extLst>
              <a:ext uri="{FF2B5EF4-FFF2-40B4-BE49-F238E27FC236}">
                <a16:creationId xmlns:a16="http://schemas.microsoft.com/office/drawing/2014/main" id="{05DE2C57-0976-6151-F469-AC36C11878E6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80" y="91440"/>
            <a:ext cx="372035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80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reveal thruBlk="1"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94" grpId="0" animBg="1"/>
      <p:bldP spid="96" grpId="0" animBg="1"/>
      <p:bldP spid="9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ene 2">
            <a:hlinkClick r:id="" action="ppaction://media"/>
            <a:extLst>
              <a:ext uri="{FF2B5EF4-FFF2-40B4-BE49-F238E27FC236}">
                <a16:creationId xmlns:a16="http://schemas.microsoft.com/office/drawing/2014/main" id="{5E056226-AD24-6118-54DA-9CA404C78A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533E0962-2D74-484C-D76A-2D15675A94BD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46" name="خلفية">
            <a:extLst>
              <a:ext uri="{FF2B5EF4-FFF2-40B4-BE49-F238E27FC236}">
                <a16:creationId xmlns:a16="http://schemas.microsoft.com/office/drawing/2014/main" id="{8BCFE066-7C17-FC87-D19C-A44BDBA86705}"/>
              </a:ext>
            </a:extLst>
          </p:cNvPr>
          <p:cNvGrpSpPr/>
          <p:nvPr/>
        </p:nvGrpSpPr>
        <p:grpSpPr>
          <a:xfrm>
            <a:off x="5095077" y="300139"/>
            <a:ext cx="5427177" cy="6309005"/>
            <a:chOff x="5095077" y="300139"/>
            <a:chExt cx="5427177" cy="6309005"/>
          </a:xfrm>
        </p:grpSpPr>
        <p:pic>
          <p:nvPicPr>
            <p:cNvPr id="25" name="صورة 24">
              <a:extLst>
                <a:ext uri="{FF2B5EF4-FFF2-40B4-BE49-F238E27FC236}">
                  <a16:creationId xmlns:a16="http://schemas.microsoft.com/office/drawing/2014/main" id="{380DD7AD-E6BC-DAD1-07E0-DCBC5C52A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5077" y="902825"/>
              <a:ext cx="5427177" cy="5706319"/>
            </a:xfrm>
            <a:prstGeom prst="rect">
              <a:avLst/>
            </a:prstGeom>
          </p:spPr>
        </p:pic>
        <p:grpSp>
          <p:nvGrpSpPr>
            <p:cNvPr id="44" name="مجموعة 43">
              <a:extLst>
                <a:ext uri="{FF2B5EF4-FFF2-40B4-BE49-F238E27FC236}">
                  <a16:creationId xmlns:a16="http://schemas.microsoft.com/office/drawing/2014/main" id="{C1B131E8-AD9E-1B4F-5DDC-5ACF333B8B68}"/>
                </a:ext>
              </a:extLst>
            </p:cNvPr>
            <p:cNvGrpSpPr/>
            <p:nvPr/>
          </p:nvGrpSpPr>
          <p:grpSpPr>
            <a:xfrm>
              <a:off x="5869379" y="300139"/>
              <a:ext cx="3878573" cy="1312441"/>
              <a:chOff x="5869378" y="300139"/>
              <a:chExt cx="3878573" cy="1312441"/>
            </a:xfrm>
          </p:grpSpPr>
          <p:pic>
            <p:nvPicPr>
              <p:cNvPr id="29" name="صورة 28">
                <a:extLst>
                  <a:ext uri="{FF2B5EF4-FFF2-40B4-BE49-F238E27FC236}">
                    <a16:creationId xmlns:a16="http://schemas.microsoft.com/office/drawing/2014/main" id="{4ECCFF9D-9976-7E95-D4CC-054865D975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0918" b="35815"/>
              <a:stretch/>
            </p:blipFill>
            <p:spPr>
              <a:xfrm>
                <a:off x="5869378" y="300139"/>
                <a:ext cx="3878573" cy="1312441"/>
              </a:xfrm>
              <a:prstGeom prst="rect">
                <a:avLst/>
              </a:prstGeom>
            </p:spPr>
          </p:pic>
          <p:pic>
            <p:nvPicPr>
              <p:cNvPr id="43" name="صورة 42">
                <a:extLst>
                  <a:ext uri="{FF2B5EF4-FFF2-40B4-BE49-F238E27FC236}">
                    <a16:creationId xmlns:a16="http://schemas.microsoft.com/office/drawing/2014/main" id="{82477E43-C00E-7ED7-6576-C4C9232891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8412" y="477929"/>
                <a:ext cx="2540505" cy="641985"/>
              </a:xfrm>
              <a:prstGeom prst="rect">
                <a:avLst/>
              </a:prstGeom>
            </p:spPr>
          </p:pic>
        </p:grpSp>
      </p:grpSp>
      <p:sp>
        <p:nvSpPr>
          <p:cNvPr id="10" name="السؤال">
            <a:extLst>
              <a:ext uri="{FF2B5EF4-FFF2-40B4-BE49-F238E27FC236}">
                <a16:creationId xmlns:a16="http://schemas.microsoft.com/office/drawing/2014/main" id="{A40D20A5-5E22-0A6F-FDDF-7EC887A74C8C}"/>
              </a:ext>
            </a:extLst>
          </p:cNvPr>
          <p:cNvSpPr txBox="1"/>
          <p:nvPr/>
        </p:nvSpPr>
        <p:spPr>
          <a:xfrm>
            <a:off x="5616421" y="1645053"/>
            <a:ext cx="438372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ln w="10160">
                  <a:noFill/>
                  <a:prstDash val="solid"/>
                </a:ln>
                <a:solidFill>
                  <a:srgbClr val="633F5C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متى يجب الإمساك عن</a:t>
            </a:r>
          </a:p>
          <a:p>
            <a:pPr algn="ctr"/>
            <a:r>
              <a:rPr lang="ar-SA" sz="2800" b="1" dirty="0">
                <a:ln w="10160">
                  <a:noFill/>
                  <a:prstDash val="solid"/>
                </a:ln>
                <a:solidFill>
                  <a:srgbClr val="633F5C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 الأكل والشرب ؟</a:t>
            </a:r>
          </a:p>
        </p:txBody>
      </p:sp>
      <p:pic>
        <p:nvPicPr>
          <p:cNvPr id="63" name="فاصل">
            <a:extLst>
              <a:ext uri="{FF2B5EF4-FFF2-40B4-BE49-F238E27FC236}">
                <a16:creationId xmlns:a16="http://schemas.microsoft.com/office/drawing/2014/main" id="{C2D2DE25-ACCD-BE5E-5A49-1DFAB2E51E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814" y="2633885"/>
            <a:ext cx="1745702" cy="120340"/>
          </a:xfrm>
          <a:prstGeom prst="rect">
            <a:avLst/>
          </a:prstGeom>
        </p:spPr>
      </p:pic>
      <p:sp>
        <p:nvSpPr>
          <p:cNvPr id="94" name="صحيحة">
            <a:hlinkClick r:id="" action="ppaction://hlinkshowjump?jump=nextslide">
              <a:snd r:embed="rId9" name="mixkit-casino-bling-achievement-2067.wav"/>
            </a:hlinkClick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7EF32D1F-6F6F-66DA-5D5E-B613AC165F44}"/>
              </a:ext>
            </a:extLst>
          </p:cNvPr>
          <p:cNvSpPr/>
          <p:nvPr/>
        </p:nvSpPr>
        <p:spPr>
          <a:xfrm>
            <a:off x="6280130" y="2950301"/>
            <a:ext cx="3036804" cy="758100"/>
          </a:xfrm>
          <a:prstGeom prst="roundRect">
            <a:avLst>
              <a:gd name="adj" fmla="val 0"/>
            </a:avLst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20410" b="-1196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0070C0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طلوع الفجر</a:t>
            </a:r>
            <a:endParaRPr lang="ar-EG" sz="2800" b="1" dirty="0">
              <a:solidFill>
                <a:srgbClr val="0070C0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96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E6CE1626-64B2-5DB2-2B18-312863FCD97C}"/>
              </a:ext>
            </a:extLst>
          </p:cNvPr>
          <p:cNvSpPr/>
          <p:nvPr/>
        </p:nvSpPr>
        <p:spPr>
          <a:xfrm>
            <a:off x="6280130" y="3988056"/>
            <a:ext cx="3036804" cy="758100"/>
          </a:xfrm>
          <a:prstGeom prst="roundRect">
            <a:avLst>
              <a:gd name="adj" fmla="val 0"/>
            </a:avLst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20410" b="-1196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800" b="1" dirty="0">
                <a:solidFill>
                  <a:srgbClr val="0070C0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الصبح</a:t>
            </a:r>
            <a:endParaRPr lang="ar-EG" sz="2800" b="1" dirty="0">
              <a:solidFill>
                <a:srgbClr val="0070C0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97" name="خاطئة 2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1A03CA6B-E015-4CCA-DAD6-AB2F4853165B}"/>
              </a:ext>
            </a:extLst>
          </p:cNvPr>
          <p:cNvSpPr/>
          <p:nvPr/>
        </p:nvSpPr>
        <p:spPr>
          <a:xfrm>
            <a:off x="6280130" y="5047499"/>
            <a:ext cx="3036804" cy="758100"/>
          </a:xfrm>
          <a:prstGeom prst="roundRect">
            <a:avLst>
              <a:gd name="adj" fmla="val 0"/>
            </a:avLst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20410" b="-1196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800" b="1" dirty="0">
                <a:solidFill>
                  <a:srgbClr val="0070C0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بعد الظهر</a:t>
            </a:r>
            <a:endParaRPr lang="ar-EG" sz="2800" b="1" dirty="0">
              <a:solidFill>
                <a:srgbClr val="0070C0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6B1F3AAE-29B4-36C3-3F56-24AF141C62AF}"/>
              </a:ext>
            </a:extLst>
          </p:cNvPr>
          <p:cNvGrpSpPr/>
          <p:nvPr/>
        </p:nvGrpSpPr>
        <p:grpSpPr>
          <a:xfrm>
            <a:off x="6616779" y="1257540"/>
            <a:ext cx="2344341" cy="213960"/>
            <a:chOff x="6590972" y="1315989"/>
            <a:chExt cx="2489665" cy="227223"/>
          </a:xfrm>
        </p:grpSpPr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6626DED3-CC1E-3E4B-31B5-FE01FE45A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0972" y="1315989"/>
              <a:ext cx="225420" cy="224441"/>
            </a:xfrm>
            <a:prstGeom prst="rect">
              <a:avLst/>
            </a:prstGeom>
          </p:spPr>
        </p:pic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039462C1-8C80-973A-84BF-81DDF1772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7120" y="1315990"/>
              <a:ext cx="228214" cy="227222"/>
            </a:xfrm>
            <a:prstGeom prst="rect">
              <a:avLst/>
            </a:prstGeom>
          </p:spPr>
        </p:pic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8B96B90A-5C5D-5FED-534E-516400A6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6062" y="1315990"/>
              <a:ext cx="228214" cy="227222"/>
            </a:xfrm>
            <a:prstGeom prst="rect">
              <a:avLst/>
            </a:prstGeom>
          </p:spPr>
        </p:pic>
        <p:pic>
          <p:nvPicPr>
            <p:cNvPr id="20" name="صورة 19">
              <a:extLst>
                <a:ext uri="{FF2B5EF4-FFF2-40B4-BE49-F238E27FC236}">
                  <a16:creationId xmlns:a16="http://schemas.microsoft.com/office/drawing/2014/main" id="{73E9DAB4-64FD-10CA-178B-B1602C365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04" y="1315990"/>
              <a:ext cx="228214" cy="227222"/>
            </a:xfrm>
            <a:prstGeom prst="rect">
              <a:avLst/>
            </a:prstGeom>
          </p:spPr>
        </p:pic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9828EECA-4050-BA7C-39F9-27EE7C532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3946" y="1315990"/>
              <a:ext cx="228214" cy="227222"/>
            </a:xfrm>
            <a:prstGeom prst="rect">
              <a:avLst/>
            </a:prstGeom>
          </p:spPr>
        </p:pic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B223F8B2-5BCD-7515-05D9-6EB5B6BAE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8064" y="1315990"/>
              <a:ext cx="228214" cy="227222"/>
            </a:xfrm>
            <a:prstGeom prst="rect">
              <a:avLst/>
            </a:prstGeom>
          </p:spPr>
        </p:pic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C4927B20-E9D6-D1E0-24ED-DA62587C4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2182" y="1315990"/>
              <a:ext cx="228214" cy="227222"/>
            </a:xfrm>
            <a:prstGeom prst="rect">
              <a:avLst/>
            </a:prstGeom>
          </p:spPr>
        </p:pic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id="{B5AA0E03-4BBB-6620-9749-E4432D16D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6300" y="1315990"/>
              <a:ext cx="228214" cy="227222"/>
            </a:xfrm>
            <a:prstGeom prst="rect">
              <a:avLst/>
            </a:prstGeom>
          </p:spPr>
        </p:pic>
        <p:pic>
          <p:nvPicPr>
            <p:cNvPr id="26" name="صورة 25">
              <a:extLst>
                <a:ext uri="{FF2B5EF4-FFF2-40B4-BE49-F238E27FC236}">
                  <a16:creationId xmlns:a16="http://schemas.microsoft.com/office/drawing/2014/main" id="{28FEDB37-4242-42A4-1371-1BC5B275D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0418" y="1315990"/>
              <a:ext cx="228214" cy="227222"/>
            </a:xfrm>
            <a:prstGeom prst="rect">
              <a:avLst/>
            </a:prstGeom>
          </p:spPr>
        </p:pic>
        <p:pic>
          <p:nvPicPr>
            <p:cNvPr id="27" name="صورة 26">
              <a:extLst>
                <a:ext uri="{FF2B5EF4-FFF2-40B4-BE49-F238E27FC236}">
                  <a16:creationId xmlns:a16="http://schemas.microsoft.com/office/drawing/2014/main" id="{2179C00A-BAEE-8ED0-B9CC-366808786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2423" y="1315990"/>
              <a:ext cx="228214" cy="227222"/>
            </a:xfrm>
            <a:prstGeom prst="rect">
              <a:avLst/>
            </a:prstGeom>
          </p:spPr>
        </p:pic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158CB716-53B1-DD9A-E0A5-2302E6EB4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7119" y="1315989"/>
              <a:ext cx="225420" cy="224441"/>
            </a:xfrm>
            <a:prstGeom prst="rect">
              <a:avLst/>
            </a:prstGeom>
          </p:spPr>
        </p:pic>
        <p:pic>
          <p:nvPicPr>
            <p:cNvPr id="30" name="صورة 29">
              <a:extLst>
                <a:ext uri="{FF2B5EF4-FFF2-40B4-BE49-F238E27FC236}">
                  <a16:creationId xmlns:a16="http://schemas.microsoft.com/office/drawing/2014/main" id="{8FF49B22-2A44-34A3-16F6-5FD4989DB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7458" y="1315989"/>
              <a:ext cx="225420" cy="224441"/>
            </a:xfrm>
            <a:prstGeom prst="rect">
              <a:avLst/>
            </a:prstGeom>
          </p:spPr>
        </p:pic>
        <p:pic>
          <p:nvPicPr>
            <p:cNvPr id="31" name="صورة 30">
              <a:extLst>
                <a:ext uri="{FF2B5EF4-FFF2-40B4-BE49-F238E27FC236}">
                  <a16:creationId xmlns:a16="http://schemas.microsoft.com/office/drawing/2014/main" id="{4C8E5A27-0CC3-30E2-E2B7-279BE9546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03" y="1315989"/>
              <a:ext cx="225420" cy="224441"/>
            </a:xfrm>
            <a:prstGeom prst="rect">
              <a:avLst/>
            </a:prstGeom>
          </p:spPr>
        </p:pic>
        <p:pic>
          <p:nvPicPr>
            <p:cNvPr id="32" name="صورة 31">
              <a:extLst>
                <a:ext uri="{FF2B5EF4-FFF2-40B4-BE49-F238E27FC236}">
                  <a16:creationId xmlns:a16="http://schemas.microsoft.com/office/drawing/2014/main" id="{53BDB8E0-2EE6-4E8E-6BAB-F792609BF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6740" y="1315989"/>
              <a:ext cx="225420" cy="224441"/>
            </a:xfrm>
            <a:prstGeom prst="rect">
              <a:avLst/>
            </a:prstGeom>
          </p:spPr>
        </p:pic>
      </p:grpSp>
      <p:pic>
        <p:nvPicPr>
          <p:cNvPr id="33" name="صورة 32">
            <a:hlinkClick r:id="" action="ppaction://hlinkshowjump?jump=endshow"/>
            <a:hlinkHover r:id="" action="ppaction://noaction" highlightClick="1">
              <a:snd r:embed="rId15" name="click.wav"/>
            </a:hlinkHover>
            <a:extLst>
              <a:ext uri="{FF2B5EF4-FFF2-40B4-BE49-F238E27FC236}">
                <a16:creationId xmlns:a16="http://schemas.microsoft.com/office/drawing/2014/main" id="{6F12D704-508A-7ED6-426B-B2A7E7C645C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80" y="91440"/>
            <a:ext cx="372035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54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reveal thruBlk="1"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94" grpId="0" animBg="1"/>
      <p:bldP spid="96" grpId="0" animBg="1"/>
      <p:bldP spid="9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ene 2">
            <a:hlinkClick r:id="" action="ppaction://media"/>
            <a:extLst>
              <a:ext uri="{FF2B5EF4-FFF2-40B4-BE49-F238E27FC236}">
                <a16:creationId xmlns:a16="http://schemas.microsoft.com/office/drawing/2014/main" id="{828FA3CD-F3A4-330F-1F28-87B4986C1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FC938EE4-85B7-0593-FC20-4C65630DE812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46" name="خلفية">
            <a:extLst>
              <a:ext uri="{FF2B5EF4-FFF2-40B4-BE49-F238E27FC236}">
                <a16:creationId xmlns:a16="http://schemas.microsoft.com/office/drawing/2014/main" id="{8BCFE066-7C17-FC87-D19C-A44BDBA86705}"/>
              </a:ext>
            </a:extLst>
          </p:cNvPr>
          <p:cNvGrpSpPr/>
          <p:nvPr/>
        </p:nvGrpSpPr>
        <p:grpSpPr>
          <a:xfrm>
            <a:off x="5095077" y="300139"/>
            <a:ext cx="5427177" cy="6309005"/>
            <a:chOff x="5095077" y="300139"/>
            <a:chExt cx="5427177" cy="6309005"/>
          </a:xfrm>
        </p:grpSpPr>
        <p:pic>
          <p:nvPicPr>
            <p:cNvPr id="25" name="صورة 24">
              <a:extLst>
                <a:ext uri="{FF2B5EF4-FFF2-40B4-BE49-F238E27FC236}">
                  <a16:creationId xmlns:a16="http://schemas.microsoft.com/office/drawing/2014/main" id="{380DD7AD-E6BC-DAD1-07E0-DCBC5C52A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5077" y="902825"/>
              <a:ext cx="5427177" cy="5706319"/>
            </a:xfrm>
            <a:prstGeom prst="rect">
              <a:avLst/>
            </a:prstGeom>
          </p:spPr>
        </p:pic>
        <p:grpSp>
          <p:nvGrpSpPr>
            <p:cNvPr id="44" name="مجموعة 43">
              <a:extLst>
                <a:ext uri="{FF2B5EF4-FFF2-40B4-BE49-F238E27FC236}">
                  <a16:creationId xmlns:a16="http://schemas.microsoft.com/office/drawing/2014/main" id="{C1B131E8-AD9E-1B4F-5DDC-5ACF333B8B68}"/>
                </a:ext>
              </a:extLst>
            </p:cNvPr>
            <p:cNvGrpSpPr/>
            <p:nvPr/>
          </p:nvGrpSpPr>
          <p:grpSpPr>
            <a:xfrm>
              <a:off x="5869379" y="300139"/>
              <a:ext cx="3878573" cy="1312441"/>
              <a:chOff x="5869378" y="300139"/>
              <a:chExt cx="3878573" cy="1312441"/>
            </a:xfrm>
          </p:grpSpPr>
          <p:pic>
            <p:nvPicPr>
              <p:cNvPr id="29" name="صورة 28">
                <a:extLst>
                  <a:ext uri="{FF2B5EF4-FFF2-40B4-BE49-F238E27FC236}">
                    <a16:creationId xmlns:a16="http://schemas.microsoft.com/office/drawing/2014/main" id="{4ECCFF9D-9976-7E95-D4CC-054865D975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0918" b="35815"/>
              <a:stretch/>
            </p:blipFill>
            <p:spPr>
              <a:xfrm>
                <a:off x="5869378" y="300139"/>
                <a:ext cx="3878573" cy="1312441"/>
              </a:xfrm>
              <a:prstGeom prst="rect">
                <a:avLst/>
              </a:prstGeom>
            </p:spPr>
          </p:pic>
          <p:pic>
            <p:nvPicPr>
              <p:cNvPr id="43" name="صورة 42">
                <a:extLst>
                  <a:ext uri="{FF2B5EF4-FFF2-40B4-BE49-F238E27FC236}">
                    <a16:creationId xmlns:a16="http://schemas.microsoft.com/office/drawing/2014/main" id="{82477E43-C00E-7ED7-6576-C4C9232891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8412" y="477929"/>
                <a:ext cx="2540505" cy="641985"/>
              </a:xfrm>
              <a:prstGeom prst="rect">
                <a:avLst/>
              </a:prstGeom>
            </p:spPr>
          </p:pic>
        </p:grpSp>
      </p:grpSp>
      <p:sp>
        <p:nvSpPr>
          <p:cNvPr id="10" name="السؤال">
            <a:extLst>
              <a:ext uri="{FF2B5EF4-FFF2-40B4-BE49-F238E27FC236}">
                <a16:creationId xmlns:a16="http://schemas.microsoft.com/office/drawing/2014/main" id="{A40D20A5-5E22-0A6F-FDDF-7EC887A74C8C}"/>
              </a:ext>
            </a:extLst>
          </p:cNvPr>
          <p:cNvSpPr txBox="1"/>
          <p:nvPr/>
        </p:nvSpPr>
        <p:spPr>
          <a:xfrm>
            <a:off x="5616421" y="1645053"/>
            <a:ext cx="438372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ln w="10160">
                  <a:noFill/>
                  <a:prstDash val="solid"/>
                </a:ln>
                <a:solidFill>
                  <a:srgbClr val="633F5C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ما هو الشهر الذي يأتي </a:t>
            </a:r>
          </a:p>
          <a:p>
            <a:pPr algn="ctr"/>
            <a:r>
              <a:rPr lang="ar-SA" sz="2800" b="1" dirty="0">
                <a:ln w="10160">
                  <a:noFill/>
                  <a:prstDash val="solid"/>
                </a:ln>
                <a:solidFill>
                  <a:srgbClr val="633F5C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بعد شهر رمضان ؟</a:t>
            </a:r>
          </a:p>
        </p:txBody>
      </p:sp>
      <p:pic>
        <p:nvPicPr>
          <p:cNvPr id="63" name="فاصل">
            <a:extLst>
              <a:ext uri="{FF2B5EF4-FFF2-40B4-BE49-F238E27FC236}">
                <a16:creationId xmlns:a16="http://schemas.microsoft.com/office/drawing/2014/main" id="{C2D2DE25-ACCD-BE5E-5A49-1DFAB2E51E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814" y="2633885"/>
            <a:ext cx="1745702" cy="120340"/>
          </a:xfrm>
          <a:prstGeom prst="rect">
            <a:avLst/>
          </a:prstGeom>
        </p:spPr>
      </p:pic>
      <p:sp>
        <p:nvSpPr>
          <p:cNvPr id="94" name="صحيحة">
            <a:hlinkClick r:id="" action="ppaction://hlinkshowjump?jump=nextslide">
              <a:snd r:embed="rId9" name="mixkit-casino-bling-achievement-2067.wav"/>
            </a:hlinkClick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7EF32D1F-6F6F-66DA-5D5E-B613AC165F44}"/>
              </a:ext>
            </a:extLst>
          </p:cNvPr>
          <p:cNvSpPr/>
          <p:nvPr/>
        </p:nvSpPr>
        <p:spPr>
          <a:xfrm>
            <a:off x="6280130" y="3988056"/>
            <a:ext cx="3036804" cy="758100"/>
          </a:xfrm>
          <a:prstGeom prst="roundRect">
            <a:avLst>
              <a:gd name="adj" fmla="val 0"/>
            </a:avLst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20410" b="-1196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0070C0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شوال</a:t>
            </a:r>
            <a:endParaRPr lang="ar-EG" sz="2800" b="1" dirty="0">
              <a:solidFill>
                <a:srgbClr val="0070C0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96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E6CE1626-64B2-5DB2-2B18-312863FCD97C}"/>
              </a:ext>
            </a:extLst>
          </p:cNvPr>
          <p:cNvSpPr/>
          <p:nvPr/>
        </p:nvSpPr>
        <p:spPr>
          <a:xfrm>
            <a:off x="6280130" y="2928613"/>
            <a:ext cx="3036804" cy="758100"/>
          </a:xfrm>
          <a:prstGeom prst="roundRect">
            <a:avLst>
              <a:gd name="adj" fmla="val 0"/>
            </a:avLst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20410" b="-1196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800" b="1" dirty="0">
                <a:solidFill>
                  <a:srgbClr val="0070C0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شعبان</a:t>
            </a:r>
            <a:endParaRPr lang="ar-EG" sz="2800" b="1" dirty="0">
              <a:solidFill>
                <a:srgbClr val="0070C0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97" name="خاطئة 2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1A03CA6B-E015-4CCA-DAD6-AB2F4853165B}"/>
              </a:ext>
            </a:extLst>
          </p:cNvPr>
          <p:cNvSpPr/>
          <p:nvPr/>
        </p:nvSpPr>
        <p:spPr>
          <a:xfrm>
            <a:off x="6280130" y="5047499"/>
            <a:ext cx="3036804" cy="758100"/>
          </a:xfrm>
          <a:prstGeom prst="roundRect">
            <a:avLst>
              <a:gd name="adj" fmla="val 0"/>
            </a:avLst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20410" b="-1196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800" b="1" dirty="0">
                <a:solidFill>
                  <a:srgbClr val="0070C0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رجب</a:t>
            </a:r>
            <a:endParaRPr lang="ar-EG" sz="2800" b="1" dirty="0">
              <a:solidFill>
                <a:srgbClr val="0070C0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FC8CEDE6-B7AE-EBB2-F487-048A7E397973}"/>
              </a:ext>
            </a:extLst>
          </p:cNvPr>
          <p:cNvGrpSpPr/>
          <p:nvPr/>
        </p:nvGrpSpPr>
        <p:grpSpPr>
          <a:xfrm>
            <a:off x="6616779" y="1257540"/>
            <a:ext cx="2344341" cy="213960"/>
            <a:chOff x="6590972" y="1315989"/>
            <a:chExt cx="2489665" cy="227223"/>
          </a:xfrm>
        </p:grpSpPr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2C415F03-AA4C-A729-C598-194162D4F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0972" y="1315989"/>
              <a:ext cx="225420" cy="224441"/>
            </a:xfrm>
            <a:prstGeom prst="rect">
              <a:avLst/>
            </a:prstGeom>
          </p:spPr>
        </p:pic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C27A128D-E9AD-77BF-0AD4-176B39F8C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7120" y="1315990"/>
              <a:ext cx="228214" cy="227222"/>
            </a:xfrm>
            <a:prstGeom prst="rect">
              <a:avLst/>
            </a:prstGeom>
          </p:spPr>
        </p:pic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21FD42DA-1CBD-2D09-4DF7-55AF0CC79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6062" y="1315990"/>
              <a:ext cx="228214" cy="227222"/>
            </a:xfrm>
            <a:prstGeom prst="rect">
              <a:avLst/>
            </a:prstGeom>
          </p:spPr>
        </p:pic>
        <p:pic>
          <p:nvPicPr>
            <p:cNvPr id="20" name="صورة 19">
              <a:extLst>
                <a:ext uri="{FF2B5EF4-FFF2-40B4-BE49-F238E27FC236}">
                  <a16:creationId xmlns:a16="http://schemas.microsoft.com/office/drawing/2014/main" id="{011E23D1-CA6C-D8DE-FC2E-5F5E951B4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04" y="1315990"/>
              <a:ext cx="228214" cy="227222"/>
            </a:xfrm>
            <a:prstGeom prst="rect">
              <a:avLst/>
            </a:prstGeom>
          </p:spPr>
        </p:pic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65A4FFAF-A667-A940-D546-FAAA9A9B3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3946" y="1315990"/>
              <a:ext cx="228214" cy="227222"/>
            </a:xfrm>
            <a:prstGeom prst="rect">
              <a:avLst/>
            </a:prstGeom>
          </p:spPr>
        </p:pic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8D8FAC9A-E941-D58B-5C73-A3F07D1C8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8064" y="1315990"/>
              <a:ext cx="228214" cy="227222"/>
            </a:xfrm>
            <a:prstGeom prst="rect">
              <a:avLst/>
            </a:prstGeom>
          </p:spPr>
        </p:pic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4123BFB6-1750-41D3-F7A7-DD77419300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2182" y="1315990"/>
              <a:ext cx="228214" cy="227222"/>
            </a:xfrm>
            <a:prstGeom prst="rect">
              <a:avLst/>
            </a:prstGeom>
          </p:spPr>
        </p:pic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id="{91A3BBD5-E917-A66D-5FFA-408F4C8DC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6300" y="1315990"/>
              <a:ext cx="228214" cy="227222"/>
            </a:xfrm>
            <a:prstGeom prst="rect">
              <a:avLst/>
            </a:prstGeom>
          </p:spPr>
        </p:pic>
        <p:pic>
          <p:nvPicPr>
            <p:cNvPr id="26" name="صورة 25">
              <a:extLst>
                <a:ext uri="{FF2B5EF4-FFF2-40B4-BE49-F238E27FC236}">
                  <a16:creationId xmlns:a16="http://schemas.microsoft.com/office/drawing/2014/main" id="{E2BFAC46-47E4-A9B9-1C45-D5A36221B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0418" y="1315990"/>
              <a:ext cx="228214" cy="227222"/>
            </a:xfrm>
            <a:prstGeom prst="rect">
              <a:avLst/>
            </a:prstGeom>
          </p:spPr>
        </p:pic>
        <p:pic>
          <p:nvPicPr>
            <p:cNvPr id="27" name="صورة 26">
              <a:extLst>
                <a:ext uri="{FF2B5EF4-FFF2-40B4-BE49-F238E27FC236}">
                  <a16:creationId xmlns:a16="http://schemas.microsoft.com/office/drawing/2014/main" id="{B52C8825-421F-4A16-B34F-6C82C00D3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2423" y="1315990"/>
              <a:ext cx="228214" cy="227222"/>
            </a:xfrm>
            <a:prstGeom prst="rect">
              <a:avLst/>
            </a:prstGeom>
          </p:spPr>
        </p:pic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90CFA98D-5F5A-DEDB-8772-EC20E416D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7119" y="1315989"/>
              <a:ext cx="225420" cy="224441"/>
            </a:xfrm>
            <a:prstGeom prst="rect">
              <a:avLst/>
            </a:prstGeom>
          </p:spPr>
        </p:pic>
        <p:pic>
          <p:nvPicPr>
            <p:cNvPr id="30" name="صورة 29">
              <a:extLst>
                <a:ext uri="{FF2B5EF4-FFF2-40B4-BE49-F238E27FC236}">
                  <a16:creationId xmlns:a16="http://schemas.microsoft.com/office/drawing/2014/main" id="{3CDEE870-7657-9D79-3DD8-AB7FFE9E3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7458" y="1315989"/>
              <a:ext cx="225420" cy="224441"/>
            </a:xfrm>
            <a:prstGeom prst="rect">
              <a:avLst/>
            </a:prstGeom>
          </p:spPr>
        </p:pic>
        <p:pic>
          <p:nvPicPr>
            <p:cNvPr id="31" name="صورة 30">
              <a:extLst>
                <a:ext uri="{FF2B5EF4-FFF2-40B4-BE49-F238E27FC236}">
                  <a16:creationId xmlns:a16="http://schemas.microsoft.com/office/drawing/2014/main" id="{7A97BC30-55F6-8F35-EB9B-7D647665F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03" y="1315989"/>
              <a:ext cx="225420" cy="224441"/>
            </a:xfrm>
            <a:prstGeom prst="rect">
              <a:avLst/>
            </a:prstGeom>
          </p:spPr>
        </p:pic>
        <p:pic>
          <p:nvPicPr>
            <p:cNvPr id="32" name="صورة 31">
              <a:extLst>
                <a:ext uri="{FF2B5EF4-FFF2-40B4-BE49-F238E27FC236}">
                  <a16:creationId xmlns:a16="http://schemas.microsoft.com/office/drawing/2014/main" id="{3E8B5B96-63B7-DD05-0E39-4808DE4C1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6740" y="1315989"/>
              <a:ext cx="225420" cy="224441"/>
            </a:xfrm>
            <a:prstGeom prst="rect">
              <a:avLst/>
            </a:prstGeom>
          </p:spPr>
        </p:pic>
        <p:pic>
          <p:nvPicPr>
            <p:cNvPr id="33" name="صورة 32">
              <a:extLst>
                <a:ext uri="{FF2B5EF4-FFF2-40B4-BE49-F238E27FC236}">
                  <a16:creationId xmlns:a16="http://schemas.microsoft.com/office/drawing/2014/main" id="{FDB6296C-2B62-9985-AECD-AF01B3CB2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9460" y="1315989"/>
              <a:ext cx="225420" cy="224441"/>
            </a:xfrm>
            <a:prstGeom prst="rect">
              <a:avLst/>
            </a:prstGeom>
          </p:spPr>
        </p:pic>
      </p:grpSp>
      <p:pic>
        <p:nvPicPr>
          <p:cNvPr id="34" name="صورة 33">
            <a:hlinkClick r:id="" action="ppaction://hlinkshowjump?jump=endshow"/>
            <a:hlinkHover r:id="" action="ppaction://noaction" highlightClick="1">
              <a:snd r:embed="rId15" name="click.wav"/>
            </a:hlinkHover>
            <a:extLst>
              <a:ext uri="{FF2B5EF4-FFF2-40B4-BE49-F238E27FC236}">
                <a16:creationId xmlns:a16="http://schemas.microsoft.com/office/drawing/2014/main" id="{207A549F-EE52-ABA2-AD05-F0A440521CCB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80" y="91440"/>
            <a:ext cx="372035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73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reveal thruBlk="1"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94" grpId="0" animBg="1"/>
      <p:bldP spid="96" grpId="0" animBg="1"/>
      <p:bldP spid="97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l Messiri">
      <a:majorFont>
        <a:latin typeface="El Messiri"/>
        <a:ea typeface=""/>
        <a:cs typeface="El Messiri"/>
      </a:majorFont>
      <a:minorFont>
        <a:latin typeface="El Messiri"/>
        <a:ea typeface=""/>
        <a:cs typeface="El Messi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270</Words>
  <Application>Microsoft Office PowerPoint</Application>
  <PresentationFormat>شاشة عريضة</PresentationFormat>
  <Paragraphs>66</Paragraphs>
  <Slides>16</Slides>
  <Notes>2</Notes>
  <HiddenSlides>2</HiddenSlides>
  <MMClips>15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16</vt:i4>
      </vt:variant>
    </vt:vector>
  </HeadingPairs>
  <TitlesOfParts>
    <vt:vector size="22" baseType="lpstr">
      <vt:lpstr>Cairo</vt:lpstr>
      <vt:lpstr>Harmattan</vt:lpstr>
      <vt:lpstr>Calibri</vt:lpstr>
      <vt:lpstr>El Messiri</vt:lpstr>
      <vt:lpstr>Arial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H M</dc:creator>
  <cp:lastModifiedBy>ingez-ppt</cp:lastModifiedBy>
  <cp:revision>80</cp:revision>
  <dcterms:created xsi:type="dcterms:W3CDTF">2021-02-24T13:00:27Z</dcterms:created>
  <dcterms:modified xsi:type="dcterms:W3CDTF">2024-03-16T14:52:32Z</dcterms:modified>
</cp:coreProperties>
</file>