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75" r:id="rId18"/>
    <p:sldId id="276" r:id="rId19"/>
    <p:sldId id="277" r:id="rId20"/>
    <p:sldId id="278" r:id="rId21"/>
    <p:sldId id="281" r:id="rId22"/>
    <p:sldId id="282" r:id="rId23"/>
    <p:sldId id="471" r:id="rId24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26"/>
    </p:embeddedFont>
    <p:embeddedFont>
      <p:font typeface="Cairo" panose="020B0604020202020204" charset="-78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listo MT" panose="02040603050505030304" pitchFamily="18" charset="0"/>
      <p:regular r:id="rId35"/>
      <p:bold r:id="rId36"/>
      <p:italic r:id="rId37"/>
      <p:boldItalic r:id="rId38"/>
    </p:embeddedFont>
    <p:embeddedFont>
      <p:font typeface="Nunito Light" pitchFamily="2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BB00"/>
    <a:srgbClr val="005D5F"/>
    <a:srgbClr val="FF0000"/>
    <a:srgbClr val="FFCC00"/>
    <a:srgbClr val="425061"/>
    <a:srgbClr val="3924BB"/>
    <a:srgbClr val="F4F3F1"/>
    <a:srgbClr val="FF8200"/>
    <a:srgbClr val="D63ED1"/>
    <a:srgbClr val="21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B3A29-A319-4E84-8B29-522928AAE363}" v="1" dt="2023-04-15T09:58:37.831"/>
  </p1510:revLst>
</p1510:revInfo>
</file>

<file path=ppt/tableStyles.xml><?xml version="1.0" encoding="utf-8"?>
<a:tblStyleLst xmlns:a="http://schemas.openxmlformats.org/drawingml/2006/main" def="{61E11719-BAB7-4615-BFFD-4A11F880B541}">
  <a:tblStyle styleId="{61E11719-BAB7-4615-BFFD-4A11F880B5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C61B3A29-A319-4E84-8B29-522928AAE363}"/>
    <pc:docChg chg="addSld modSld">
      <pc:chgData name="Hassan Moddather" userId="84cd2103f36ef0dc" providerId="LiveId" clId="{C61B3A29-A319-4E84-8B29-522928AAE363}" dt="2023-04-15T09:58:37.831" v="0"/>
      <pc:docMkLst>
        <pc:docMk/>
      </pc:docMkLst>
      <pc:sldChg chg="add">
        <pc:chgData name="Hassan Moddather" userId="84cd2103f36ef0dc" providerId="LiveId" clId="{C61B3A29-A319-4E84-8B29-522928AAE363}" dt="2023-04-15T09:58:37.831" v="0"/>
        <pc:sldMkLst>
          <pc:docMk/>
          <pc:sldMk cId="1832840326" sldId="471"/>
        </pc:sldMkLst>
      </pc:sldChg>
    </pc:docChg>
  </pc:docChgLst>
  <pc:docChgLst>
    <pc:chgData name="hassan MH" userId="84cd2103f36ef0dc" providerId="LiveId" clId="{30900E87-3F58-41E5-A37F-3B6D18667D7B}"/>
    <pc:docChg chg="undo custSel modSld">
      <pc:chgData name="hassan MH" userId="84cd2103f36ef0dc" providerId="LiveId" clId="{30900E87-3F58-41E5-A37F-3B6D18667D7B}" dt="2020-07-19T15:35:06.875" v="9"/>
      <pc:docMkLst>
        <pc:docMk/>
      </pc:docMkLst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56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58"/>
        </pc:sldMkLst>
      </pc:sldChg>
      <pc:sldChg chg="modSp mod modTransition">
        <pc:chgData name="hassan MH" userId="84cd2103f36ef0dc" providerId="LiveId" clId="{30900E87-3F58-41E5-A37F-3B6D18667D7B}" dt="2020-07-19T15:35:06.875" v="9"/>
        <pc:sldMkLst>
          <pc:docMk/>
          <pc:sldMk cId="0" sldId="259"/>
        </pc:sldMkLst>
        <pc:spChg chg="mod">
          <ac:chgData name="hassan MH" userId="84cd2103f36ef0dc" providerId="LiveId" clId="{30900E87-3F58-41E5-A37F-3B6D18667D7B}" dt="2020-07-19T15:34:19.945" v="2" actId="1076"/>
          <ac:spMkLst>
            <pc:docMk/>
            <pc:sldMk cId="0" sldId="259"/>
            <ac:spMk id="2" creationId="{BF2DA7EA-4A5E-44F2-9F51-C4F3D7EF8A52}"/>
          </ac:spMkLst>
        </pc:spChg>
        <pc:spChg chg="mod">
          <ac:chgData name="hassan MH" userId="84cd2103f36ef0dc" providerId="LiveId" clId="{30900E87-3F58-41E5-A37F-3B6D18667D7B}" dt="2020-07-19T15:34:31.492" v="7" actId="1076"/>
          <ac:spMkLst>
            <pc:docMk/>
            <pc:sldMk cId="0" sldId="259"/>
            <ac:spMk id="791" creationId="{00000000-0000-0000-0000-000000000000}"/>
          </ac:spMkLst>
        </pc:spChg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60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61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62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63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64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65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66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67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68"/>
        </pc:sldMkLst>
      </pc:sldChg>
      <pc:sldChg chg="modSp mod modTransition">
        <pc:chgData name="hassan MH" userId="84cd2103f36ef0dc" providerId="LiveId" clId="{30900E87-3F58-41E5-A37F-3B6D18667D7B}" dt="2020-07-19T15:35:06.875" v="9"/>
        <pc:sldMkLst>
          <pc:docMk/>
          <pc:sldMk cId="0" sldId="269"/>
        </pc:sldMkLst>
        <pc:spChg chg="mod">
          <ac:chgData name="hassan MH" userId="84cd2103f36ef0dc" providerId="LiveId" clId="{30900E87-3F58-41E5-A37F-3B6D18667D7B}" dt="2020-07-19T15:34:49.164" v="8" actId="14100"/>
          <ac:spMkLst>
            <pc:docMk/>
            <pc:sldMk cId="0" sldId="269"/>
            <ac:spMk id="897" creationId="{00000000-0000-0000-0000-000000000000}"/>
          </ac:spMkLst>
        </pc:spChg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70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71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75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76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77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78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81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0" sldId="282"/>
        </pc:sldMkLst>
      </pc:sldChg>
      <pc:sldChg chg="modTransition">
        <pc:chgData name="hassan MH" userId="84cd2103f36ef0dc" providerId="LiveId" clId="{30900E87-3F58-41E5-A37F-3B6D18667D7B}" dt="2020-07-19T15:35:06.875" v="9"/>
        <pc:sldMkLst>
          <pc:docMk/>
          <pc:sldMk cId="4159117744" sldId="283"/>
        </pc:sldMkLst>
      </pc:sldChg>
    </pc:docChg>
  </pc:docChgLst>
  <pc:docChgLst>
    <pc:chgData name="hassan MH" userId="84cd2103f36ef0dc" providerId="LiveId" clId="{4000E3DF-B27C-4272-9F95-A3A0A1E801DC}"/>
    <pc:docChg chg="undo custSel modSld">
      <pc:chgData name="hassan MH" userId="84cd2103f36ef0dc" providerId="LiveId" clId="{4000E3DF-B27C-4272-9F95-A3A0A1E801DC}" dt="2021-03-21T14:55:35.144" v="6" actId="1076"/>
      <pc:docMkLst>
        <pc:docMk/>
      </pc:docMkLst>
      <pc:sldChg chg="modSp mod">
        <pc:chgData name="hassan MH" userId="84cd2103f36ef0dc" providerId="LiveId" clId="{4000E3DF-B27C-4272-9F95-A3A0A1E801DC}" dt="2021-03-21T13:53:00.585" v="0" actId="14100"/>
        <pc:sldMkLst>
          <pc:docMk/>
          <pc:sldMk cId="0" sldId="262"/>
        </pc:sldMkLst>
        <pc:spChg chg="mod">
          <ac:chgData name="hassan MH" userId="84cd2103f36ef0dc" providerId="LiveId" clId="{4000E3DF-B27C-4272-9F95-A3A0A1E801DC}" dt="2021-03-21T13:53:00.585" v="0" actId="14100"/>
          <ac:spMkLst>
            <pc:docMk/>
            <pc:sldMk cId="0" sldId="262"/>
            <ac:spMk id="817" creationId="{00000000-0000-0000-0000-000000000000}"/>
          </ac:spMkLst>
        </pc:spChg>
      </pc:sldChg>
      <pc:sldChg chg="modSp mod">
        <pc:chgData name="hassan MH" userId="84cd2103f36ef0dc" providerId="LiveId" clId="{4000E3DF-B27C-4272-9F95-A3A0A1E801DC}" dt="2021-03-21T14:55:35.144" v="6" actId="1076"/>
        <pc:sldMkLst>
          <pc:docMk/>
          <pc:sldMk cId="0" sldId="281"/>
        </pc:sldMkLst>
        <pc:grpChg chg="mod">
          <ac:chgData name="hassan MH" userId="84cd2103f36ef0dc" providerId="LiveId" clId="{4000E3DF-B27C-4272-9F95-A3A0A1E801DC}" dt="2021-03-21T14:55:35.144" v="6" actId="1076"/>
          <ac:grpSpMkLst>
            <pc:docMk/>
            <pc:sldMk cId="0" sldId="281"/>
            <ac:grpSpMk id="1068" creationId="{00000000-0000-0000-0000-000000000000}"/>
          </ac:grpSpMkLst>
        </pc:grpChg>
        <pc:grpChg chg="mod">
          <ac:chgData name="hassan MH" userId="84cd2103f36ef0dc" providerId="LiveId" clId="{4000E3DF-B27C-4272-9F95-A3A0A1E801DC}" dt="2021-03-21T14:55:33.450" v="5" actId="1076"/>
          <ac:grpSpMkLst>
            <pc:docMk/>
            <pc:sldMk cId="0" sldId="281"/>
            <ac:grpSpMk id="1071" creationId="{00000000-0000-0000-0000-000000000000}"/>
          </ac:grpSpMkLst>
        </pc:grpChg>
      </pc:sldChg>
      <pc:sldChg chg="modSp mod">
        <pc:chgData name="hassan MH" userId="84cd2103f36ef0dc" providerId="LiveId" clId="{4000E3DF-B27C-4272-9F95-A3A0A1E801DC}" dt="2021-03-21T13:55:05.148" v="3" actId="14100"/>
        <pc:sldMkLst>
          <pc:docMk/>
          <pc:sldMk cId="0" sldId="282"/>
        </pc:sldMkLst>
        <pc:spChg chg="mod">
          <ac:chgData name="hassan MH" userId="84cd2103f36ef0dc" providerId="LiveId" clId="{4000E3DF-B27C-4272-9F95-A3A0A1E801DC}" dt="2021-03-21T13:55:05.148" v="3" actId="14100"/>
          <ac:spMkLst>
            <pc:docMk/>
            <pc:sldMk cId="0" sldId="282"/>
            <ac:spMk id="11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iro" panose="00000500000000000000" pitchFamily="2" charset="-78"/>
        <a:ea typeface="Cairo" panose="00000500000000000000" pitchFamily="2" charset="-78"/>
        <a:cs typeface="Cairo" panose="00000500000000000000" pitchFamily="2" charset="-78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07c566b4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07c566b4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airo" panose="000005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encils">
  <p:cSld name="BLANK_1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BLANK_1_1_1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9309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>
                <a:latin typeface="Cairo" panose="000005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 dirty="0"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  <a:latin typeface="Cairo" panose="00000500000000000000" pitchFamily="2" charset="-78"/>
                <a:ea typeface="Cambria" panose="02040503050406030204" pitchFamily="18" charset="0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Cairo" panose="00000500000000000000" pitchFamily="2" charset="-78"/>
                <a:ea typeface="Cairo" panose="00000500000000000000" pitchFamily="2" charset="-78"/>
                <a:cs typeface="Cairo" panose="00000500000000000000" pitchFamily="2" charset="-78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iro" panose="000005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>
                <a:latin typeface="Cairo" panose="00000500000000000000" pitchFamily="2" charset="-78"/>
                <a:ea typeface="Cambria" panose="02040503050406030204" pitchFamily="18" charset="0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AND_BODY_1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0" y="0"/>
            <a:ext cx="4563024" cy="51435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4512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iro" panose="000005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>
                <a:latin typeface="Cairo" panose="00000500000000000000" pitchFamily="2" charset="-78"/>
                <a:ea typeface="Cambria" panose="02040503050406030204" pitchFamily="18" charset="0"/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iro" panose="000005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>
                <a:latin typeface="Cairo" panose="00000500000000000000" pitchFamily="2" charset="-78"/>
                <a:ea typeface="Cambria" panose="02040503050406030204" pitchFamily="18" charset="0"/>
              </a:defRPr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>
                <a:latin typeface="Cairo" panose="00000500000000000000" pitchFamily="2" charset="-78"/>
                <a:ea typeface="Cambria" panose="02040503050406030204" pitchFamily="18" charset="0"/>
              </a:defRPr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iro" panose="000005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>
                <a:latin typeface="Cairo" panose="00000500000000000000" pitchFamily="2" charset="-78"/>
                <a:ea typeface="Cambria" panose="02040503050406030204" pitchFamily="18" charset="0"/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>
                <a:latin typeface="Cairo" panose="00000500000000000000" pitchFamily="2" charset="-78"/>
                <a:ea typeface="Cambria" panose="02040503050406030204" pitchFamily="18" charset="0"/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>
                <a:latin typeface="Cairo" panose="00000500000000000000" pitchFamily="2" charset="-78"/>
                <a:ea typeface="Cambria" panose="02040503050406030204" pitchFamily="18" charset="0"/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iro" panose="000005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Cairo" panose="00000500000000000000" pitchFamily="2" charset="-78"/>
                <a:ea typeface="Cairo" panose="00000500000000000000" pitchFamily="2" charset="-78"/>
                <a:cs typeface="Cairo" panose="00000500000000000000" pitchFamily="2" charset="-78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sto MT" panose="02040603050505030304" pitchFamily="18" charset="0"/>
          <a:ea typeface="Calisto MT" panose="020406030505050303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lgerian" panose="04020705040A02060702" pitchFamily="82" charset="0"/>
          <a:ea typeface="Cambria" panose="0204050305040603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85C349B2-7569-4E46-84A1-63FBE0DB7406}"/>
              </a:ext>
            </a:extLst>
          </p:cNvPr>
          <p:cNvSpPr txBox="1"/>
          <p:nvPr/>
        </p:nvSpPr>
        <p:spPr>
          <a:xfrm>
            <a:off x="203816" y="1557510"/>
            <a:ext cx="6574293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5400" b="1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الرئيسي</a:t>
            </a:r>
            <a:endParaRPr lang="en-US" sz="5400" b="1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5DC497C-FEEE-42A9-95AD-1454E9D7C31E}"/>
              </a:ext>
            </a:extLst>
          </p:cNvPr>
          <p:cNvSpPr txBox="1"/>
          <p:nvPr/>
        </p:nvSpPr>
        <p:spPr>
          <a:xfrm>
            <a:off x="281940" y="399979"/>
            <a:ext cx="2689860" cy="711733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6E4C831-01C3-4450-A867-647D7025FE7C}"/>
              </a:ext>
            </a:extLst>
          </p:cNvPr>
          <p:cNvGrpSpPr/>
          <p:nvPr/>
        </p:nvGrpSpPr>
        <p:grpSpPr>
          <a:xfrm flipH="1">
            <a:off x="2884096" y="1492350"/>
            <a:ext cx="2992725" cy="2960400"/>
            <a:chOff x="2017275" y="1492350"/>
            <a:chExt cx="2992725" cy="2960400"/>
          </a:xfrm>
        </p:grpSpPr>
        <p:cxnSp>
          <p:nvCxnSpPr>
            <p:cNvPr id="857" name="Google Shape;857;p26"/>
            <p:cNvCxnSpPr>
              <a:cxnSpLocks/>
              <a:stCxn id="858" idx="6"/>
              <a:endCxn id="859" idx="2"/>
            </p:cNvCxnSpPr>
            <p:nvPr/>
          </p:nvCxnSpPr>
          <p:spPr>
            <a:xfrm>
              <a:off x="2191275" y="2972550"/>
              <a:ext cx="702300" cy="936000"/>
            </a:xfrm>
            <a:prstGeom prst="bentConnector3">
              <a:avLst>
                <a:gd name="adj1" fmla="val 49995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60" name="Google Shape;860;p26"/>
            <p:cNvCxnSpPr>
              <a:cxnSpLocks/>
              <a:stCxn id="858" idx="6"/>
              <a:endCxn id="861" idx="2"/>
            </p:cNvCxnSpPr>
            <p:nvPr/>
          </p:nvCxnSpPr>
          <p:spPr>
            <a:xfrm rot="10800000" flipH="1">
              <a:off x="2191275" y="2036550"/>
              <a:ext cx="702300" cy="936000"/>
            </a:xfrm>
            <a:prstGeom prst="bentConnector3">
              <a:avLst>
                <a:gd name="adj1" fmla="val 49995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62" name="Google Shape;862;p26"/>
            <p:cNvCxnSpPr>
              <a:cxnSpLocks/>
              <a:endCxn id="864" idx="2"/>
            </p:cNvCxnSpPr>
            <p:nvPr/>
          </p:nvCxnSpPr>
          <p:spPr>
            <a:xfrm rot="10800000" flipH="1">
              <a:off x="4249800" y="1579350"/>
              <a:ext cx="586200" cy="4572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65" name="Google Shape;865;p26"/>
            <p:cNvCxnSpPr>
              <a:cxnSpLocks/>
              <a:endCxn id="866" idx="2"/>
            </p:cNvCxnSpPr>
            <p:nvPr/>
          </p:nvCxnSpPr>
          <p:spPr>
            <a:xfrm>
              <a:off x="4249800" y="2036550"/>
              <a:ext cx="586200" cy="4425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67" name="Google Shape;867;p26"/>
            <p:cNvCxnSpPr>
              <a:cxnSpLocks/>
              <a:endCxn id="869" idx="2"/>
            </p:cNvCxnSpPr>
            <p:nvPr/>
          </p:nvCxnSpPr>
          <p:spPr>
            <a:xfrm rot="10800000" flipH="1">
              <a:off x="4249800" y="3451350"/>
              <a:ext cx="586200" cy="4572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70" name="Google Shape;870;p26"/>
            <p:cNvCxnSpPr>
              <a:cxnSpLocks/>
              <a:endCxn id="871" idx="2"/>
            </p:cNvCxnSpPr>
            <p:nvPr/>
          </p:nvCxnSpPr>
          <p:spPr>
            <a:xfrm>
              <a:off x="4249800" y="3908550"/>
              <a:ext cx="586200" cy="4572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864" name="Google Shape;864;p26"/>
            <p:cNvSpPr/>
            <p:nvPr/>
          </p:nvSpPr>
          <p:spPr>
            <a:xfrm>
              <a:off x="4836000" y="1492350"/>
              <a:ext cx="174000" cy="17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iro" panose="00000500000000000000" pitchFamily="2" charset="-78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2893500" y="1949550"/>
              <a:ext cx="174000" cy="17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iro" panose="00000500000000000000" pitchFamily="2" charset="-78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017275" y="28855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iro" panose="00000500000000000000" pitchFamily="2" charset="-78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2893500" y="3821550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iro" panose="00000500000000000000" pitchFamily="2" charset="-78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4836000" y="2392050"/>
              <a:ext cx="174000" cy="17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iro" panose="00000500000000000000" pitchFamily="2" charset="-78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4836000" y="3364350"/>
              <a:ext cx="174000" cy="174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iro" panose="00000500000000000000" pitchFamily="2" charset="-78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4836000" y="4278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iro" panose="00000500000000000000" pitchFamily="2" charset="-78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" name="TextBox 233">
            <a:extLst>
              <a:ext uri="{FF2B5EF4-FFF2-40B4-BE49-F238E27FC236}">
                <a16:creationId xmlns:a16="http://schemas.microsoft.com/office/drawing/2014/main" id="{ACE7DB8A-1A4A-4B70-A04B-B517A363D298}"/>
              </a:ext>
            </a:extLst>
          </p:cNvPr>
          <p:cNvSpPr txBox="1"/>
          <p:nvPr/>
        </p:nvSpPr>
        <p:spPr>
          <a:xfrm>
            <a:off x="484753" y="34747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6" name="TextBox 233">
            <a:extLst>
              <a:ext uri="{FF2B5EF4-FFF2-40B4-BE49-F238E27FC236}">
                <a16:creationId xmlns:a16="http://schemas.microsoft.com/office/drawing/2014/main" id="{D182BDA3-5ABF-44BC-AADD-8A6BC27521CB}"/>
              </a:ext>
            </a:extLst>
          </p:cNvPr>
          <p:cNvSpPr txBox="1"/>
          <p:nvPr/>
        </p:nvSpPr>
        <p:spPr>
          <a:xfrm>
            <a:off x="5824200" y="2741717"/>
            <a:ext cx="123484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8" name="TextBox 233">
            <a:extLst>
              <a:ext uri="{FF2B5EF4-FFF2-40B4-BE49-F238E27FC236}">
                <a16:creationId xmlns:a16="http://schemas.microsoft.com/office/drawing/2014/main" id="{C3EFD4BF-3BD6-438A-8A32-1583BF10B5C8}"/>
              </a:ext>
            </a:extLst>
          </p:cNvPr>
          <p:cNvSpPr txBox="1"/>
          <p:nvPr/>
        </p:nvSpPr>
        <p:spPr>
          <a:xfrm>
            <a:off x="3765675" y="1811868"/>
            <a:ext cx="123484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9" name="TextBox 233">
            <a:extLst>
              <a:ext uri="{FF2B5EF4-FFF2-40B4-BE49-F238E27FC236}">
                <a16:creationId xmlns:a16="http://schemas.microsoft.com/office/drawing/2014/main" id="{71F5B9EF-E91D-4A60-82B6-007299F223FF}"/>
              </a:ext>
            </a:extLst>
          </p:cNvPr>
          <p:cNvSpPr txBox="1"/>
          <p:nvPr/>
        </p:nvSpPr>
        <p:spPr>
          <a:xfrm>
            <a:off x="3765675" y="3677718"/>
            <a:ext cx="123484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0" name="TextBox 233">
            <a:extLst>
              <a:ext uri="{FF2B5EF4-FFF2-40B4-BE49-F238E27FC236}">
                <a16:creationId xmlns:a16="http://schemas.microsoft.com/office/drawing/2014/main" id="{C10DC5A8-1161-4F8E-8F99-8AAD03E8EB1A}"/>
              </a:ext>
            </a:extLst>
          </p:cNvPr>
          <p:cNvSpPr txBox="1"/>
          <p:nvPr/>
        </p:nvSpPr>
        <p:spPr>
          <a:xfrm>
            <a:off x="1649250" y="3246318"/>
            <a:ext cx="123484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rtl="1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1" name="TextBox 233">
            <a:extLst>
              <a:ext uri="{FF2B5EF4-FFF2-40B4-BE49-F238E27FC236}">
                <a16:creationId xmlns:a16="http://schemas.microsoft.com/office/drawing/2014/main" id="{66592FC4-DEFC-4674-9538-11EA6623D81F}"/>
              </a:ext>
            </a:extLst>
          </p:cNvPr>
          <p:cNvSpPr txBox="1"/>
          <p:nvPr/>
        </p:nvSpPr>
        <p:spPr>
          <a:xfrm>
            <a:off x="1649250" y="4103928"/>
            <a:ext cx="123484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rtl="1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2" name="TextBox 233">
            <a:extLst>
              <a:ext uri="{FF2B5EF4-FFF2-40B4-BE49-F238E27FC236}">
                <a16:creationId xmlns:a16="http://schemas.microsoft.com/office/drawing/2014/main" id="{E48979FF-1DC4-49E6-8100-497610106B61}"/>
              </a:ext>
            </a:extLst>
          </p:cNvPr>
          <p:cNvSpPr txBox="1"/>
          <p:nvPr/>
        </p:nvSpPr>
        <p:spPr>
          <a:xfrm>
            <a:off x="1649250" y="2248217"/>
            <a:ext cx="123484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rtl="1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3" name="TextBox 233">
            <a:extLst>
              <a:ext uri="{FF2B5EF4-FFF2-40B4-BE49-F238E27FC236}">
                <a16:creationId xmlns:a16="http://schemas.microsoft.com/office/drawing/2014/main" id="{70A43D7D-D03E-4F9C-BDF8-945B5D453CB2}"/>
              </a:ext>
            </a:extLst>
          </p:cNvPr>
          <p:cNvSpPr txBox="1"/>
          <p:nvPr/>
        </p:nvSpPr>
        <p:spPr>
          <a:xfrm>
            <a:off x="1649250" y="1343064"/>
            <a:ext cx="123484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rtl="1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9" name="Google Shape;889;p27"/>
          <p:cNvGraphicFramePr/>
          <p:nvPr>
            <p:extLst>
              <p:ext uri="{D42A27DB-BD31-4B8C-83A1-F6EECF244321}">
                <p14:modId xmlns:p14="http://schemas.microsoft.com/office/powerpoint/2010/main" val="2489689607"/>
              </p:ext>
            </p:extLst>
          </p:nvPr>
        </p:nvGraphicFramePr>
        <p:xfrm>
          <a:off x="1138720" y="1556861"/>
          <a:ext cx="6097400" cy="2814800"/>
        </p:xfrm>
        <a:graphic>
          <a:graphicData uri="http://schemas.openxmlformats.org/drawingml/2006/table">
            <a:tbl>
              <a:tblPr>
                <a:noFill/>
                <a:tableStyleId>{61E11719-BAB7-4615-BFFD-4A11F880B541}</a:tableStyleId>
              </a:tblPr>
              <a:tblGrid>
                <a:gridCol w="152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C</a:t>
                      </a:r>
                      <a:endParaRPr sz="1100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A</a:t>
                      </a:r>
                      <a:endParaRPr sz="1100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B</a:t>
                      </a:r>
                      <a:endParaRPr sz="1100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العنوان</a:t>
                      </a:r>
                      <a:endParaRPr sz="1100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7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10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20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النص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10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30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15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النص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16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5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24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b="1" dirty="0">
                          <a:solidFill>
                            <a:schemeClr val="dk1"/>
                          </a:solidFill>
                          <a:latin typeface="+mj-lt"/>
                          <a:ea typeface="Nunito"/>
                          <a:cs typeface="Cairo" panose="00000500000000000000" pitchFamily="2" charset="-78"/>
                          <a:sym typeface="Nunito"/>
                        </a:rPr>
                        <a:t>النص</a:t>
                      </a:r>
                      <a:endParaRPr sz="1800" b="1" dirty="0">
                        <a:solidFill>
                          <a:schemeClr val="dk1"/>
                        </a:solidFill>
                        <a:latin typeface="+mj-lt"/>
                        <a:ea typeface="Nunito"/>
                        <a:cs typeface="Cairo" panose="00000500000000000000" pitchFamily="2" charset="-78"/>
                        <a:sym typeface="Nuni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0" name="Google Shape;890;p2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TextBox 233">
            <a:extLst>
              <a:ext uri="{FF2B5EF4-FFF2-40B4-BE49-F238E27FC236}">
                <a16:creationId xmlns:a16="http://schemas.microsoft.com/office/drawing/2014/main" id="{313DE5A5-9F10-4B93-9B9F-86F5D3E2C7CD}"/>
              </a:ext>
            </a:extLst>
          </p:cNvPr>
          <p:cNvSpPr txBox="1"/>
          <p:nvPr/>
        </p:nvSpPr>
        <p:spPr>
          <a:xfrm>
            <a:off x="484753" y="34747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8"/>
          <p:cNvSpPr/>
          <p:nvPr/>
        </p:nvSpPr>
        <p:spPr>
          <a:xfrm>
            <a:off x="1093025" y="1065675"/>
            <a:ext cx="7403068" cy="352665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21355A">
              <a:alpha val="15639"/>
            </a:srgb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97" name="Google Shape;897;p28"/>
          <p:cNvSpPr/>
          <p:nvPr/>
        </p:nvSpPr>
        <p:spPr>
          <a:xfrm>
            <a:off x="2257866" y="1875793"/>
            <a:ext cx="637840" cy="163682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00" b="1" dirty="0">
                <a:solidFill>
                  <a:schemeClr val="dk1"/>
                </a:solidFill>
                <a:latin typeface="+mj-lt"/>
                <a:ea typeface="Nunito"/>
                <a:cs typeface="Cairo" panose="00000500000000000000" pitchFamily="2" charset="-78"/>
                <a:sym typeface="Nunito"/>
              </a:rPr>
              <a:t>الموقع</a:t>
            </a:r>
            <a:endParaRPr sz="800" b="1" dirty="0">
              <a:solidFill>
                <a:schemeClr val="dk1"/>
              </a:solidFill>
              <a:latin typeface="+mj-lt"/>
              <a:ea typeface="Nunito"/>
              <a:cs typeface="Cairo" panose="00000500000000000000" pitchFamily="2" charset="-78"/>
              <a:sym typeface="Nunito"/>
            </a:endParaRPr>
          </a:p>
        </p:txBody>
      </p:sp>
      <p:sp>
        <p:nvSpPr>
          <p:cNvPr id="898" name="Google Shape;898;p2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00" name="Google Shape;900;p28"/>
          <p:cNvSpPr/>
          <p:nvPr/>
        </p:nvSpPr>
        <p:spPr>
          <a:xfrm>
            <a:off x="373032" y="36533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grpSp>
        <p:nvGrpSpPr>
          <p:cNvPr id="901" name="Google Shape;901;p28"/>
          <p:cNvGrpSpPr/>
          <p:nvPr/>
        </p:nvGrpSpPr>
        <p:grpSpPr>
          <a:xfrm rot="-2700000">
            <a:off x="1631922" y="2202824"/>
            <a:ext cx="161797" cy="161797"/>
            <a:chOff x="5632255" y="1109732"/>
            <a:chExt cx="634895" cy="634895"/>
          </a:xfrm>
        </p:grpSpPr>
        <p:sp>
          <p:nvSpPr>
            <p:cNvPr id="902" name="Google Shape;902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903" name="Google Shape;903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grpSp>
        <p:nvGrpSpPr>
          <p:cNvPr id="904" name="Google Shape;904;p28"/>
          <p:cNvGrpSpPr/>
          <p:nvPr/>
        </p:nvGrpSpPr>
        <p:grpSpPr>
          <a:xfrm rot="-2700000">
            <a:off x="3213072" y="3577274"/>
            <a:ext cx="161797" cy="161797"/>
            <a:chOff x="5632255" y="1109732"/>
            <a:chExt cx="634895" cy="634895"/>
          </a:xfrm>
        </p:grpSpPr>
        <p:sp>
          <p:nvSpPr>
            <p:cNvPr id="905" name="Google Shape;905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906" name="Google Shape;906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grpSp>
        <p:nvGrpSpPr>
          <p:cNvPr id="907" name="Google Shape;907;p28"/>
          <p:cNvGrpSpPr/>
          <p:nvPr/>
        </p:nvGrpSpPr>
        <p:grpSpPr>
          <a:xfrm rot="-2700000">
            <a:off x="4131522" y="2002999"/>
            <a:ext cx="161797" cy="161797"/>
            <a:chOff x="5632255" y="1109732"/>
            <a:chExt cx="634895" cy="634895"/>
          </a:xfrm>
        </p:grpSpPr>
        <p:sp>
          <p:nvSpPr>
            <p:cNvPr id="908" name="Google Shape;908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909" name="Google Shape;909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grpSp>
        <p:nvGrpSpPr>
          <p:cNvPr id="910" name="Google Shape;910;p28"/>
          <p:cNvGrpSpPr/>
          <p:nvPr/>
        </p:nvGrpSpPr>
        <p:grpSpPr>
          <a:xfrm rot="-2700000">
            <a:off x="6752322" y="2431624"/>
            <a:ext cx="161797" cy="161797"/>
            <a:chOff x="5632255" y="1109732"/>
            <a:chExt cx="634895" cy="634895"/>
          </a:xfrm>
        </p:grpSpPr>
        <p:sp>
          <p:nvSpPr>
            <p:cNvPr id="911" name="Google Shape;911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912" name="Google Shape;912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grpSp>
        <p:nvGrpSpPr>
          <p:cNvPr id="913" name="Google Shape;913;p28"/>
          <p:cNvGrpSpPr/>
          <p:nvPr/>
        </p:nvGrpSpPr>
        <p:grpSpPr>
          <a:xfrm rot="-2700000">
            <a:off x="4695698" y="2834308"/>
            <a:ext cx="597268" cy="597268"/>
            <a:chOff x="5632255" y="1109732"/>
            <a:chExt cx="634895" cy="634895"/>
          </a:xfrm>
        </p:grpSpPr>
        <p:sp>
          <p:nvSpPr>
            <p:cNvPr id="914" name="Google Shape;914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915" name="Google Shape;915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grpSp>
        <p:nvGrpSpPr>
          <p:cNvPr id="916" name="Google Shape;916;p28"/>
          <p:cNvGrpSpPr/>
          <p:nvPr/>
        </p:nvGrpSpPr>
        <p:grpSpPr>
          <a:xfrm rot="-2700000">
            <a:off x="7397597" y="3937574"/>
            <a:ext cx="161797" cy="161797"/>
            <a:chOff x="5632255" y="1109732"/>
            <a:chExt cx="634895" cy="634895"/>
          </a:xfrm>
        </p:grpSpPr>
        <p:sp>
          <p:nvSpPr>
            <p:cNvPr id="917" name="Google Shape;917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918" name="Google Shape;918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grpSp>
        <p:nvGrpSpPr>
          <p:cNvPr id="26" name="Google Shape;913;p28">
            <a:extLst>
              <a:ext uri="{FF2B5EF4-FFF2-40B4-BE49-F238E27FC236}">
                <a16:creationId xmlns:a16="http://schemas.microsoft.com/office/drawing/2014/main" id="{5FF0924D-656D-403E-905D-725CFA13C961}"/>
              </a:ext>
            </a:extLst>
          </p:cNvPr>
          <p:cNvGrpSpPr/>
          <p:nvPr/>
        </p:nvGrpSpPr>
        <p:grpSpPr>
          <a:xfrm rot="-2700000">
            <a:off x="5831112" y="1900376"/>
            <a:ext cx="467103" cy="467103"/>
            <a:chOff x="5632255" y="1109732"/>
            <a:chExt cx="634895" cy="634895"/>
          </a:xfrm>
        </p:grpSpPr>
        <p:sp>
          <p:nvSpPr>
            <p:cNvPr id="27" name="Google Shape;914;p28">
              <a:extLst>
                <a:ext uri="{FF2B5EF4-FFF2-40B4-BE49-F238E27FC236}">
                  <a16:creationId xmlns:a16="http://schemas.microsoft.com/office/drawing/2014/main" id="{FB6C3BAF-3C6E-48A2-ABC3-37A5FFA275B7}"/>
                </a:ext>
              </a:extLst>
            </p:cNvPr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28" name="Google Shape;915;p28">
              <a:extLst>
                <a:ext uri="{FF2B5EF4-FFF2-40B4-BE49-F238E27FC236}">
                  <a16:creationId xmlns:a16="http://schemas.microsoft.com/office/drawing/2014/main" id="{E919353E-4025-40A0-8103-8C4D94928DDB}"/>
                </a:ext>
              </a:extLst>
            </p:cNvPr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2" name="TextBox 233">
            <a:extLst>
              <a:ext uri="{FF2B5EF4-FFF2-40B4-BE49-F238E27FC236}">
                <a16:creationId xmlns:a16="http://schemas.microsoft.com/office/drawing/2014/main" id="{64101865-0B8D-4E40-A160-348DDAEB0AD6}"/>
              </a:ext>
            </a:extLst>
          </p:cNvPr>
          <p:cNvSpPr txBox="1"/>
          <p:nvPr/>
        </p:nvSpPr>
        <p:spPr>
          <a:xfrm>
            <a:off x="4669439" y="347478"/>
            <a:ext cx="23896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chemeClr val="bg1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chemeClr val="bg1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Google Shape;900;p28">
            <a:extLst>
              <a:ext uri="{FF2B5EF4-FFF2-40B4-BE49-F238E27FC236}">
                <a16:creationId xmlns:a16="http://schemas.microsoft.com/office/drawing/2014/main" id="{FE496081-D08E-49B7-B459-9B0C01E4AFC6}"/>
              </a:ext>
            </a:extLst>
          </p:cNvPr>
          <p:cNvSpPr/>
          <p:nvPr/>
        </p:nvSpPr>
        <p:spPr>
          <a:xfrm>
            <a:off x="7093652" y="515722"/>
            <a:ext cx="378665" cy="38152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9"/>
          <p:cNvSpPr txBox="1">
            <a:spLocks noGrp="1"/>
          </p:cNvSpPr>
          <p:nvPr>
            <p:ph type="ctrTitle" idx="4294967295"/>
          </p:nvPr>
        </p:nvSpPr>
        <p:spPr>
          <a:xfrm>
            <a:off x="1355800" y="1659550"/>
            <a:ext cx="7102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Cairo" panose="00000500000000000000" pitchFamily="2" charset="-78"/>
              </a:rPr>
              <a:t>89,526,124</a:t>
            </a:r>
            <a:endParaRPr sz="9600" dirty="0">
              <a:latin typeface="Cairo" panose="00000500000000000000" pitchFamily="2" charset="-78"/>
            </a:endParaRPr>
          </a:p>
        </p:txBody>
      </p:sp>
      <p:sp>
        <p:nvSpPr>
          <p:cNvPr id="925" name="Google Shape;925;p2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26" name="Google Shape;926;p29"/>
          <p:cNvSpPr/>
          <p:nvPr/>
        </p:nvSpPr>
        <p:spPr>
          <a:xfrm>
            <a:off x="403271" y="3472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00FABEC-9BF2-4E11-A695-A6711D69E2E1}"/>
              </a:ext>
            </a:extLst>
          </p:cNvPr>
          <p:cNvSpPr txBox="1"/>
          <p:nvPr/>
        </p:nvSpPr>
        <p:spPr>
          <a:xfrm>
            <a:off x="2735890" y="2912488"/>
            <a:ext cx="4295211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800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0"/>
          <p:cNvSpPr txBox="1">
            <a:spLocks noGrp="1"/>
          </p:cNvSpPr>
          <p:nvPr>
            <p:ph type="ctrTitle" idx="4294967295"/>
          </p:nvPr>
        </p:nvSpPr>
        <p:spPr>
          <a:xfrm>
            <a:off x="1153800" y="648000"/>
            <a:ext cx="730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Cairo" panose="00000500000000000000" pitchFamily="2" charset="-78"/>
              </a:rPr>
              <a:t>89,526,124$</a:t>
            </a:r>
            <a:endParaRPr sz="3600" dirty="0">
              <a:solidFill>
                <a:schemeClr val="dk2"/>
              </a:solidFill>
              <a:latin typeface="Cairo" panose="00000500000000000000" pitchFamily="2" charset="-78"/>
            </a:endParaRPr>
          </a:p>
        </p:txBody>
      </p:sp>
      <p:sp>
        <p:nvSpPr>
          <p:cNvPr id="933" name="Google Shape;933;p30"/>
          <p:cNvSpPr txBox="1">
            <a:spLocks noGrp="1"/>
          </p:cNvSpPr>
          <p:nvPr>
            <p:ph type="ctrTitle" idx="4294967295"/>
          </p:nvPr>
        </p:nvSpPr>
        <p:spPr>
          <a:xfrm>
            <a:off x="1153800" y="3276893"/>
            <a:ext cx="730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Cairo" panose="00000500000000000000" pitchFamily="2" charset="-78"/>
              </a:rPr>
              <a:t>100%</a:t>
            </a:r>
            <a:endParaRPr sz="3600" dirty="0">
              <a:solidFill>
                <a:schemeClr val="dk2"/>
              </a:solidFill>
              <a:latin typeface="Cairo" panose="00000500000000000000" pitchFamily="2" charset="-78"/>
            </a:endParaRPr>
          </a:p>
        </p:txBody>
      </p:sp>
      <p:sp>
        <p:nvSpPr>
          <p:cNvPr id="935" name="Google Shape;935;p30"/>
          <p:cNvSpPr txBox="1">
            <a:spLocks noGrp="1"/>
          </p:cNvSpPr>
          <p:nvPr>
            <p:ph type="ctrTitle" idx="4294967295"/>
          </p:nvPr>
        </p:nvSpPr>
        <p:spPr>
          <a:xfrm>
            <a:off x="1153800" y="1962447"/>
            <a:ext cx="730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Cairo" panose="00000500000000000000" pitchFamily="2" charset="-78"/>
              </a:rPr>
              <a:t>185,244 users</a:t>
            </a:r>
            <a:endParaRPr sz="3600" dirty="0">
              <a:solidFill>
                <a:schemeClr val="dk2"/>
              </a:solidFill>
              <a:latin typeface="Cairo" panose="00000500000000000000" pitchFamily="2" charset="-78"/>
            </a:endParaRPr>
          </a:p>
        </p:txBody>
      </p:sp>
      <p:sp>
        <p:nvSpPr>
          <p:cNvPr id="937" name="Google Shape;937;p3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38" name="Google Shape;938;p30"/>
          <p:cNvSpPr/>
          <p:nvPr/>
        </p:nvSpPr>
        <p:spPr>
          <a:xfrm>
            <a:off x="396862" y="399981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994C8E1-988C-4A38-B086-F776B42C57FB}"/>
              </a:ext>
            </a:extLst>
          </p:cNvPr>
          <p:cNvSpPr txBox="1"/>
          <p:nvPr/>
        </p:nvSpPr>
        <p:spPr>
          <a:xfrm>
            <a:off x="853751" y="1489240"/>
            <a:ext cx="300197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F1FD9C-BCA3-4BC5-ADF9-8C9358067297}"/>
              </a:ext>
            </a:extLst>
          </p:cNvPr>
          <p:cNvSpPr txBox="1"/>
          <p:nvPr/>
        </p:nvSpPr>
        <p:spPr>
          <a:xfrm>
            <a:off x="853751" y="2857347"/>
            <a:ext cx="300197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2A0A9F4-9B05-4CB9-9DD8-12B86B87F248}"/>
              </a:ext>
            </a:extLst>
          </p:cNvPr>
          <p:cNvSpPr txBox="1"/>
          <p:nvPr/>
        </p:nvSpPr>
        <p:spPr>
          <a:xfrm>
            <a:off x="853751" y="4098049"/>
            <a:ext cx="300197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</a:t>
            </a:r>
          </a:p>
        </p:txBody>
      </p:sp>
      <p:sp>
        <p:nvSpPr>
          <p:cNvPr id="3" name="Google Shape;1130;p41">
            <a:extLst>
              <a:ext uri="{FF2B5EF4-FFF2-40B4-BE49-F238E27FC236}">
                <a16:creationId xmlns:a16="http://schemas.microsoft.com/office/drawing/2014/main" id="{78DC5966-8534-4FC5-946C-F1B24AF04B39}"/>
              </a:ext>
            </a:extLst>
          </p:cNvPr>
          <p:cNvSpPr/>
          <p:nvPr/>
        </p:nvSpPr>
        <p:spPr>
          <a:xfrm>
            <a:off x="4732020" y="1095450"/>
            <a:ext cx="2601095" cy="312141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59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9302139-3827-4D9E-996F-EAE0FA0587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24" name="TextBox 45">
            <a:extLst>
              <a:ext uri="{FF2B5EF4-FFF2-40B4-BE49-F238E27FC236}">
                <a16:creationId xmlns:a16="http://schemas.microsoft.com/office/drawing/2014/main" id="{86DD2EFC-416F-400F-A4C9-BD37D0D267DA}"/>
              </a:ext>
            </a:extLst>
          </p:cNvPr>
          <p:cNvSpPr txBox="1"/>
          <p:nvPr/>
        </p:nvSpPr>
        <p:spPr>
          <a:xfrm>
            <a:off x="8144439" y="2486443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iro" panose="00000500000000000000" pitchFamily="2" charset="-78"/>
              </a:rPr>
              <a:t>Your text here</a:t>
            </a: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6F7C9BD6-6DF1-493E-9875-94446F70D08D}"/>
              </a:ext>
            </a:extLst>
          </p:cNvPr>
          <p:cNvSpPr txBox="1"/>
          <p:nvPr/>
        </p:nvSpPr>
        <p:spPr>
          <a:xfrm>
            <a:off x="8144438" y="1321213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iro" panose="00000500000000000000" pitchFamily="2" charset="-78"/>
              </a:rPr>
              <a:t>Your text here</a:t>
            </a:r>
          </a:p>
        </p:txBody>
      </p:sp>
      <p:sp>
        <p:nvSpPr>
          <p:cNvPr id="32" name="TextBox 53">
            <a:extLst>
              <a:ext uri="{FF2B5EF4-FFF2-40B4-BE49-F238E27FC236}">
                <a16:creationId xmlns:a16="http://schemas.microsoft.com/office/drawing/2014/main" id="{4EA6CB52-A298-4B42-BF0E-3F990D58CD87}"/>
              </a:ext>
            </a:extLst>
          </p:cNvPr>
          <p:cNvSpPr txBox="1"/>
          <p:nvPr/>
        </p:nvSpPr>
        <p:spPr>
          <a:xfrm>
            <a:off x="8144437" y="3688117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iro" panose="00000500000000000000" pitchFamily="2" charset="-78"/>
              </a:rPr>
              <a:t>Your text here</a:t>
            </a:r>
          </a:p>
        </p:txBody>
      </p:sp>
      <p:sp>
        <p:nvSpPr>
          <p:cNvPr id="36" name="TextBox 233">
            <a:extLst>
              <a:ext uri="{FF2B5EF4-FFF2-40B4-BE49-F238E27FC236}">
                <a16:creationId xmlns:a16="http://schemas.microsoft.com/office/drawing/2014/main" id="{D863D62D-E7A4-40E8-9B7A-95FD98FDAF91}"/>
              </a:ext>
            </a:extLst>
          </p:cNvPr>
          <p:cNvSpPr txBox="1"/>
          <p:nvPr/>
        </p:nvSpPr>
        <p:spPr>
          <a:xfrm>
            <a:off x="484753" y="34747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8" name="TextBox 233">
            <a:extLst>
              <a:ext uri="{FF2B5EF4-FFF2-40B4-BE49-F238E27FC236}">
                <a16:creationId xmlns:a16="http://schemas.microsoft.com/office/drawing/2014/main" id="{0677D84B-53A5-41FB-A983-BBAB2D389D3A}"/>
              </a:ext>
            </a:extLst>
          </p:cNvPr>
          <p:cNvSpPr txBox="1"/>
          <p:nvPr/>
        </p:nvSpPr>
        <p:spPr>
          <a:xfrm>
            <a:off x="2960930" y="1431587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005D5F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1</a:t>
            </a:r>
            <a:endParaRPr lang="en-US" sz="2400" dirty="0">
              <a:solidFill>
                <a:srgbClr val="005D5F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9EADE70-45FF-4D41-BBCA-F5062A1C274A}"/>
              </a:ext>
            </a:extLst>
          </p:cNvPr>
          <p:cNvSpPr txBox="1"/>
          <p:nvPr/>
        </p:nvSpPr>
        <p:spPr>
          <a:xfrm>
            <a:off x="190500" y="1893252"/>
            <a:ext cx="4664511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005D5F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</a:t>
            </a:r>
          </a:p>
        </p:txBody>
      </p:sp>
      <p:sp>
        <p:nvSpPr>
          <p:cNvPr id="41" name="TextBox 233">
            <a:extLst>
              <a:ext uri="{FF2B5EF4-FFF2-40B4-BE49-F238E27FC236}">
                <a16:creationId xmlns:a16="http://schemas.microsoft.com/office/drawing/2014/main" id="{E3CDC963-8F35-4186-AAED-84F1C055CDA1}"/>
              </a:ext>
            </a:extLst>
          </p:cNvPr>
          <p:cNvSpPr txBox="1"/>
          <p:nvPr/>
        </p:nvSpPr>
        <p:spPr>
          <a:xfrm>
            <a:off x="2960930" y="2400016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005D5F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2</a:t>
            </a:r>
            <a:endParaRPr lang="en-US" sz="2400" dirty="0">
              <a:solidFill>
                <a:srgbClr val="005D5F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D3AA4CF-2BD0-41A1-A9A5-7783B263433C}"/>
              </a:ext>
            </a:extLst>
          </p:cNvPr>
          <p:cNvSpPr txBox="1"/>
          <p:nvPr/>
        </p:nvSpPr>
        <p:spPr>
          <a:xfrm>
            <a:off x="190500" y="2861681"/>
            <a:ext cx="4664511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005D5F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</a:t>
            </a:r>
          </a:p>
        </p:txBody>
      </p:sp>
      <p:sp>
        <p:nvSpPr>
          <p:cNvPr id="43" name="TextBox 233">
            <a:extLst>
              <a:ext uri="{FF2B5EF4-FFF2-40B4-BE49-F238E27FC236}">
                <a16:creationId xmlns:a16="http://schemas.microsoft.com/office/drawing/2014/main" id="{DC6A45D0-B83E-424B-B23B-8CCB9F1F3153}"/>
              </a:ext>
            </a:extLst>
          </p:cNvPr>
          <p:cNvSpPr txBox="1"/>
          <p:nvPr/>
        </p:nvSpPr>
        <p:spPr>
          <a:xfrm>
            <a:off x="2960930" y="3579328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005D5F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3</a:t>
            </a:r>
            <a:endParaRPr lang="en-US" sz="2400" dirty="0">
              <a:solidFill>
                <a:srgbClr val="005D5F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49A2EF9-1481-4A15-B7FF-AF9A9228334F}"/>
              </a:ext>
            </a:extLst>
          </p:cNvPr>
          <p:cNvSpPr txBox="1"/>
          <p:nvPr/>
        </p:nvSpPr>
        <p:spPr>
          <a:xfrm>
            <a:off x="190500" y="4040993"/>
            <a:ext cx="4664511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005D5F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</a:t>
            </a:r>
          </a:p>
        </p:txBody>
      </p:sp>
      <p:sp>
        <p:nvSpPr>
          <p:cNvPr id="46" name="Google Shape;817;p21">
            <a:extLst>
              <a:ext uri="{FF2B5EF4-FFF2-40B4-BE49-F238E27FC236}">
                <a16:creationId xmlns:a16="http://schemas.microsoft.com/office/drawing/2014/main" id="{3D91D519-4E9D-47BF-A57C-050A284EB562}"/>
              </a:ext>
            </a:extLst>
          </p:cNvPr>
          <p:cNvSpPr/>
          <p:nvPr/>
        </p:nvSpPr>
        <p:spPr>
          <a:xfrm rot="17020006">
            <a:off x="6030725" y="3427031"/>
            <a:ext cx="1030297" cy="1003628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0" name="Google Shape;816;p21">
            <a:extLst>
              <a:ext uri="{FF2B5EF4-FFF2-40B4-BE49-F238E27FC236}">
                <a16:creationId xmlns:a16="http://schemas.microsoft.com/office/drawing/2014/main" id="{BAF82F77-4E3C-4995-9EE1-1A84955C7493}"/>
              </a:ext>
            </a:extLst>
          </p:cNvPr>
          <p:cNvSpPr/>
          <p:nvPr/>
        </p:nvSpPr>
        <p:spPr>
          <a:xfrm>
            <a:off x="5276864" y="1658420"/>
            <a:ext cx="1706207" cy="172892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2" name="Google Shape;818;p21">
            <a:extLst>
              <a:ext uri="{FF2B5EF4-FFF2-40B4-BE49-F238E27FC236}">
                <a16:creationId xmlns:a16="http://schemas.microsoft.com/office/drawing/2014/main" id="{6D30474C-B25B-41DC-886E-F83F8A5D8CCA}"/>
              </a:ext>
            </a:extLst>
          </p:cNvPr>
          <p:cNvSpPr/>
          <p:nvPr/>
        </p:nvSpPr>
        <p:spPr>
          <a:xfrm>
            <a:off x="5171043" y="3392707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3" name="Google Shape;818;p21">
            <a:extLst>
              <a:ext uri="{FF2B5EF4-FFF2-40B4-BE49-F238E27FC236}">
                <a16:creationId xmlns:a16="http://schemas.microsoft.com/office/drawing/2014/main" id="{029B20CD-0B3D-435C-8BB1-CFD7227ED44C}"/>
              </a:ext>
            </a:extLst>
          </p:cNvPr>
          <p:cNvSpPr/>
          <p:nvPr/>
        </p:nvSpPr>
        <p:spPr>
          <a:xfrm>
            <a:off x="5942491" y="1347752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1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4"/>
          <p:cNvSpPr/>
          <p:nvPr/>
        </p:nvSpPr>
        <p:spPr>
          <a:xfrm>
            <a:off x="53361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6"/>
              </a:solidFill>
              <a:latin typeface="Cairo" panose="00000500000000000000" pitchFamily="2" charset="-78"/>
              <a:ea typeface="Nunito"/>
              <a:cs typeface="Nunito"/>
              <a:sym typeface="Nunito"/>
            </a:endParaRPr>
          </a:p>
        </p:txBody>
      </p:sp>
      <p:sp>
        <p:nvSpPr>
          <p:cNvPr id="985" name="Google Shape;985;p3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986" name="Google Shape;986;p34"/>
          <p:cNvGrpSpPr/>
          <p:nvPr/>
        </p:nvGrpSpPr>
        <p:grpSpPr>
          <a:xfrm>
            <a:off x="5277000" y="373572"/>
            <a:ext cx="2119546" cy="4396359"/>
            <a:chOff x="2547150" y="238125"/>
            <a:chExt cx="2525675" cy="5238750"/>
          </a:xfrm>
        </p:grpSpPr>
        <p:sp>
          <p:nvSpPr>
            <p:cNvPr id="987" name="Google Shape;987;p34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991" name="Google Shape;991;p34"/>
          <p:cNvSpPr/>
          <p:nvPr/>
        </p:nvSpPr>
        <p:spPr>
          <a:xfrm>
            <a:off x="457200" y="248920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434F8B80-B65F-422B-B64F-4BD4D5129D10}"/>
              </a:ext>
            </a:extLst>
          </p:cNvPr>
          <p:cNvSpPr txBox="1"/>
          <p:nvPr/>
        </p:nvSpPr>
        <p:spPr>
          <a:xfrm>
            <a:off x="1996440" y="1544697"/>
            <a:ext cx="3214187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3200" dirty="0">
                <a:solidFill>
                  <a:srgbClr val="FFCC0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3200" dirty="0">
              <a:solidFill>
                <a:srgbClr val="FFCC0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860CEC7-6340-4504-B7FB-8CD83ABC2259}"/>
              </a:ext>
            </a:extLst>
          </p:cNvPr>
          <p:cNvSpPr txBox="1"/>
          <p:nvPr/>
        </p:nvSpPr>
        <p:spPr>
          <a:xfrm>
            <a:off x="1800575" y="2068512"/>
            <a:ext cx="3406611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5" name="TextBox 233">
            <a:extLst>
              <a:ext uri="{FF2B5EF4-FFF2-40B4-BE49-F238E27FC236}">
                <a16:creationId xmlns:a16="http://schemas.microsoft.com/office/drawing/2014/main" id="{FB3DAAB9-20C6-40FA-AA03-9A4C233D9851}"/>
              </a:ext>
            </a:extLst>
          </p:cNvPr>
          <p:cNvSpPr txBox="1"/>
          <p:nvPr/>
        </p:nvSpPr>
        <p:spPr>
          <a:xfrm>
            <a:off x="5548515" y="2412027"/>
            <a:ext cx="1654370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1050" dirty="0">
                <a:solidFill>
                  <a:srgbClr val="FFCC0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اضف صورة هنا</a:t>
            </a:r>
            <a:endParaRPr lang="en-US" sz="1050" dirty="0">
              <a:solidFill>
                <a:srgbClr val="FFCC0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5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latin typeface="Cairo" panose="00000500000000000000" pitchFamily="2" charset="-78"/>
              <a:ea typeface="Nunito"/>
              <a:cs typeface="Nunito"/>
              <a:sym typeface="Nunito"/>
            </a:endParaRPr>
          </a:p>
        </p:txBody>
      </p:sp>
      <p:sp>
        <p:nvSpPr>
          <p:cNvPr id="997" name="Google Shape;997;p3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998" name="Google Shape;998;p35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999" name="Google Shape;999;p35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1003" name="Google Shape;1003;p35"/>
          <p:cNvSpPr/>
          <p:nvPr/>
        </p:nvSpPr>
        <p:spPr>
          <a:xfrm>
            <a:off x="415439" y="2105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TextBox 233">
            <a:extLst>
              <a:ext uri="{FF2B5EF4-FFF2-40B4-BE49-F238E27FC236}">
                <a16:creationId xmlns:a16="http://schemas.microsoft.com/office/drawing/2014/main" id="{DC57A404-1C68-4904-85E2-C881CC9A96EE}"/>
              </a:ext>
            </a:extLst>
          </p:cNvPr>
          <p:cNvSpPr txBox="1"/>
          <p:nvPr/>
        </p:nvSpPr>
        <p:spPr>
          <a:xfrm>
            <a:off x="1724403" y="1544697"/>
            <a:ext cx="3214187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3200" dirty="0">
                <a:solidFill>
                  <a:srgbClr val="59BB0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3200" dirty="0">
              <a:solidFill>
                <a:srgbClr val="59BB0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C1B3D10-189B-45F2-A6E6-F154B0926860}"/>
              </a:ext>
            </a:extLst>
          </p:cNvPr>
          <p:cNvSpPr txBox="1"/>
          <p:nvPr/>
        </p:nvSpPr>
        <p:spPr>
          <a:xfrm>
            <a:off x="1528538" y="2068512"/>
            <a:ext cx="3406611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19" name="TextBox 233">
            <a:extLst>
              <a:ext uri="{FF2B5EF4-FFF2-40B4-BE49-F238E27FC236}">
                <a16:creationId xmlns:a16="http://schemas.microsoft.com/office/drawing/2014/main" id="{061F0BBA-E8F5-49AB-8E77-F41CF7B8A6A0}"/>
              </a:ext>
            </a:extLst>
          </p:cNvPr>
          <p:cNvSpPr txBox="1"/>
          <p:nvPr/>
        </p:nvSpPr>
        <p:spPr>
          <a:xfrm>
            <a:off x="5548515" y="2412027"/>
            <a:ext cx="1654370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1050" dirty="0">
                <a:solidFill>
                  <a:srgbClr val="59BB0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اضف صورة هنا</a:t>
            </a:r>
            <a:endParaRPr lang="en-US" sz="1050" dirty="0">
              <a:solidFill>
                <a:srgbClr val="59BB0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6"/>
          <p:cNvSpPr/>
          <p:nvPr/>
        </p:nvSpPr>
        <p:spPr>
          <a:xfrm>
            <a:off x="4627675" y="1380888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Cairo" panose="00000500000000000000" pitchFamily="2" charset="-78"/>
              <a:ea typeface="Nunito"/>
              <a:cs typeface="Nunito"/>
              <a:sym typeface="Nunito"/>
            </a:endParaRPr>
          </a:p>
        </p:txBody>
      </p:sp>
      <p:sp>
        <p:nvSpPr>
          <p:cNvPr id="1010" name="Google Shape;1010;p3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011" name="Google Shape;1011;p36"/>
          <p:cNvGrpSpPr/>
          <p:nvPr/>
        </p:nvGrpSpPr>
        <p:grpSpPr>
          <a:xfrm>
            <a:off x="4122824" y="1241104"/>
            <a:ext cx="4542205" cy="2661224"/>
            <a:chOff x="1177450" y="241631"/>
            <a:chExt cx="6173152" cy="3616776"/>
          </a:xfrm>
        </p:grpSpPr>
        <p:sp>
          <p:nvSpPr>
            <p:cNvPr id="1012" name="Google Shape;1012;p36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6" name="Google Shape;1016;p36"/>
          <p:cNvSpPr/>
          <p:nvPr/>
        </p:nvSpPr>
        <p:spPr>
          <a:xfrm>
            <a:off x="385666" y="29149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C1521F63-6130-4723-AB1E-EE5CF0EE1B6F}"/>
              </a:ext>
            </a:extLst>
          </p:cNvPr>
          <p:cNvSpPr txBox="1"/>
          <p:nvPr/>
        </p:nvSpPr>
        <p:spPr>
          <a:xfrm>
            <a:off x="843657" y="1374118"/>
            <a:ext cx="3214187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3200" dirty="0">
                <a:solidFill>
                  <a:srgbClr val="FF000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3200" dirty="0">
              <a:solidFill>
                <a:srgbClr val="FF000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F2D3F70-C864-4709-87E8-B1FD884B7B33}"/>
              </a:ext>
            </a:extLst>
          </p:cNvPr>
          <p:cNvSpPr txBox="1"/>
          <p:nvPr/>
        </p:nvSpPr>
        <p:spPr>
          <a:xfrm>
            <a:off x="708504" y="1862917"/>
            <a:ext cx="3406611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4" name="TextBox 233">
            <a:extLst>
              <a:ext uri="{FF2B5EF4-FFF2-40B4-BE49-F238E27FC236}">
                <a16:creationId xmlns:a16="http://schemas.microsoft.com/office/drawing/2014/main" id="{98C64220-CE26-4885-8D2A-E744AAD76573}"/>
              </a:ext>
            </a:extLst>
          </p:cNvPr>
          <p:cNvSpPr txBox="1"/>
          <p:nvPr/>
        </p:nvSpPr>
        <p:spPr>
          <a:xfrm>
            <a:off x="5548515" y="2412027"/>
            <a:ext cx="1654370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1050" dirty="0">
                <a:solidFill>
                  <a:srgbClr val="FF000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اضف صورة هنا</a:t>
            </a:r>
            <a:endParaRPr lang="en-US" sz="1050" dirty="0">
              <a:solidFill>
                <a:srgbClr val="FF000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9E665D0-3DEB-4F3D-AAA5-026DBFED4E10}"/>
              </a:ext>
            </a:extLst>
          </p:cNvPr>
          <p:cNvSpPr txBox="1"/>
          <p:nvPr/>
        </p:nvSpPr>
        <p:spPr>
          <a:xfrm>
            <a:off x="1610139" y="3021694"/>
            <a:ext cx="732333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2365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22365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22365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3" name="TextBox 233">
            <a:extLst>
              <a:ext uri="{FF2B5EF4-FFF2-40B4-BE49-F238E27FC236}">
                <a16:creationId xmlns:a16="http://schemas.microsoft.com/office/drawing/2014/main" id="{2FB812A7-4957-4A72-8517-265A0463C2A5}"/>
              </a:ext>
            </a:extLst>
          </p:cNvPr>
          <p:cNvSpPr txBox="1"/>
          <p:nvPr/>
        </p:nvSpPr>
        <p:spPr>
          <a:xfrm>
            <a:off x="2359179" y="1086907"/>
            <a:ext cx="6574293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6600" b="1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6600" b="1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32BAAEA-1C45-4B1F-81B3-EC2411B2DC9A}"/>
              </a:ext>
            </a:extLst>
          </p:cNvPr>
          <p:cNvSpPr txBox="1"/>
          <p:nvPr/>
        </p:nvSpPr>
        <p:spPr>
          <a:xfrm>
            <a:off x="4638261" y="2371695"/>
            <a:ext cx="4295211" cy="473206"/>
          </a:xfrm>
          <a:prstGeom prst="rect">
            <a:avLst/>
          </a:prstGeom>
          <a:solidFill>
            <a:srgbClr val="00BABE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8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2245332" y="78418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DAB02275-C378-4F88-97B7-E3D3961A2108}"/>
              </a:ext>
            </a:extLst>
          </p:cNvPr>
          <p:cNvSpPr txBox="1"/>
          <p:nvPr/>
        </p:nvSpPr>
        <p:spPr>
          <a:xfrm>
            <a:off x="1844040" y="1117100"/>
            <a:ext cx="5389522" cy="18620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11500" dirty="0">
                <a:solidFill>
                  <a:srgbClr val="00206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شكرا</a:t>
            </a:r>
            <a:endParaRPr lang="en-US" sz="11500" dirty="0">
              <a:solidFill>
                <a:srgbClr val="00206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069249-06DA-461B-B0AC-392CAC1F7FEE}"/>
              </a:ext>
            </a:extLst>
          </p:cNvPr>
          <p:cNvSpPr txBox="1"/>
          <p:nvPr/>
        </p:nvSpPr>
        <p:spPr>
          <a:xfrm>
            <a:off x="3048085" y="2958700"/>
            <a:ext cx="2903135" cy="684803"/>
          </a:xfrm>
          <a:prstGeom prst="rect">
            <a:avLst/>
          </a:prstGeom>
          <a:solidFill>
            <a:srgbClr val="D63ED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نهاية العرض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047" name="Google Shape;1047;p40"/>
          <p:cNvGrpSpPr/>
          <p:nvPr/>
        </p:nvGrpSpPr>
        <p:grpSpPr>
          <a:xfrm rot="5400000">
            <a:off x="3022050" y="1766747"/>
            <a:ext cx="318597" cy="4838699"/>
            <a:chOff x="228600" y="152400"/>
            <a:chExt cx="318597" cy="4838699"/>
          </a:xfrm>
        </p:grpSpPr>
        <p:sp>
          <p:nvSpPr>
            <p:cNvPr id="1048" name="Google Shape;1048;p40"/>
            <p:cNvSpPr/>
            <p:nvPr/>
          </p:nvSpPr>
          <p:spPr>
            <a:xfrm>
              <a:off x="232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9" name="Google Shape;1049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0" name="Google Shape;1050;p40"/>
          <p:cNvGrpSpPr/>
          <p:nvPr/>
        </p:nvGrpSpPr>
        <p:grpSpPr>
          <a:xfrm rot="5400000">
            <a:off x="3022050" y="2094425"/>
            <a:ext cx="318597" cy="4838699"/>
            <a:chOff x="381000" y="152400"/>
            <a:chExt cx="318597" cy="4838699"/>
          </a:xfrm>
        </p:grpSpPr>
        <p:sp>
          <p:nvSpPr>
            <p:cNvPr id="1051" name="Google Shape;1051;p40"/>
            <p:cNvSpPr/>
            <p:nvPr/>
          </p:nvSpPr>
          <p:spPr>
            <a:xfrm>
              <a:off x="3853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2" name="Google Shape;1052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0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3" name="Google Shape;1053;p40"/>
          <p:cNvGrpSpPr/>
          <p:nvPr/>
        </p:nvGrpSpPr>
        <p:grpSpPr>
          <a:xfrm rot="5400000">
            <a:off x="3022050" y="-199319"/>
            <a:ext cx="318597" cy="4838699"/>
            <a:chOff x="533400" y="152400"/>
            <a:chExt cx="318597" cy="4838699"/>
          </a:xfrm>
        </p:grpSpPr>
        <p:sp>
          <p:nvSpPr>
            <p:cNvPr id="1054" name="Google Shape;1054;p40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5" name="Google Shape;1055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6" name="Google Shape;1056;p40"/>
          <p:cNvGrpSpPr/>
          <p:nvPr/>
        </p:nvGrpSpPr>
        <p:grpSpPr>
          <a:xfrm rot="5400000">
            <a:off x="3022050" y="128358"/>
            <a:ext cx="318597" cy="4838699"/>
            <a:chOff x="685800" y="152400"/>
            <a:chExt cx="318597" cy="4838699"/>
          </a:xfrm>
        </p:grpSpPr>
        <p:sp>
          <p:nvSpPr>
            <p:cNvPr id="1057" name="Google Shape;1057;p40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8" name="Google Shape;1058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9" name="Google Shape;1059;p40"/>
          <p:cNvGrpSpPr/>
          <p:nvPr/>
        </p:nvGrpSpPr>
        <p:grpSpPr>
          <a:xfrm rot="5400000">
            <a:off x="3022050" y="456036"/>
            <a:ext cx="318597" cy="4838699"/>
            <a:chOff x="838200" y="152400"/>
            <a:chExt cx="318597" cy="4838699"/>
          </a:xfrm>
        </p:grpSpPr>
        <p:sp>
          <p:nvSpPr>
            <p:cNvPr id="1060" name="Google Shape;1060;p40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1" name="Google Shape;1061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2" name="Google Shape;1062;p40"/>
          <p:cNvGrpSpPr/>
          <p:nvPr/>
        </p:nvGrpSpPr>
        <p:grpSpPr>
          <a:xfrm rot="5400000">
            <a:off x="3022050" y="783714"/>
            <a:ext cx="318597" cy="4838699"/>
            <a:chOff x="990600" y="152400"/>
            <a:chExt cx="318597" cy="4838699"/>
          </a:xfrm>
        </p:grpSpPr>
        <p:sp>
          <p:nvSpPr>
            <p:cNvPr id="1063" name="Google Shape;1063;p40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4" name="Google Shape;106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5" name="Google Shape;1065;p40"/>
          <p:cNvGrpSpPr/>
          <p:nvPr/>
        </p:nvGrpSpPr>
        <p:grpSpPr>
          <a:xfrm rot="5400000">
            <a:off x="3022050" y="1111392"/>
            <a:ext cx="318597" cy="4838699"/>
            <a:chOff x="3663063" y="152400"/>
            <a:chExt cx="318597" cy="4838699"/>
          </a:xfrm>
        </p:grpSpPr>
        <p:sp>
          <p:nvSpPr>
            <p:cNvPr id="1066" name="Google Shape;1066;p40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7" name="Google Shape;106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8" name="Google Shape;1068;p40"/>
          <p:cNvGrpSpPr/>
          <p:nvPr/>
        </p:nvGrpSpPr>
        <p:grpSpPr>
          <a:xfrm rot="5400000">
            <a:off x="3022050" y="-847286"/>
            <a:ext cx="318597" cy="4838699"/>
            <a:chOff x="1295400" y="152400"/>
            <a:chExt cx="318597" cy="4838699"/>
          </a:xfrm>
        </p:grpSpPr>
        <p:sp>
          <p:nvSpPr>
            <p:cNvPr id="1069" name="Google Shape;1069;p40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0" name="Google Shape;107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1" name="Google Shape;1071;p40"/>
          <p:cNvGrpSpPr/>
          <p:nvPr/>
        </p:nvGrpSpPr>
        <p:grpSpPr>
          <a:xfrm rot="5400000">
            <a:off x="3063802" y="-2190980"/>
            <a:ext cx="318597" cy="4838699"/>
            <a:chOff x="1447800" y="152400"/>
            <a:chExt cx="318597" cy="4838699"/>
          </a:xfrm>
        </p:grpSpPr>
        <p:sp>
          <p:nvSpPr>
            <p:cNvPr id="1072" name="Google Shape;1072;p40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3" name="Google Shape;1073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4" name="Google Shape;1074;p40"/>
          <p:cNvGrpSpPr/>
          <p:nvPr/>
        </p:nvGrpSpPr>
        <p:grpSpPr>
          <a:xfrm rot="5400000">
            <a:off x="3022050" y="-526997"/>
            <a:ext cx="318597" cy="4838699"/>
            <a:chOff x="1600200" y="152400"/>
            <a:chExt cx="318597" cy="4838699"/>
          </a:xfrm>
        </p:grpSpPr>
        <p:sp>
          <p:nvSpPr>
            <p:cNvPr id="1075" name="Google Shape;1075;p40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6" name="Google Shape;107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7" name="Google Shape;1077;p40"/>
          <p:cNvSpPr/>
          <p:nvPr/>
        </p:nvSpPr>
        <p:spPr>
          <a:xfrm rot="-10680286">
            <a:off x="5631521" y="1792251"/>
            <a:ext cx="2318805" cy="105178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78" name="Google Shape;1078;p40"/>
          <p:cNvSpPr/>
          <p:nvPr/>
        </p:nvSpPr>
        <p:spPr>
          <a:xfrm rot="10800000">
            <a:off x="5632255" y="1497274"/>
            <a:ext cx="634895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79" name="Google Shape;1079;p40"/>
          <p:cNvSpPr/>
          <p:nvPr/>
        </p:nvSpPr>
        <p:spPr>
          <a:xfrm rot="-10680176">
            <a:off x="5631654" y="2439865"/>
            <a:ext cx="1868654" cy="10515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80" name="Google Shape;1080;p40"/>
          <p:cNvSpPr/>
          <p:nvPr/>
        </p:nvSpPr>
        <p:spPr>
          <a:xfrm rot="10800000">
            <a:off x="5632255" y="2152747"/>
            <a:ext cx="634895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81" name="Google Shape;1081;p40"/>
          <p:cNvSpPr/>
          <p:nvPr/>
        </p:nvSpPr>
        <p:spPr>
          <a:xfrm rot="-10680329">
            <a:off x="5631623" y="3107146"/>
            <a:ext cx="2195680" cy="105178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82" name="Google Shape;1082;p40"/>
          <p:cNvSpPr/>
          <p:nvPr/>
        </p:nvSpPr>
        <p:spPr>
          <a:xfrm rot="10800000">
            <a:off x="5632247" y="2814277"/>
            <a:ext cx="913900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83" name="Google Shape;1083;p40"/>
          <p:cNvSpPr/>
          <p:nvPr/>
        </p:nvSpPr>
        <p:spPr>
          <a:xfrm rot="-10680286">
            <a:off x="5631521" y="3758669"/>
            <a:ext cx="2318805" cy="105178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84" name="Google Shape;1084;p40"/>
          <p:cNvSpPr/>
          <p:nvPr/>
        </p:nvSpPr>
        <p:spPr>
          <a:xfrm rot="10800000">
            <a:off x="5632255" y="3463692"/>
            <a:ext cx="634895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85" name="Google Shape;1085;p40"/>
          <p:cNvSpPr/>
          <p:nvPr/>
        </p:nvSpPr>
        <p:spPr>
          <a:xfrm rot="-10680205">
            <a:off x="5643708" y="4406710"/>
            <a:ext cx="1892702" cy="105178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86" name="Google Shape;1086;p40"/>
          <p:cNvSpPr/>
          <p:nvPr/>
        </p:nvSpPr>
        <p:spPr>
          <a:xfrm rot="10800000">
            <a:off x="5644346" y="4119177"/>
            <a:ext cx="1041297" cy="3729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0240F77C-9E78-480A-BE11-CC18FC8BF863}"/>
              </a:ext>
            </a:extLst>
          </p:cNvPr>
          <p:cNvSpPr txBox="1"/>
          <p:nvPr/>
        </p:nvSpPr>
        <p:spPr>
          <a:xfrm>
            <a:off x="1844040" y="722337"/>
            <a:ext cx="538952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1600" dirty="0">
                <a:solidFill>
                  <a:srgbClr val="00206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صور إضافية يمكن استخدامها بالعرض</a:t>
            </a:r>
            <a:endParaRPr lang="en-US" sz="1600" dirty="0">
              <a:solidFill>
                <a:srgbClr val="00206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41"/>
          <p:cNvSpPr/>
          <p:nvPr/>
        </p:nvSpPr>
        <p:spPr>
          <a:xfrm>
            <a:off x="15352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92" name="Google Shape;1092;p41"/>
          <p:cNvSpPr/>
          <p:nvPr/>
        </p:nvSpPr>
        <p:spPr>
          <a:xfrm>
            <a:off x="21101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93" name="Google Shape;1093;p41"/>
          <p:cNvSpPr/>
          <p:nvPr/>
        </p:nvSpPr>
        <p:spPr>
          <a:xfrm>
            <a:off x="27025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94" name="Google Shape;1094;p41"/>
          <p:cNvSpPr/>
          <p:nvPr/>
        </p:nvSpPr>
        <p:spPr>
          <a:xfrm>
            <a:off x="33283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95" name="Google Shape;1095;p41"/>
          <p:cNvSpPr/>
          <p:nvPr/>
        </p:nvSpPr>
        <p:spPr>
          <a:xfrm>
            <a:off x="39356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96" name="Google Shape;1096;p41"/>
          <p:cNvSpPr/>
          <p:nvPr/>
        </p:nvSpPr>
        <p:spPr>
          <a:xfrm>
            <a:off x="44482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97" name="Google Shape;1097;p41"/>
          <p:cNvSpPr/>
          <p:nvPr/>
        </p:nvSpPr>
        <p:spPr>
          <a:xfrm>
            <a:off x="50662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98" name="Google Shape;1098;p41"/>
          <p:cNvSpPr/>
          <p:nvPr/>
        </p:nvSpPr>
        <p:spPr>
          <a:xfrm>
            <a:off x="56250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99" name="Google Shape;1099;p41"/>
          <p:cNvSpPr/>
          <p:nvPr/>
        </p:nvSpPr>
        <p:spPr>
          <a:xfrm>
            <a:off x="62350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0" name="Google Shape;1100;p41"/>
          <p:cNvSpPr/>
          <p:nvPr/>
        </p:nvSpPr>
        <p:spPr>
          <a:xfrm>
            <a:off x="68284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1" name="Google Shape;1101;p41"/>
          <p:cNvSpPr/>
          <p:nvPr/>
        </p:nvSpPr>
        <p:spPr>
          <a:xfrm>
            <a:off x="15395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2" name="Google Shape;1102;p41"/>
          <p:cNvSpPr/>
          <p:nvPr/>
        </p:nvSpPr>
        <p:spPr>
          <a:xfrm>
            <a:off x="21271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3" name="Google Shape;1103;p41"/>
          <p:cNvSpPr/>
          <p:nvPr/>
        </p:nvSpPr>
        <p:spPr>
          <a:xfrm>
            <a:off x="27046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4" name="Google Shape;1104;p41"/>
          <p:cNvSpPr/>
          <p:nvPr/>
        </p:nvSpPr>
        <p:spPr>
          <a:xfrm>
            <a:off x="32917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5" name="Google Shape;1105;p41"/>
          <p:cNvSpPr/>
          <p:nvPr/>
        </p:nvSpPr>
        <p:spPr>
          <a:xfrm>
            <a:off x="38819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6" name="Google Shape;1106;p41"/>
          <p:cNvSpPr/>
          <p:nvPr/>
        </p:nvSpPr>
        <p:spPr>
          <a:xfrm>
            <a:off x="44759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7" name="Google Shape;1107;p41"/>
          <p:cNvSpPr/>
          <p:nvPr/>
        </p:nvSpPr>
        <p:spPr>
          <a:xfrm>
            <a:off x="50731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8" name="Google Shape;1108;p41"/>
          <p:cNvSpPr/>
          <p:nvPr/>
        </p:nvSpPr>
        <p:spPr>
          <a:xfrm>
            <a:off x="56421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09" name="Google Shape;1109;p41"/>
          <p:cNvSpPr/>
          <p:nvPr/>
        </p:nvSpPr>
        <p:spPr>
          <a:xfrm>
            <a:off x="61914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0" name="Google Shape;1110;p41"/>
          <p:cNvSpPr/>
          <p:nvPr/>
        </p:nvSpPr>
        <p:spPr>
          <a:xfrm>
            <a:off x="67901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1" name="Google Shape;1111;p41"/>
          <p:cNvSpPr/>
          <p:nvPr/>
        </p:nvSpPr>
        <p:spPr>
          <a:xfrm>
            <a:off x="15102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2" name="Google Shape;1112;p41"/>
          <p:cNvSpPr/>
          <p:nvPr/>
        </p:nvSpPr>
        <p:spPr>
          <a:xfrm>
            <a:off x="21000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3" name="Google Shape;1113;p41"/>
          <p:cNvSpPr/>
          <p:nvPr/>
        </p:nvSpPr>
        <p:spPr>
          <a:xfrm>
            <a:off x="27030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4" name="Google Shape;1114;p41"/>
          <p:cNvSpPr/>
          <p:nvPr/>
        </p:nvSpPr>
        <p:spPr>
          <a:xfrm>
            <a:off x="32869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5" name="Google Shape;1115;p41"/>
          <p:cNvSpPr/>
          <p:nvPr/>
        </p:nvSpPr>
        <p:spPr>
          <a:xfrm>
            <a:off x="38872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6" name="Google Shape;1116;p41"/>
          <p:cNvSpPr/>
          <p:nvPr/>
        </p:nvSpPr>
        <p:spPr>
          <a:xfrm>
            <a:off x="44913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7" name="Google Shape;1117;p41"/>
          <p:cNvSpPr/>
          <p:nvPr/>
        </p:nvSpPr>
        <p:spPr>
          <a:xfrm>
            <a:off x="50348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8" name="Google Shape;1118;p41"/>
          <p:cNvSpPr/>
          <p:nvPr/>
        </p:nvSpPr>
        <p:spPr>
          <a:xfrm>
            <a:off x="56399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19" name="Google Shape;1119;p41"/>
          <p:cNvSpPr/>
          <p:nvPr/>
        </p:nvSpPr>
        <p:spPr>
          <a:xfrm>
            <a:off x="62265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0" name="Google Shape;1120;p41"/>
          <p:cNvSpPr/>
          <p:nvPr/>
        </p:nvSpPr>
        <p:spPr>
          <a:xfrm>
            <a:off x="67960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1" name="Google Shape;1121;p41"/>
          <p:cNvSpPr/>
          <p:nvPr/>
        </p:nvSpPr>
        <p:spPr>
          <a:xfrm>
            <a:off x="15591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2" name="Google Shape;1122;p41"/>
          <p:cNvSpPr/>
          <p:nvPr/>
        </p:nvSpPr>
        <p:spPr>
          <a:xfrm>
            <a:off x="21324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3" name="Google Shape;1123;p41"/>
          <p:cNvSpPr/>
          <p:nvPr/>
        </p:nvSpPr>
        <p:spPr>
          <a:xfrm>
            <a:off x="27269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4" name="Google Shape;1124;p41"/>
          <p:cNvSpPr/>
          <p:nvPr/>
        </p:nvSpPr>
        <p:spPr>
          <a:xfrm>
            <a:off x="33097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5" name="Google Shape;1125;p41"/>
          <p:cNvSpPr/>
          <p:nvPr/>
        </p:nvSpPr>
        <p:spPr>
          <a:xfrm>
            <a:off x="39776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6" name="Google Shape;1126;p41"/>
          <p:cNvSpPr/>
          <p:nvPr/>
        </p:nvSpPr>
        <p:spPr>
          <a:xfrm>
            <a:off x="45764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7" name="Google Shape;1127;p41"/>
          <p:cNvSpPr/>
          <p:nvPr/>
        </p:nvSpPr>
        <p:spPr>
          <a:xfrm>
            <a:off x="51693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8" name="Google Shape;1128;p41"/>
          <p:cNvSpPr/>
          <p:nvPr/>
        </p:nvSpPr>
        <p:spPr>
          <a:xfrm>
            <a:off x="56596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29" name="Google Shape;1129;p41"/>
          <p:cNvSpPr/>
          <p:nvPr/>
        </p:nvSpPr>
        <p:spPr>
          <a:xfrm>
            <a:off x="62329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0" name="Google Shape;1130;p41"/>
          <p:cNvSpPr/>
          <p:nvPr/>
        </p:nvSpPr>
        <p:spPr>
          <a:xfrm>
            <a:off x="68274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1" name="Google Shape;1131;p41"/>
          <p:cNvSpPr/>
          <p:nvPr/>
        </p:nvSpPr>
        <p:spPr>
          <a:xfrm>
            <a:off x="16575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2" name="Google Shape;1132;p41"/>
          <p:cNvSpPr/>
          <p:nvPr/>
        </p:nvSpPr>
        <p:spPr>
          <a:xfrm>
            <a:off x="21707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3" name="Google Shape;1133;p41"/>
          <p:cNvSpPr/>
          <p:nvPr/>
        </p:nvSpPr>
        <p:spPr>
          <a:xfrm>
            <a:off x="27184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4" name="Google Shape;1134;p41"/>
          <p:cNvSpPr/>
          <p:nvPr/>
        </p:nvSpPr>
        <p:spPr>
          <a:xfrm>
            <a:off x="38495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5" name="Google Shape;1135;p41"/>
          <p:cNvSpPr/>
          <p:nvPr/>
        </p:nvSpPr>
        <p:spPr>
          <a:xfrm>
            <a:off x="32704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6" name="Google Shape;1136;p41"/>
          <p:cNvSpPr/>
          <p:nvPr/>
        </p:nvSpPr>
        <p:spPr>
          <a:xfrm>
            <a:off x="44679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7" name="Google Shape;1137;p41"/>
          <p:cNvSpPr/>
          <p:nvPr/>
        </p:nvSpPr>
        <p:spPr>
          <a:xfrm>
            <a:off x="50539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8" name="Google Shape;1138;p41"/>
          <p:cNvSpPr/>
          <p:nvPr/>
        </p:nvSpPr>
        <p:spPr>
          <a:xfrm>
            <a:off x="55894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39" name="Google Shape;1139;p41"/>
          <p:cNvSpPr/>
          <p:nvPr/>
        </p:nvSpPr>
        <p:spPr>
          <a:xfrm>
            <a:off x="62696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0" name="Google Shape;1140;p41"/>
          <p:cNvSpPr/>
          <p:nvPr/>
        </p:nvSpPr>
        <p:spPr>
          <a:xfrm>
            <a:off x="68598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1" name="Google Shape;1141;p41"/>
          <p:cNvSpPr/>
          <p:nvPr/>
        </p:nvSpPr>
        <p:spPr>
          <a:xfrm>
            <a:off x="15219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2" name="Google Shape;1142;p41"/>
          <p:cNvSpPr/>
          <p:nvPr/>
        </p:nvSpPr>
        <p:spPr>
          <a:xfrm>
            <a:off x="21053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3" name="Google Shape;1143;p41"/>
          <p:cNvSpPr/>
          <p:nvPr/>
        </p:nvSpPr>
        <p:spPr>
          <a:xfrm>
            <a:off x="27046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4" name="Google Shape;1144;p41"/>
          <p:cNvSpPr/>
          <p:nvPr/>
        </p:nvSpPr>
        <p:spPr>
          <a:xfrm>
            <a:off x="32895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5" name="Google Shape;1145;p41"/>
          <p:cNvSpPr/>
          <p:nvPr/>
        </p:nvSpPr>
        <p:spPr>
          <a:xfrm>
            <a:off x="38979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6" name="Google Shape;1146;p41"/>
          <p:cNvSpPr/>
          <p:nvPr/>
        </p:nvSpPr>
        <p:spPr>
          <a:xfrm>
            <a:off x="44536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7" name="Google Shape;1147;p41"/>
          <p:cNvSpPr/>
          <p:nvPr/>
        </p:nvSpPr>
        <p:spPr>
          <a:xfrm>
            <a:off x="50422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8" name="Google Shape;1148;p41"/>
          <p:cNvSpPr/>
          <p:nvPr/>
        </p:nvSpPr>
        <p:spPr>
          <a:xfrm>
            <a:off x="56405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49" name="Google Shape;1149;p41"/>
          <p:cNvSpPr/>
          <p:nvPr/>
        </p:nvSpPr>
        <p:spPr>
          <a:xfrm>
            <a:off x="62084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0" name="Google Shape;1150;p41"/>
          <p:cNvSpPr/>
          <p:nvPr/>
        </p:nvSpPr>
        <p:spPr>
          <a:xfrm>
            <a:off x="68263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1" name="Google Shape;1151;p41"/>
          <p:cNvSpPr/>
          <p:nvPr/>
        </p:nvSpPr>
        <p:spPr>
          <a:xfrm>
            <a:off x="15161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2" name="Google Shape;1152;p41"/>
          <p:cNvSpPr/>
          <p:nvPr/>
        </p:nvSpPr>
        <p:spPr>
          <a:xfrm>
            <a:off x="20856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3" name="Google Shape;1153;p41"/>
          <p:cNvSpPr/>
          <p:nvPr/>
        </p:nvSpPr>
        <p:spPr>
          <a:xfrm>
            <a:off x="27758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4" name="Google Shape;1154;p41"/>
          <p:cNvSpPr/>
          <p:nvPr/>
        </p:nvSpPr>
        <p:spPr>
          <a:xfrm>
            <a:off x="33268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5" name="Google Shape;1155;p41"/>
          <p:cNvSpPr/>
          <p:nvPr/>
        </p:nvSpPr>
        <p:spPr>
          <a:xfrm>
            <a:off x="38899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6" name="Google Shape;1156;p41"/>
          <p:cNvSpPr/>
          <p:nvPr/>
        </p:nvSpPr>
        <p:spPr>
          <a:xfrm>
            <a:off x="4475400" y="3652148"/>
            <a:ext cx="559429" cy="56023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7" name="Google Shape;1157;p41"/>
          <p:cNvSpPr/>
          <p:nvPr/>
        </p:nvSpPr>
        <p:spPr>
          <a:xfrm>
            <a:off x="50614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8" name="Google Shape;1158;p41"/>
          <p:cNvSpPr/>
          <p:nvPr/>
        </p:nvSpPr>
        <p:spPr>
          <a:xfrm>
            <a:off x="56208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59" name="Google Shape;1159;p41"/>
          <p:cNvSpPr/>
          <p:nvPr/>
        </p:nvSpPr>
        <p:spPr>
          <a:xfrm>
            <a:off x="62265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0" name="Google Shape;1160;p41"/>
          <p:cNvSpPr/>
          <p:nvPr/>
        </p:nvSpPr>
        <p:spPr>
          <a:xfrm>
            <a:off x="68236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1" name="Google Shape;1161;p41"/>
          <p:cNvSpPr/>
          <p:nvPr/>
        </p:nvSpPr>
        <p:spPr>
          <a:xfrm>
            <a:off x="14879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2" name="Google Shape;1162;p41"/>
          <p:cNvSpPr/>
          <p:nvPr/>
        </p:nvSpPr>
        <p:spPr>
          <a:xfrm>
            <a:off x="21154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3" name="Google Shape;1163;p41"/>
          <p:cNvSpPr/>
          <p:nvPr/>
        </p:nvSpPr>
        <p:spPr>
          <a:xfrm>
            <a:off x="26881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4" name="Google Shape;1164;p41"/>
          <p:cNvSpPr/>
          <p:nvPr/>
        </p:nvSpPr>
        <p:spPr>
          <a:xfrm>
            <a:off x="32970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5" name="Google Shape;1165;p41"/>
          <p:cNvSpPr/>
          <p:nvPr/>
        </p:nvSpPr>
        <p:spPr>
          <a:xfrm>
            <a:off x="38473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6" name="Google Shape;1166;p41"/>
          <p:cNvSpPr/>
          <p:nvPr/>
        </p:nvSpPr>
        <p:spPr>
          <a:xfrm>
            <a:off x="44849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7" name="Google Shape;1167;p41"/>
          <p:cNvSpPr/>
          <p:nvPr/>
        </p:nvSpPr>
        <p:spPr>
          <a:xfrm>
            <a:off x="49997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8" name="Google Shape;1168;p41"/>
          <p:cNvSpPr/>
          <p:nvPr/>
        </p:nvSpPr>
        <p:spPr>
          <a:xfrm>
            <a:off x="55937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69" name="Google Shape;1169;p41"/>
          <p:cNvSpPr/>
          <p:nvPr/>
        </p:nvSpPr>
        <p:spPr>
          <a:xfrm>
            <a:off x="62036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70" name="Google Shape;1170;p41"/>
          <p:cNvSpPr/>
          <p:nvPr/>
        </p:nvSpPr>
        <p:spPr>
          <a:xfrm>
            <a:off x="68492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428508" y="982641"/>
            <a:ext cx="826068" cy="5929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r>
              <a:rPr lang="en" sz="2400" dirty="0"/>
              <a:t>.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7456329" y="86580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2" name="TextBox 233">
            <a:extLst>
              <a:ext uri="{FF2B5EF4-FFF2-40B4-BE49-F238E27FC236}">
                <a16:creationId xmlns:a16="http://schemas.microsoft.com/office/drawing/2014/main" id="{BF2DA7EA-4A5E-44F2-9F51-C4F3D7EF8A52}"/>
              </a:ext>
            </a:extLst>
          </p:cNvPr>
          <p:cNvSpPr txBox="1"/>
          <p:nvPr/>
        </p:nvSpPr>
        <p:spPr>
          <a:xfrm>
            <a:off x="3087757" y="736677"/>
            <a:ext cx="4415065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60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60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D399B23-8033-4F0C-B6C0-4C137AA0F908}"/>
              </a:ext>
            </a:extLst>
          </p:cNvPr>
          <p:cNvSpPr txBox="1"/>
          <p:nvPr/>
        </p:nvSpPr>
        <p:spPr>
          <a:xfrm>
            <a:off x="3885051" y="1613401"/>
            <a:ext cx="4295211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800" dirty="0">
                <a:solidFill>
                  <a:srgbClr val="FF82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74972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BB72AEF-442D-4F2B-B11A-AB0ECF1F343E}"/>
              </a:ext>
            </a:extLst>
          </p:cNvPr>
          <p:cNvSpPr txBox="1"/>
          <p:nvPr/>
        </p:nvSpPr>
        <p:spPr>
          <a:xfrm>
            <a:off x="1390650" y="1987625"/>
            <a:ext cx="604837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dirty="0">
                <a:solidFill>
                  <a:srgbClr val="22365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"هذا النص هو مثال لنص يمكن أن يستبدل في  نفس المساحة، لقد تم توليد هذا النص من مولد النص </a:t>
            </a:r>
            <a:r>
              <a:rPr lang="ar-SA" sz="1600" dirty="0" err="1">
                <a:solidFill>
                  <a:srgbClr val="22365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600" dirty="0">
                <a:solidFill>
                  <a:srgbClr val="22365C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9BF5DE-A87F-4409-AFF1-C766F09BFF20}"/>
              </a:ext>
            </a:extLst>
          </p:cNvPr>
          <p:cNvSpPr txBox="1"/>
          <p:nvPr/>
        </p:nvSpPr>
        <p:spPr>
          <a:xfrm>
            <a:off x="0" y="1576590"/>
            <a:ext cx="67013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8" name="TextBox 233">
            <a:extLst>
              <a:ext uri="{FF2B5EF4-FFF2-40B4-BE49-F238E27FC236}">
                <a16:creationId xmlns:a16="http://schemas.microsoft.com/office/drawing/2014/main" id="{270648AE-25EA-483C-9472-632C17E6C248}"/>
              </a:ext>
            </a:extLst>
          </p:cNvPr>
          <p:cNvSpPr txBox="1"/>
          <p:nvPr/>
        </p:nvSpPr>
        <p:spPr>
          <a:xfrm>
            <a:off x="484753" y="34747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A8E955-DA43-428D-98F0-61131513B691}"/>
              </a:ext>
            </a:extLst>
          </p:cNvPr>
          <p:cNvSpPr txBox="1"/>
          <p:nvPr/>
        </p:nvSpPr>
        <p:spPr>
          <a:xfrm>
            <a:off x="0" y="2141892"/>
            <a:ext cx="67013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C9C49F-EE65-4374-8D09-8E1AACEFE110}"/>
              </a:ext>
            </a:extLst>
          </p:cNvPr>
          <p:cNvSpPr txBox="1"/>
          <p:nvPr/>
        </p:nvSpPr>
        <p:spPr>
          <a:xfrm>
            <a:off x="0" y="2707194"/>
            <a:ext cx="67013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6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A320A7D-1257-427C-A8A1-51AB8CC874E3}"/>
              </a:ext>
            </a:extLst>
          </p:cNvPr>
          <p:cNvSpPr txBox="1"/>
          <p:nvPr/>
        </p:nvSpPr>
        <p:spPr>
          <a:xfrm>
            <a:off x="647700" y="3448130"/>
            <a:ext cx="7154452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4385BFE-2E2B-4215-AD8F-90A17B272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55" b="66696"/>
          <a:stretch/>
        </p:blipFill>
        <p:spPr>
          <a:xfrm>
            <a:off x="6615593" y="1627793"/>
            <a:ext cx="443453" cy="37968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7D1EAB7-6120-4C56-8FAF-C58060F91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55" b="66696"/>
          <a:stretch/>
        </p:blipFill>
        <p:spPr>
          <a:xfrm>
            <a:off x="6615593" y="2215863"/>
            <a:ext cx="443453" cy="37968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EFB582A-6CAE-4498-9445-E3854E4D2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55" b="66696"/>
          <a:stretch/>
        </p:blipFill>
        <p:spPr>
          <a:xfrm>
            <a:off x="6615593" y="2776230"/>
            <a:ext cx="443453" cy="379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1"/>
          <p:cNvSpPr/>
          <p:nvPr/>
        </p:nvSpPr>
        <p:spPr>
          <a:xfrm>
            <a:off x="4572925" y="788456"/>
            <a:ext cx="1635277" cy="16570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17" name="Google Shape;817;p21"/>
          <p:cNvSpPr/>
          <p:nvPr/>
        </p:nvSpPr>
        <p:spPr>
          <a:xfrm rot="1473133">
            <a:off x="2998499" y="2018262"/>
            <a:ext cx="398931" cy="38860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18" name="Google Shape;818;p21"/>
          <p:cNvSpPr/>
          <p:nvPr/>
        </p:nvSpPr>
        <p:spPr>
          <a:xfrm>
            <a:off x="4256643" y="630100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19" name="Google Shape;819;p21"/>
          <p:cNvSpPr/>
          <p:nvPr/>
        </p:nvSpPr>
        <p:spPr>
          <a:xfrm rot="2486979">
            <a:off x="3987467" y="2475729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20" name="Google Shape;820;p2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D19178F4-6410-4ECF-B1FD-B768F2F411E6}"/>
              </a:ext>
            </a:extLst>
          </p:cNvPr>
          <p:cNvSpPr txBox="1"/>
          <p:nvPr/>
        </p:nvSpPr>
        <p:spPr>
          <a:xfrm>
            <a:off x="2364468" y="2668224"/>
            <a:ext cx="4415065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60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60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1523AB-50FD-4A29-810D-5BDA1219D25A}"/>
              </a:ext>
            </a:extLst>
          </p:cNvPr>
          <p:cNvSpPr txBox="1"/>
          <p:nvPr/>
        </p:nvSpPr>
        <p:spPr>
          <a:xfrm>
            <a:off x="2423470" y="3544948"/>
            <a:ext cx="4295211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800" dirty="0">
                <a:solidFill>
                  <a:srgbClr val="FF82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TextBox 233">
            <a:extLst>
              <a:ext uri="{FF2B5EF4-FFF2-40B4-BE49-F238E27FC236}">
                <a16:creationId xmlns:a16="http://schemas.microsoft.com/office/drawing/2014/main" id="{C847296C-8624-48A1-A043-A00AD92CD9CE}"/>
              </a:ext>
            </a:extLst>
          </p:cNvPr>
          <p:cNvSpPr txBox="1"/>
          <p:nvPr/>
        </p:nvSpPr>
        <p:spPr>
          <a:xfrm>
            <a:off x="484753" y="34747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9" name="TextBox 233">
            <a:extLst>
              <a:ext uri="{FF2B5EF4-FFF2-40B4-BE49-F238E27FC236}">
                <a16:creationId xmlns:a16="http://schemas.microsoft.com/office/drawing/2014/main" id="{FF2B3B89-7EED-4623-9471-191EB95022BF}"/>
              </a:ext>
            </a:extLst>
          </p:cNvPr>
          <p:cNvSpPr txBox="1"/>
          <p:nvPr/>
        </p:nvSpPr>
        <p:spPr>
          <a:xfrm>
            <a:off x="5901752" y="1431587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1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0" name="TextBox 233">
            <a:extLst>
              <a:ext uri="{FF2B5EF4-FFF2-40B4-BE49-F238E27FC236}">
                <a16:creationId xmlns:a16="http://schemas.microsoft.com/office/drawing/2014/main" id="{73B8E749-F660-486C-8A1D-6CEAB9B55648}"/>
              </a:ext>
            </a:extLst>
          </p:cNvPr>
          <p:cNvSpPr txBox="1"/>
          <p:nvPr/>
        </p:nvSpPr>
        <p:spPr>
          <a:xfrm>
            <a:off x="2196527" y="1431587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2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DCE837F-F877-4CE4-8438-5AB9A9D387FF}"/>
              </a:ext>
            </a:extLst>
          </p:cNvPr>
          <p:cNvSpPr txBox="1"/>
          <p:nvPr/>
        </p:nvSpPr>
        <p:spPr>
          <a:xfrm>
            <a:off x="5021642" y="1893252"/>
            <a:ext cx="2774191" cy="2327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F73581E-24D5-48A7-AEB1-EC53652A3DDC}"/>
              </a:ext>
            </a:extLst>
          </p:cNvPr>
          <p:cNvSpPr txBox="1"/>
          <p:nvPr/>
        </p:nvSpPr>
        <p:spPr>
          <a:xfrm>
            <a:off x="1082040" y="1893252"/>
            <a:ext cx="2774191" cy="2327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" name="TextBox 233">
            <a:extLst>
              <a:ext uri="{FF2B5EF4-FFF2-40B4-BE49-F238E27FC236}">
                <a16:creationId xmlns:a16="http://schemas.microsoft.com/office/drawing/2014/main" id="{090CCC20-699C-4D64-BEF6-E03ADBE3C3BB}"/>
              </a:ext>
            </a:extLst>
          </p:cNvPr>
          <p:cNvSpPr txBox="1"/>
          <p:nvPr/>
        </p:nvSpPr>
        <p:spPr>
          <a:xfrm>
            <a:off x="484753" y="34747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1" name="TextBox 233">
            <a:extLst>
              <a:ext uri="{FF2B5EF4-FFF2-40B4-BE49-F238E27FC236}">
                <a16:creationId xmlns:a16="http://schemas.microsoft.com/office/drawing/2014/main" id="{574EB99A-63C6-4638-8A1F-3B13AAD8857F}"/>
              </a:ext>
            </a:extLst>
          </p:cNvPr>
          <p:cNvSpPr txBox="1"/>
          <p:nvPr/>
        </p:nvSpPr>
        <p:spPr>
          <a:xfrm>
            <a:off x="5901752" y="1431587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1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4C914BB-C4FD-4DCE-8823-AC831175F732}"/>
              </a:ext>
            </a:extLst>
          </p:cNvPr>
          <p:cNvSpPr txBox="1"/>
          <p:nvPr/>
        </p:nvSpPr>
        <p:spPr>
          <a:xfrm>
            <a:off x="5516880" y="1893252"/>
            <a:ext cx="2278953" cy="297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21" name="TextBox 233">
            <a:extLst>
              <a:ext uri="{FF2B5EF4-FFF2-40B4-BE49-F238E27FC236}">
                <a16:creationId xmlns:a16="http://schemas.microsoft.com/office/drawing/2014/main" id="{C8BEE13C-E530-418E-8213-B2B79BBED584}"/>
              </a:ext>
            </a:extLst>
          </p:cNvPr>
          <p:cNvSpPr txBox="1"/>
          <p:nvPr/>
        </p:nvSpPr>
        <p:spPr>
          <a:xfrm>
            <a:off x="3242249" y="1431587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2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077318C-9253-49D7-A666-4F2C6DF0FF0D}"/>
              </a:ext>
            </a:extLst>
          </p:cNvPr>
          <p:cNvSpPr txBox="1"/>
          <p:nvPr/>
        </p:nvSpPr>
        <p:spPr>
          <a:xfrm>
            <a:off x="2857377" y="1893252"/>
            <a:ext cx="2278953" cy="297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23" name="TextBox 233">
            <a:extLst>
              <a:ext uri="{FF2B5EF4-FFF2-40B4-BE49-F238E27FC236}">
                <a16:creationId xmlns:a16="http://schemas.microsoft.com/office/drawing/2014/main" id="{19BDCB9E-B8E7-4069-8C90-F18E1A5F7470}"/>
              </a:ext>
            </a:extLst>
          </p:cNvPr>
          <p:cNvSpPr txBox="1"/>
          <p:nvPr/>
        </p:nvSpPr>
        <p:spPr>
          <a:xfrm>
            <a:off x="773021" y="1431587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3</a:t>
            </a:r>
            <a:endParaRPr lang="en-US" sz="2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559EA1E-41FE-406A-8590-7217E037B9ED}"/>
              </a:ext>
            </a:extLst>
          </p:cNvPr>
          <p:cNvSpPr txBox="1"/>
          <p:nvPr/>
        </p:nvSpPr>
        <p:spPr>
          <a:xfrm>
            <a:off x="388149" y="1893252"/>
            <a:ext cx="2278953" cy="297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TextBox 233">
            <a:extLst>
              <a:ext uri="{FF2B5EF4-FFF2-40B4-BE49-F238E27FC236}">
                <a16:creationId xmlns:a16="http://schemas.microsoft.com/office/drawing/2014/main" id="{FEA6C34D-90AF-4751-912C-4BA8688C762E}"/>
              </a:ext>
            </a:extLst>
          </p:cNvPr>
          <p:cNvSpPr txBox="1"/>
          <p:nvPr/>
        </p:nvSpPr>
        <p:spPr>
          <a:xfrm>
            <a:off x="484753" y="34747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dirty="0">
                <a:solidFill>
                  <a:srgbClr val="21355A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dirty="0">
              <a:solidFill>
                <a:srgbClr val="21355A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EFB00D6-6E9E-4149-B426-2CCF179A1BF7}"/>
              </a:ext>
            </a:extLst>
          </p:cNvPr>
          <p:cNvSpPr txBox="1"/>
          <p:nvPr/>
        </p:nvSpPr>
        <p:spPr>
          <a:xfrm>
            <a:off x="388149" y="1893252"/>
            <a:ext cx="3406611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21355A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0C55422-E513-4501-A975-5370269D1E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055" b="66696"/>
          <a:stretch/>
        </p:blipFill>
        <p:spPr>
          <a:xfrm>
            <a:off x="3627189" y="1810672"/>
            <a:ext cx="688657" cy="589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مخصص 3">
      <a:majorFont>
        <a:latin typeface="Cairo"/>
        <a:ea typeface=""/>
        <a:cs typeface="Cairo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عرض على الشاشة (16:9)</PresentationFormat>
  <Paragraphs>106</Paragraphs>
  <Slides>23</Slides>
  <Notes>21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3" baseType="lpstr">
      <vt:lpstr>Mali SemiBold</vt:lpstr>
      <vt:lpstr>Calisto MT</vt:lpstr>
      <vt:lpstr>Cairo</vt:lpstr>
      <vt:lpstr>Calibri</vt:lpstr>
      <vt:lpstr>Mali</vt:lpstr>
      <vt:lpstr>Arial</vt:lpstr>
      <vt:lpstr>Nunito Light</vt:lpstr>
      <vt:lpstr>Calibri Light</vt:lpstr>
      <vt:lpstr>Algerian</vt:lpstr>
      <vt:lpstr>Ely template</vt:lpstr>
      <vt:lpstr>عرض تقديمي في PowerPoint</vt:lpstr>
      <vt:lpstr>عرض تقديمي في PowerPoint</vt:lpstr>
      <vt:lpstr>1.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89,526,124</vt:lpstr>
      <vt:lpstr>89,526,124$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INGEZ-PPT.COM</dc:title>
  <dc:creator>INGEZ-PPT.COM</dc:creator>
  <cp:lastModifiedBy>ingez-ppt.com</cp:lastModifiedBy>
  <cp:revision>13</cp:revision>
  <dcterms:modified xsi:type="dcterms:W3CDTF">2023-04-15T09:58:48Z</dcterms:modified>
</cp:coreProperties>
</file>