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72" r:id="rId3"/>
    <p:sldId id="270" r:id="rId4"/>
    <p:sldId id="271" r:id="rId5"/>
    <p:sldId id="296" r:id="rId6"/>
    <p:sldId id="295" r:id="rId7"/>
    <p:sldId id="293" r:id="rId8"/>
    <p:sldId id="287" r:id="rId9"/>
    <p:sldId id="286" r:id="rId10"/>
    <p:sldId id="273" r:id="rId11"/>
    <p:sldId id="283" r:id="rId12"/>
    <p:sldId id="284" r:id="rId13"/>
    <p:sldId id="292" r:id="rId14"/>
    <p:sldId id="289" r:id="rId15"/>
    <p:sldId id="288" r:id="rId16"/>
    <p:sldId id="290" r:id="rId17"/>
    <p:sldId id="291" r:id="rId18"/>
    <p:sldId id="260" r:id="rId19"/>
    <p:sldId id="282" r:id="rId20"/>
    <p:sldId id="276" r:id="rId21"/>
    <p:sldId id="261" r:id="rId22"/>
    <p:sldId id="266" r:id="rId23"/>
    <p:sldId id="278" r:id="rId24"/>
    <p:sldId id="280" r:id="rId25"/>
    <p:sldId id="279" r:id="rId26"/>
    <p:sldId id="275" r:id="rId27"/>
    <p:sldId id="281" r:id="rId28"/>
    <p:sldId id="294" r:id="rId29"/>
    <p:sldId id="298" r:id="rId30"/>
    <p:sldId id="297" r:id="rId31"/>
  </p:sldIdLst>
  <p:sldSz cx="12192000" cy="6858000"/>
  <p:notesSz cx="6858000" cy="9144000"/>
  <p:embeddedFontLst>
    <p:embeddedFont>
      <p:font typeface="Cairo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jawal" panose="00000500000000000000" pitchFamily="2" charset="-78"/>
      <p:regular r:id="rId39"/>
      <p:bold r:id="rId40"/>
    </p:embeddedFont>
    <p:embeddedFont>
      <p:font typeface="Tajawal Black" panose="00000500000000000000" pitchFamily="2" charset="-78"/>
      <p:bold r:id="rId41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3545" userDrawn="1">
          <p15:clr>
            <a:srgbClr val="A4A3A4"/>
          </p15:clr>
        </p15:guide>
        <p15:guide id="6" pos="1753" userDrawn="1">
          <p15:clr>
            <a:srgbClr val="A4A3A4"/>
          </p15:clr>
        </p15:guide>
        <p15:guide id="7" orient="horz" pos="2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FF61"/>
    <a:srgbClr val="FFDE3E"/>
    <a:srgbClr val="FFC375"/>
    <a:srgbClr val="FFAB40"/>
    <a:srgbClr val="FFD966"/>
    <a:srgbClr val="93BEF9"/>
    <a:srgbClr val="01BA36"/>
    <a:srgbClr val="0096AF"/>
    <a:srgbClr val="C4C5CE"/>
    <a:srgbClr val="FFB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62C70-D00F-479F-9EEC-ECCE6F58A3C6}" v="1" dt="2023-04-15T12:22:55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708" autoAdjust="0"/>
  </p:normalViewPr>
  <p:slideViewPr>
    <p:cSldViewPr snapToGrid="0">
      <p:cViewPr varScale="1">
        <p:scale>
          <a:sx n="75" d="100"/>
          <a:sy n="75" d="100"/>
        </p:scale>
        <p:origin x="946" y="86"/>
      </p:cViewPr>
      <p:guideLst>
        <p:guide orient="horz" pos="1638"/>
        <p:guide pos="7151"/>
        <p:guide orient="horz" pos="3181"/>
        <p:guide pos="5360"/>
        <p:guide pos="3545"/>
        <p:guide pos="1753"/>
        <p:guide orient="horz" pos="2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34A62C70-D00F-479F-9EEC-ECCE6F58A3C6}"/>
    <pc:docChg chg="addSld modSld">
      <pc:chgData name="Hassan Moddather" userId="84cd2103f36ef0dc" providerId="LiveId" clId="{34A62C70-D00F-479F-9EEC-ECCE6F58A3C6}" dt="2023-04-15T12:22:57.400" v="2" actId="729"/>
      <pc:docMkLst>
        <pc:docMk/>
      </pc:docMkLst>
      <pc:sldChg chg="addSp modSp new mod modShow">
        <pc:chgData name="Hassan Moddather" userId="84cd2103f36ef0dc" providerId="LiveId" clId="{34A62C70-D00F-479F-9EEC-ECCE6F58A3C6}" dt="2023-04-15T12:22:57.400" v="2" actId="729"/>
        <pc:sldMkLst>
          <pc:docMk/>
          <pc:sldMk cId="2517194519" sldId="298"/>
        </pc:sldMkLst>
        <pc:picChg chg="add mod">
          <ac:chgData name="Hassan Moddather" userId="84cd2103f36ef0dc" providerId="LiveId" clId="{34A62C70-D00F-479F-9EEC-ECCE6F58A3C6}" dt="2023-04-15T12:22:55.293" v="1"/>
          <ac:picMkLst>
            <pc:docMk/>
            <pc:sldMk cId="2517194519" sldId="298"/>
            <ac:picMk id="4" creationId="{973AA136-1CE8-A799-4035-6154B1BF9E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4CFE56-7E9C-4B9D-A58E-D6B8045C0110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1AE844-DD1E-45E2-8ACC-42868FD379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738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896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287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237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29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609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68919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7338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2694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9487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6263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908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97882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6114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7475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3261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343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3421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3194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423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4834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28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4602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   \  رابط الخط المستخدم  :    </a:t>
            </a:r>
            <a:r>
              <a:rPr lang="en-US" dirty="0"/>
              <a:t>https://fonts.google.com/specimen/Tajawal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0114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867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894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631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133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931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AE844-DD1E-45E2-8ACC-42868FD379A1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128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B8CEC3-06C9-441E-A5CE-D73D39E0C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ACD4465-2D0C-4A77-8105-F454CDBD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236ADD-67E6-43C0-A8A0-57EED2C3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113290-3964-4A46-9D83-76420DAB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1E1EFF-62B8-499B-8713-F1FC3B0F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912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5AF7D6-D659-4484-88F0-0CC9112E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966D5E-E5E9-465B-AB1E-91A06014A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F23E77-BF42-4B95-8E56-09A0F64B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70F27E-5FEE-466B-95A3-FD3C6ADC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723F42-418E-4135-BD6E-5338D884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16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3CB1B85-F40B-427C-B593-210C02B81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1123B3-94CC-47F8-9854-34A10C44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8785EF-7B88-4769-BEFA-314B8779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9F0E08-37ED-42D6-A990-B4DB2BD8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D2CEBA-37ED-4DDD-89BD-E1CB07B3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93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E8D90A-E399-42FA-AABD-6E04B241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83CBAA-813B-4628-9132-9DC584354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A005F-1E87-499B-ABC7-3B497CAD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4F7166-3113-4161-A3AC-AD7B24A5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681827-B78E-4F75-9884-306D826F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347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763ADF-DAD9-4CB5-877C-5ECF98C3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1729F5-35E3-4EF5-8FFD-012C0939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91CE29-B832-49EA-A4E1-4517078A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CF1262-CA05-4FC4-9131-B2FB33E1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A84520-173C-4BC9-BEE9-9371C88B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74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E5CEE8-88D0-438C-85D6-B92CC681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D57E9C-16E9-4DA0-AAEB-E5FC72A59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9A07A0-1D09-49A9-A7CD-29753970B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204B1E-4698-4213-AFC4-39F395A4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244D42-EDB5-4ABA-AF88-7B0B54A9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434FD0-8641-4E21-9DAA-47121137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221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75AE4E-8D34-4262-A1B7-269F22CD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4C2F4B-7FA4-458A-98E5-F55B18DF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812C66F-AD4D-496D-9FE4-3FE8EFF43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6E51C34-2E40-4197-A5FE-7143F3B5A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40837A1-F159-4B89-BF55-8834F4A7C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68A4D3F-076D-41C2-85B0-9286354E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42E0BB-3089-4458-9F04-2E9D8CFE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7B5211-D30D-427E-9A09-29989ECE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224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D58FD-196D-4F16-BE98-3BCE7ABF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60D43F2-12E1-4AA7-8237-58DE30D9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A9184C9-232B-4CA5-9353-98623E25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A75E84A-8509-422A-8B30-D7D7CDDB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148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5E0C107-92DF-4D3D-89B6-C4BE2575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E5F2442-673C-4800-82F4-20FB2B6C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D391B7-C1DC-4C00-A387-7E77C03B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5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B654A2-76F9-40BB-9DE1-2B050569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01FD93-3B43-4E94-8D31-036216A9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458533-D730-4584-966C-E9C0D338C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439087-067A-4B58-9F6D-D64F0FA5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E7CFC5-CC51-4D09-85C5-B919466A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51CBF-436A-4203-BDD8-BD7791FC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347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60804D-81C6-4947-8A59-9BD8DE30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E85B7F1-AEF9-45F2-B2B3-773D1DA55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C4310EA-0454-4568-A7C7-1196206AC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92469C8-E52F-4671-8EBA-49317C95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0B966D-FE27-4E65-B67E-ABC2150F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91BB14-0D70-48C4-BF80-90A3C19F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744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EE81C9E-58B1-4820-BCEF-DA408436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70C4E2-0C23-4108-9AE2-689D57B5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8F9891-B232-4B8A-A6B0-6B6B284DE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F47C-3369-4BE2-94A4-B182E2A76B24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2C71F3-E427-4100-AAC4-46BAEEF3F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9946C4-A6A7-4673-A4D2-C2C6F9AFF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9BEA-DCB2-41E7-81D6-075B40C7E324}" type="slidenum">
              <a:rPr lang="ar-EG" smtClean="0"/>
              <a:t>‹#›</a:t>
            </a:fld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EF7505-2AFF-4714-B684-F628B5FE62A8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Tajawal?preview.text_type=custom&amp;preview.text=%D8%B9%D8%B1%D9%88%D8%B6%20%D8%A8%D9%88%D8%B1%D8%A8%D9%88%D9%8A%D9%86%D8%AA&amp;subset=arabi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5" name="مجموعة 4774">
            <a:extLst>
              <a:ext uri="{FF2B5EF4-FFF2-40B4-BE49-F238E27FC236}">
                <a16:creationId xmlns:a16="http://schemas.microsoft.com/office/drawing/2014/main" id="{42D0185D-CDC8-4600-BFF0-EB427FFF6A63}"/>
              </a:ext>
            </a:extLst>
          </p:cNvPr>
          <p:cNvGrpSpPr/>
          <p:nvPr/>
        </p:nvGrpSpPr>
        <p:grpSpPr>
          <a:xfrm>
            <a:off x="-60107" y="-1024680"/>
            <a:ext cx="4472249" cy="8944494"/>
            <a:chOff x="6096000" y="-1043245"/>
            <a:chExt cx="4472249" cy="8944494"/>
          </a:xfrm>
        </p:grpSpPr>
        <p:sp>
          <p:nvSpPr>
            <p:cNvPr id="4776" name="شكل بيضاوي 4">
              <a:extLst>
                <a:ext uri="{FF2B5EF4-FFF2-40B4-BE49-F238E27FC236}">
                  <a16:creationId xmlns:a16="http://schemas.microsoft.com/office/drawing/2014/main" id="{64F580A0-9839-4F15-8557-442FC6344970}"/>
                </a:ext>
              </a:extLst>
            </p:cNvPr>
            <p:cNvSpPr/>
            <p:nvPr/>
          </p:nvSpPr>
          <p:spPr>
            <a:xfrm>
              <a:off x="6096002" y="2503091"/>
              <a:ext cx="925911" cy="1851822"/>
            </a:xfrm>
            <a:custGeom>
              <a:avLst/>
              <a:gdLst>
                <a:gd name="connsiteX0" fmla="*/ 0 w 1851821"/>
                <a:gd name="connsiteY0" fmla="*/ 925911 h 1851821"/>
                <a:gd name="connsiteX1" fmla="*/ 925911 w 1851821"/>
                <a:gd name="connsiteY1" fmla="*/ 0 h 1851821"/>
                <a:gd name="connsiteX2" fmla="*/ 1851822 w 1851821"/>
                <a:gd name="connsiteY2" fmla="*/ 925911 h 1851821"/>
                <a:gd name="connsiteX3" fmla="*/ 925911 w 1851821"/>
                <a:gd name="connsiteY3" fmla="*/ 1851822 h 1851821"/>
                <a:gd name="connsiteX4" fmla="*/ 0 w 1851821"/>
                <a:gd name="connsiteY4" fmla="*/ 925911 h 1851821"/>
                <a:gd name="connsiteX0" fmla="*/ 925911 w 1851822"/>
                <a:gd name="connsiteY0" fmla="*/ 0 h 1851822"/>
                <a:gd name="connsiteX1" fmla="*/ 1851822 w 1851822"/>
                <a:gd name="connsiteY1" fmla="*/ 925911 h 1851822"/>
                <a:gd name="connsiteX2" fmla="*/ 925911 w 1851822"/>
                <a:gd name="connsiteY2" fmla="*/ 1851822 h 1851822"/>
                <a:gd name="connsiteX3" fmla="*/ 0 w 1851822"/>
                <a:gd name="connsiteY3" fmla="*/ 925911 h 1851822"/>
                <a:gd name="connsiteX4" fmla="*/ 1017351 w 1851822"/>
                <a:gd name="connsiteY4" fmla="*/ 91440 h 1851822"/>
                <a:gd name="connsiteX0" fmla="*/ 925911 w 1851822"/>
                <a:gd name="connsiteY0" fmla="*/ 0 h 1851822"/>
                <a:gd name="connsiteX1" fmla="*/ 1851822 w 1851822"/>
                <a:gd name="connsiteY1" fmla="*/ 925911 h 1851822"/>
                <a:gd name="connsiteX2" fmla="*/ 925911 w 1851822"/>
                <a:gd name="connsiteY2" fmla="*/ 1851822 h 1851822"/>
                <a:gd name="connsiteX3" fmla="*/ 0 w 1851822"/>
                <a:gd name="connsiteY3" fmla="*/ 925911 h 1851822"/>
                <a:gd name="connsiteX0" fmla="*/ 0 w 925911"/>
                <a:gd name="connsiteY0" fmla="*/ 0 h 1851822"/>
                <a:gd name="connsiteX1" fmla="*/ 925911 w 925911"/>
                <a:gd name="connsiteY1" fmla="*/ 925911 h 1851822"/>
                <a:gd name="connsiteX2" fmla="*/ 0 w 925911"/>
                <a:gd name="connsiteY2" fmla="*/ 1851822 h 185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911" h="1851822">
                  <a:moveTo>
                    <a:pt x="0" y="0"/>
                  </a:moveTo>
                  <a:cubicBezTo>
                    <a:pt x="511367" y="0"/>
                    <a:pt x="925911" y="414544"/>
                    <a:pt x="925911" y="925911"/>
                  </a:cubicBezTo>
                  <a:cubicBezTo>
                    <a:pt x="925911" y="1437278"/>
                    <a:pt x="511367" y="1851822"/>
                    <a:pt x="0" y="185182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777" name="شكل بيضاوي 5">
              <a:extLst>
                <a:ext uri="{FF2B5EF4-FFF2-40B4-BE49-F238E27FC236}">
                  <a16:creationId xmlns:a16="http://schemas.microsoft.com/office/drawing/2014/main" id="{265A40C2-D2F0-4D88-9A1F-9253BE37915F}"/>
                </a:ext>
              </a:extLst>
            </p:cNvPr>
            <p:cNvSpPr/>
            <p:nvPr/>
          </p:nvSpPr>
          <p:spPr>
            <a:xfrm>
              <a:off x="6096000" y="2024155"/>
              <a:ext cx="1404845" cy="2809690"/>
            </a:xfrm>
            <a:custGeom>
              <a:avLst/>
              <a:gdLst>
                <a:gd name="connsiteX0" fmla="*/ 0 w 2809690"/>
                <a:gd name="connsiteY0" fmla="*/ 1404845 h 2809690"/>
                <a:gd name="connsiteX1" fmla="*/ 1404845 w 2809690"/>
                <a:gd name="connsiteY1" fmla="*/ 0 h 2809690"/>
                <a:gd name="connsiteX2" fmla="*/ 2809690 w 2809690"/>
                <a:gd name="connsiteY2" fmla="*/ 1404845 h 2809690"/>
                <a:gd name="connsiteX3" fmla="*/ 1404845 w 2809690"/>
                <a:gd name="connsiteY3" fmla="*/ 2809690 h 2809690"/>
                <a:gd name="connsiteX4" fmla="*/ 0 w 2809690"/>
                <a:gd name="connsiteY4" fmla="*/ 1404845 h 2809690"/>
                <a:gd name="connsiteX0" fmla="*/ 1404845 w 2809690"/>
                <a:gd name="connsiteY0" fmla="*/ 0 h 2809690"/>
                <a:gd name="connsiteX1" fmla="*/ 2809690 w 2809690"/>
                <a:gd name="connsiteY1" fmla="*/ 1404845 h 2809690"/>
                <a:gd name="connsiteX2" fmla="*/ 1404845 w 2809690"/>
                <a:gd name="connsiteY2" fmla="*/ 2809690 h 2809690"/>
                <a:gd name="connsiteX3" fmla="*/ 0 w 2809690"/>
                <a:gd name="connsiteY3" fmla="*/ 1404845 h 2809690"/>
                <a:gd name="connsiteX4" fmla="*/ 1496285 w 2809690"/>
                <a:gd name="connsiteY4" fmla="*/ 91440 h 2809690"/>
                <a:gd name="connsiteX0" fmla="*/ 1404845 w 2809690"/>
                <a:gd name="connsiteY0" fmla="*/ 0 h 2809690"/>
                <a:gd name="connsiteX1" fmla="*/ 2809690 w 2809690"/>
                <a:gd name="connsiteY1" fmla="*/ 1404845 h 2809690"/>
                <a:gd name="connsiteX2" fmla="*/ 1404845 w 2809690"/>
                <a:gd name="connsiteY2" fmla="*/ 2809690 h 2809690"/>
                <a:gd name="connsiteX3" fmla="*/ 0 w 2809690"/>
                <a:gd name="connsiteY3" fmla="*/ 1404845 h 2809690"/>
                <a:gd name="connsiteX0" fmla="*/ 0 w 1404845"/>
                <a:gd name="connsiteY0" fmla="*/ 0 h 2809690"/>
                <a:gd name="connsiteX1" fmla="*/ 1404845 w 1404845"/>
                <a:gd name="connsiteY1" fmla="*/ 1404845 h 2809690"/>
                <a:gd name="connsiteX2" fmla="*/ 0 w 1404845"/>
                <a:gd name="connsiteY2" fmla="*/ 2809690 h 28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845" h="2809690">
                  <a:moveTo>
                    <a:pt x="0" y="0"/>
                  </a:moveTo>
                  <a:cubicBezTo>
                    <a:pt x="775874" y="0"/>
                    <a:pt x="1404845" y="628971"/>
                    <a:pt x="1404845" y="1404845"/>
                  </a:cubicBezTo>
                  <a:cubicBezTo>
                    <a:pt x="1404845" y="2180719"/>
                    <a:pt x="775874" y="2809690"/>
                    <a:pt x="0" y="280969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778" name="شكل بيضاوي 11">
              <a:extLst>
                <a:ext uri="{FF2B5EF4-FFF2-40B4-BE49-F238E27FC236}">
                  <a16:creationId xmlns:a16="http://schemas.microsoft.com/office/drawing/2014/main" id="{0BA5E607-D309-42D8-BD2D-8C3C24004643}"/>
                </a:ext>
              </a:extLst>
            </p:cNvPr>
            <p:cNvSpPr/>
            <p:nvPr/>
          </p:nvSpPr>
          <p:spPr>
            <a:xfrm>
              <a:off x="6096002" y="1653831"/>
              <a:ext cx="1775171" cy="3550342"/>
            </a:xfrm>
            <a:custGeom>
              <a:avLst/>
              <a:gdLst>
                <a:gd name="connsiteX0" fmla="*/ 0 w 3550341"/>
                <a:gd name="connsiteY0" fmla="*/ 1775171 h 3550341"/>
                <a:gd name="connsiteX1" fmla="*/ 1775171 w 3550341"/>
                <a:gd name="connsiteY1" fmla="*/ 0 h 3550341"/>
                <a:gd name="connsiteX2" fmla="*/ 3550342 w 3550341"/>
                <a:gd name="connsiteY2" fmla="*/ 1775171 h 3550341"/>
                <a:gd name="connsiteX3" fmla="*/ 1775171 w 3550341"/>
                <a:gd name="connsiteY3" fmla="*/ 3550342 h 3550341"/>
                <a:gd name="connsiteX4" fmla="*/ 0 w 3550341"/>
                <a:gd name="connsiteY4" fmla="*/ 1775171 h 3550341"/>
                <a:gd name="connsiteX0" fmla="*/ 1775171 w 3550342"/>
                <a:gd name="connsiteY0" fmla="*/ 0 h 3550342"/>
                <a:gd name="connsiteX1" fmla="*/ 3550342 w 3550342"/>
                <a:gd name="connsiteY1" fmla="*/ 1775171 h 3550342"/>
                <a:gd name="connsiteX2" fmla="*/ 1775171 w 3550342"/>
                <a:gd name="connsiteY2" fmla="*/ 3550342 h 3550342"/>
                <a:gd name="connsiteX3" fmla="*/ 0 w 3550342"/>
                <a:gd name="connsiteY3" fmla="*/ 1775171 h 3550342"/>
                <a:gd name="connsiteX4" fmla="*/ 1866611 w 3550342"/>
                <a:gd name="connsiteY4" fmla="*/ 91440 h 3550342"/>
                <a:gd name="connsiteX0" fmla="*/ 1775171 w 3550342"/>
                <a:gd name="connsiteY0" fmla="*/ 0 h 3550342"/>
                <a:gd name="connsiteX1" fmla="*/ 3550342 w 3550342"/>
                <a:gd name="connsiteY1" fmla="*/ 1775171 h 3550342"/>
                <a:gd name="connsiteX2" fmla="*/ 1775171 w 3550342"/>
                <a:gd name="connsiteY2" fmla="*/ 3550342 h 3550342"/>
                <a:gd name="connsiteX3" fmla="*/ 0 w 3550342"/>
                <a:gd name="connsiteY3" fmla="*/ 1775171 h 3550342"/>
                <a:gd name="connsiteX0" fmla="*/ 0 w 1775171"/>
                <a:gd name="connsiteY0" fmla="*/ 0 h 3550342"/>
                <a:gd name="connsiteX1" fmla="*/ 1775171 w 1775171"/>
                <a:gd name="connsiteY1" fmla="*/ 1775171 h 3550342"/>
                <a:gd name="connsiteX2" fmla="*/ 0 w 1775171"/>
                <a:gd name="connsiteY2" fmla="*/ 3550342 h 355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5171" h="3550342">
                  <a:moveTo>
                    <a:pt x="0" y="0"/>
                  </a:moveTo>
                  <a:cubicBezTo>
                    <a:pt x="980400" y="0"/>
                    <a:pt x="1775171" y="794771"/>
                    <a:pt x="1775171" y="1775171"/>
                  </a:cubicBezTo>
                  <a:cubicBezTo>
                    <a:pt x="1775171" y="2755571"/>
                    <a:pt x="980400" y="3550342"/>
                    <a:pt x="0" y="355034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79" name="شكل بيضاوي 14">
              <a:extLst>
                <a:ext uri="{FF2B5EF4-FFF2-40B4-BE49-F238E27FC236}">
                  <a16:creationId xmlns:a16="http://schemas.microsoft.com/office/drawing/2014/main" id="{D1C3BD9C-5511-4B21-83B0-86521A2997D5}"/>
                </a:ext>
              </a:extLst>
            </p:cNvPr>
            <p:cNvSpPr/>
            <p:nvPr/>
          </p:nvSpPr>
          <p:spPr>
            <a:xfrm>
              <a:off x="6096002" y="1205039"/>
              <a:ext cx="2223963" cy="4447926"/>
            </a:xfrm>
            <a:custGeom>
              <a:avLst/>
              <a:gdLst>
                <a:gd name="connsiteX0" fmla="*/ 0 w 4447925"/>
                <a:gd name="connsiteY0" fmla="*/ 2223963 h 4447925"/>
                <a:gd name="connsiteX1" fmla="*/ 2223963 w 4447925"/>
                <a:gd name="connsiteY1" fmla="*/ 0 h 4447925"/>
                <a:gd name="connsiteX2" fmla="*/ 4447926 w 4447925"/>
                <a:gd name="connsiteY2" fmla="*/ 2223963 h 4447925"/>
                <a:gd name="connsiteX3" fmla="*/ 2223963 w 4447925"/>
                <a:gd name="connsiteY3" fmla="*/ 4447926 h 4447925"/>
                <a:gd name="connsiteX4" fmla="*/ 0 w 4447925"/>
                <a:gd name="connsiteY4" fmla="*/ 2223963 h 4447925"/>
                <a:gd name="connsiteX0" fmla="*/ 2223963 w 4447926"/>
                <a:gd name="connsiteY0" fmla="*/ 0 h 4447926"/>
                <a:gd name="connsiteX1" fmla="*/ 4447926 w 4447926"/>
                <a:gd name="connsiteY1" fmla="*/ 2223963 h 4447926"/>
                <a:gd name="connsiteX2" fmla="*/ 2223963 w 4447926"/>
                <a:gd name="connsiteY2" fmla="*/ 4447926 h 4447926"/>
                <a:gd name="connsiteX3" fmla="*/ 0 w 4447926"/>
                <a:gd name="connsiteY3" fmla="*/ 2223963 h 4447926"/>
                <a:gd name="connsiteX4" fmla="*/ 2315403 w 4447926"/>
                <a:gd name="connsiteY4" fmla="*/ 91440 h 4447926"/>
                <a:gd name="connsiteX0" fmla="*/ 2223963 w 4447926"/>
                <a:gd name="connsiteY0" fmla="*/ 0 h 4447926"/>
                <a:gd name="connsiteX1" fmla="*/ 4447926 w 4447926"/>
                <a:gd name="connsiteY1" fmla="*/ 2223963 h 4447926"/>
                <a:gd name="connsiteX2" fmla="*/ 2223963 w 4447926"/>
                <a:gd name="connsiteY2" fmla="*/ 4447926 h 4447926"/>
                <a:gd name="connsiteX3" fmla="*/ 0 w 4447926"/>
                <a:gd name="connsiteY3" fmla="*/ 2223963 h 4447926"/>
                <a:gd name="connsiteX0" fmla="*/ 0 w 2223963"/>
                <a:gd name="connsiteY0" fmla="*/ 0 h 4447926"/>
                <a:gd name="connsiteX1" fmla="*/ 2223963 w 2223963"/>
                <a:gd name="connsiteY1" fmla="*/ 2223963 h 4447926"/>
                <a:gd name="connsiteX2" fmla="*/ 0 w 2223963"/>
                <a:gd name="connsiteY2" fmla="*/ 4447926 h 444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963" h="4447926">
                  <a:moveTo>
                    <a:pt x="0" y="0"/>
                  </a:moveTo>
                  <a:cubicBezTo>
                    <a:pt x="1228261" y="0"/>
                    <a:pt x="2223963" y="995702"/>
                    <a:pt x="2223963" y="2223963"/>
                  </a:cubicBezTo>
                  <a:cubicBezTo>
                    <a:pt x="2223963" y="3452224"/>
                    <a:pt x="1228261" y="4447926"/>
                    <a:pt x="0" y="4447926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0" name="شكل بيضاوي 15">
              <a:extLst>
                <a:ext uri="{FF2B5EF4-FFF2-40B4-BE49-F238E27FC236}">
                  <a16:creationId xmlns:a16="http://schemas.microsoft.com/office/drawing/2014/main" id="{DE59DF85-FAD9-41BD-BBC6-973D2C9570C1}"/>
                </a:ext>
              </a:extLst>
            </p:cNvPr>
            <p:cNvSpPr/>
            <p:nvPr/>
          </p:nvSpPr>
          <p:spPr>
            <a:xfrm>
              <a:off x="6096002" y="728174"/>
              <a:ext cx="2700828" cy="5401656"/>
            </a:xfrm>
            <a:custGeom>
              <a:avLst/>
              <a:gdLst>
                <a:gd name="connsiteX0" fmla="*/ 0 w 5401655"/>
                <a:gd name="connsiteY0" fmla="*/ 2700828 h 5401655"/>
                <a:gd name="connsiteX1" fmla="*/ 2700828 w 5401655"/>
                <a:gd name="connsiteY1" fmla="*/ 0 h 5401655"/>
                <a:gd name="connsiteX2" fmla="*/ 5401656 w 5401655"/>
                <a:gd name="connsiteY2" fmla="*/ 2700828 h 5401655"/>
                <a:gd name="connsiteX3" fmla="*/ 2700828 w 5401655"/>
                <a:gd name="connsiteY3" fmla="*/ 5401656 h 5401655"/>
                <a:gd name="connsiteX4" fmla="*/ 0 w 5401655"/>
                <a:gd name="connsiteY4" fmla="*/ 2700828 h 5401655"/>
                <a:gd name="connsiteX0" fmla="*/ 2700828 w 5401656"/>
                <a:gd name="connsiteY0" fmla="*/ 0 h 5401656"/>
                <a:gd name="connsiteX1" fmla="*/ 5401656 w 5401656"/>
                <a:gd name="connsiteY1" fmla="*/ 2700828 h 5401656"/>
                <a:gd name="connsiteX2" fmla="*/ 2700828 w 5401656"/>
                <a:gd name="connsiteY2" fmla="*/ 5401656 h 5401656"/>
                <a:gd name="connsiteX3" fmla="*/ 0 w 5401656"/>
                <a:gd name="connsiteY3" fmla="*/ 2700828 h 5401656"/>
                <a:gd name="connsiteX4" fmla="*/ 2792268 w 5401656"/>
                <a:gd name="connsiteY4" fmla="*/ 91440 h 5401656"/>
                <a:gd name="connsiteX0" fmla="*/ 2700828 w 5401656"/>
                <a:gd name="connsiteY0" fmla="*/ 0 h 5401656"/>
                <a:gd name="connsiteX1" fmla="*/ 5401656 w 5401656"/>
                <a:gd name="connsiteY1" fmla="*/ 2700828 h 5401656"/>
                <a:gd name="connsiteX2" fmla="*/ 2700828 w 5401656"/>
                <a:gd name="connsiteY2" fmla="*/ 5401656 h 5401656"/>
                <a:gd name="connsiteX3" fmla="*/ 0 w 5401656"/>
                <a:gd name="connsiteY3" fmla="*/ 2700828 h 5401656"/>
                <a:gd name="connsiteX0" fmla="*/ 0 w 2700828"/>
                <a:gd name="connsiteY0" fmla="*/ 0 h 5401656"/>
                <a:gd name="connsiteX1" fmla="*/ 2700828 w 2700828"/>
                <a:gd name="connsiteY1" fmla="*/ 2700828 h 5401656"/>
                <a:gd name="connsiteX2" fmla="*/ 0 w 2700828"/>
                <a:gd name="connsiteY2" fmla="*/ 5401656 h 540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828" h="5401656">
                  <a:moveTo>
                    <a:pt x="0" y="0"/>
                  </a:moveTo>
                  <a:cubicBezTo>
                    <a:pt x="1491626" y="0"/>
                    <a:pt x="2700828" y="1209202"/>
                    <a:pt x="2700828" y="2700828"/>
                  </a:cubicBezTo>
                  <a:cubicBezTo>
                    <a:pt x="2700828" y="4192454"/>
                    <a:pt x="1491626" y="5401656"/>
                    <a:pt x="0" y="5401656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1" name="شكل بيضاوي 16">
              <a:extLst>
                <a:ext uri="{FF2B5EF4-FFF2-40B4-BE49-F238E27FC236}">
                  <a16:creationId xmlns:a16="http://schemas.microsoft.com/office/drawing/2014/main" id="{C9EE4F4B-BB50-4785-BEDB-8BF6738B4893}"/>
                </a:ext>
              </a:extLst>
            </p:cNvPr>
            <p:cNvSpPr/>
            <p:nvPr/>
          </p:nvSpPr>
          <p:spPr>
            <a:xfrm>
              <a:off x="6096000" y="296762"/>
              <a:ext cx="3132238" cy="6264476"/>
            </a:xfrm>
            <a:custGeom>
              <a:avLst/>
              <a:gdLst>
                <a:gd name="connsiteX0" fmla="*/ 0 w 6264476"/>
                <a:gd name="connsiteY0" fmla="*/ 3132238 h 6264476"/>
                <a:gd name="connsiteX1" fmla="*/ 3132238 w 6264476"/>
                <a:gd name="connsiteY1" fmla="*/ 0 h 6264476"/>
                <a:gd name="connsiteX2" fmla="*/ 6264476 w 6264476"/>
                <a:gd name="connsiteY2" fmla="*/ 3132238 h 6264476"/>
                <a:gd name="connsiteX3" fmla="*/ 3132238 w 6264476"/>
                <a:gd name="connsiteY3" fmla="*/ 6264476 h 6264476"/>
                <a:gd name="connsiteX4" fmla="*/ 0 w 6264476"/>
                <a:gd name="connsiteY4" fmla="*/ 3132238 h 6264476"/>
                <a:gd name="connsiteX0" fmla="*/ 3132238 w 6264476"/>
                <a:gd name="connsiteY0" fmla="*/ 0 h 6264476"/>
                <a:gd name="connsiteX1" fmla="*/ 6264476 w 6264476"/>
                <a:gd name="connsiteY1" fmla="*/ 3132238 h 6264476"/>
                <a:gd name="connsiteX2" fmla="*/ 3132238 w 6264476"/>
                <a:gd name="connsiteY2" fmla="*/ 6264476 h 6264476"/>
                <a:gd name="connsiteX3" fmla="*/ 0 w 6264476"/>
                <a:gd name="connsiteY3" fmla="*/ 3132238 h 6264476"/>
                <a:gd name="connsiteX4" fmla="*/ 3223678 w 6264476"/>
                <a:gd name="connsiteY4" fmla="*/ 91440 h 6264476"/>
                <a:gd name="connsiteX0" fmla="*/ 3132238 w 6264476"/>
                <a:gd name="connsiteY0" fmla="*/ 0 h 6264476"/>
                <a:gd name="connsiteX1" fmla="*/ 6264476 w 6264476"/>
                <a:gd name="connsiteY1" fmla="*/ 3132238 h 6264476"/>
                <a:gd name="connsiteX2" fmla="*/ 3132238 w 6264476"/>
                <a:gd name="connsiteY2" fmla="*/ 6264476 h 6264476"/>
                <a:gd name="connsiteX3" fmla="*/ 0 w 6264476"/>
                <a:gd name="connsiteY3" fmla="*/ 3132238 h 6264476"/>
                <a:gd name="connsiteX0" fmla="*/ 0 w 3132238"/>
                <a:gd name="connsiteY0" fmla="*/ 0 h 6264476"/>
                <a:gd name="connsiteX1" fmla="*/ 3132238 w 3132238"/>
                <a:gd name="connsiteY1" fmla="*/ 3132238 h 6264476"/>
                <a:gd name="connsiteX2" fmla="*/ 0 w 3132238"/>
                <a:gd name="connsiteY2" fmla="*/ 6264476 h 62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238" h="6264476">
                  <a:moveTo>
                    <a:pt x="0" y="0"/>
                  </a:moveTo>
                  <a:cubicBezTo>
                    <a:pt x="1729887" y="0"/>
                    <a:pt x="3132238" y="1402351"/>
                    <a:pt x="3132238" y="3132238"/>
                  </a:cubicBezTo>
                  <a:cubicBezTo>
                    <a:pt x="3132238" y="4862125"/>
                    <a:pt x="1729887" y="6264476"/>
                    <a:pt x="0" y="6264476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2" name="شكل بيضاوي 17">
              <a:extLst>
                <a:ext uri="{FF2B5EF4-FFF2-40B4-BE49-F238E27FC236}">
                  <a16:creationId xmlns:a16="http://schemas.microsoft.com/office/drawing/2014/main" id="{CA3C2679-1AA8-4449-96F1-4419E9DE1F40}"/>
                </a:ext>
              </a:extLst>
            </p:cNvPr>
            <p:cNvSpPr/>
            <p:nvPr/>
          </p:nvSpPr>
          <p:spPr>
            <a:xfrm>
              <a:off x="6096002" y="-170918"/>
              <a:ext cx="3599920" cy="7199840"/>
            </a:xfrm>
            <a:custGeom>
              <a:avLst/>
              <a:gdLst>
                <a:gd name="connsiteX0" fmla="*/ 0 w 7199839"/>
                <a:gd name="connsiteY0" fmla="*/ 3599920 h 7199839"/>
                <a:gd name="connsiteX1" fmla="*/ 3599920 w 7199839"/>
                <a:gd name="connsiteY1" fmla="*/ 0 h 7199839"/>
                <a:gd name="connsiteX2" fmla="*/ 7199840 w 7199839"/>
                <a:gd name="connsiteY2" fmla="*/ 3599920 h 7199839"/>
                <a:gd name="connsiteX3" fmla="*/ 3599920 w 7199839"/>
                <a:gd name="connsiteY3" fmla="*/ 7199840 h 7199839"/>
                <a:gd name="connsiteX4" fmla="*/ 0 w 7199839"/>
                <a:gd name="connsiteY4" fmla="*/ 3599920 h 7199839"/>
                <a:gd name="connsiteX0" fmla="*/ 3599920 w 7199840"/>
                <a:gd name="connsiteY0" fmla="*/ 0 h 7199840"/>
                <a:gd name="connsiteX1" fmla="*/ 7199840 w 7199840"/>
                <a:gd name="connsiteY1" fmla="*/ 3599920 h 7199840"/>
                <a:gd name="connsiteX2" fmla="*/ 3599920 w 7199840"/>
                <a:gd name="connsiteY2" fmla="*/ 7199840 h 7199840"/>
                <a:gd name="connsiteX3" fmla="*/ 0 w 7199840"/>
                <a:gd name="connsiteY3" fmla="*/ 3599920 h 7199840"/>
                <a:gd name="connsiteX4" fmla="*/ 3691360 w 7199840"/>
                <a:gd name="connsiteY4" fmla="*/ 91440 h 7199840"/>
                <a:gd name="connsiteX0" fmla="*/ 3599920 w 7199840"/>
                <a:gd name="connsiteY0" fmla="*/ 0 h 7199840"/>
                <a:gd name="connsiteX1" fmla="*/ 7199840 w 7199840"/>
                <a:gd name="connsiteY1" fmla="*/ 3599920 h 7199840"/>
                <a:gd name="connsiteX2" fmla="*/ 3599920 w 7199840"/>
                <a:gd name="connsiteY2" fmla="*/ 7199840 h 7199840"/>
                <a:gd name="connsiteX3" fmla="*/ 0 w 7199840"/>
                <a:gd name="connsiteY3" fmla="*/ 3599920 h 7199840"/>
                <a:gd name="connsiteX0" fmla="*/ 0 w 3599920"/>
                <a:gd name="connsiteY0" fmla="*/ 0 h 7199840"/>
                <a:gd name="connsiteX1" fmla="*/ 3599920 w 3599920"/>
                <a:gd name="connsiteY1" fmla="*/ 3599920 h 7199840"/>
                <a:gd name="connsiteX2" fmla="*/ 0 w 3599920"/>
                <a:gd name="connsiteY2" fmla="*/ 7199840 h 719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9920" h="7199840">
                  <a:moveTo>
                    <a:pt x="0" y="0"/>
                  </a:moveTo>
                  <a:cubicBezTo>
                    <a:pt x="1988181" y="0"/>
                    <a:pt x="3599920" y="1611739"/>
                    <a:pt x="3599920" y="3599920"/>
                  </a:cubicBezTo>
                  <a:cubicBezTo>
                    <a:pt x="3599920" y="5588101"/>
                    <a:pt x="1988181" y="7199840"/>
                    <a:pt x="0" y="719984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3" name="شكل بيضاوي 18">
              <a:extLst>
                <a:ext uri="{FF2B5EF4-FFF2-40B4-BE49-F238E27FC236}">
                  <a16:creationId xmlns:a16="http://schemas.microsoft.com/office/drawing/2014/main" id="{B62743F7-E72E-4092-9A6F-FF46DD0BCBDB}"/>
                </a:ext>
              </a:extLst>
            </p:cNvPr>
            <p:cNvSpPr/>
            <p:nvPr/>
          </p:nvSpPr>
          <p:spPr>
            <a:xfrm>
              <a:off x="6096000" y="-616665"/>
              <a:ext cx="4045665" cy="8091330"/>
            </a:xfrm>
            <a:custGeom>
              <a:avLst/>
              <a:gdLst>
                <a:gd name="connsiteX0" fmla="*/ 0 w 8091330"/>
                <a:gd name="connsiteY0" fmla="*/ 4045665 h 8091330"/>
                <a:gd name="connsiteX1" fmla="*/ 4045665 w 8091330"/>
                <a:gd name="connsiteY1" fmla="*/ 0 h 8091330"/>
                <a:gd name="connsiteX2" fmla="*/ 8091330 w 8091330"/>
                <a:gd name="connsiteY2" fmla="*/ 4045665 h 8091330"/>
                <a:gd name="connsiteX3" fmla="*/ 4045665 w 8091330"/>
                <a:gd name="connsiteY3" fmla="*/ 8091330 h 8091330"/>
                <a:gd name="connsiteX4" fmla="*/ 0 w 8091330"/>
                <a:gd name="connsiteY4" fmla="*/ 4045665 h 8091330"/>
                <a:gd name="connsiteX0" fmla="*/ 4045665 w 8091330"/>
                <a:gd name="connsiteY0" fmla="*/ 0 h 8091330"/>
                <a:gd name="connsiteX1" fmla="*/ 8091330 w 8091330"/>
                <a:gd name="connsiteY1" fmla="*/ 4045665 h 8091330"/>
                <a:gd name="connsiteX2" fmla="*/ 4045665 w 8091330"/>
                <a:gd name="connsiteY2" fmla="*/ 8091330 h 8091330"/>
                <a:gd name="connsiteX3" fmla="*/ 0 w 8091330"/>
                <a:gd name="connsiteY3" fmla="*/ 4045665 h 8091330"/>
                <a:gd name="connsiteX4" fmla="*/ 4137105 w 8091330"/>
                <a:gd name="connsiteY4" fmla="*/ 91440 h 8091330"/>
                <a:gd name="connsiteX0" fmla="*/ 4045665 w 8091330"/>
                <a:gd name="connsiteY0" fmla="*/ 0 h 8091330"/>
                <a:gd name="connsiteX1" fmla="*/ 8091330 w 8091330"/>
                <a:gd name="connsiteY1" fmla="*/ 4045665 h 8091330"/>
                <a:gd name="connsiteX2" fmla="*/ 4045665 w 8091330"/>
                <a:gd name="connsiteY2" fmla="*/ 8091330 h 8091330"/>
                <a:gd name="connsiteX3" fmla="*/ 0 w 8091330"/>
                <a:gd name="connsiteY3" fmla="*/ 4045665 h 8091330"/>
                <a:gd name="connsiteX0" fmla="*/ 0 w 4045665"/>
                <a:gd name="connsiteY0" fmla="*/ 0 h 8091330"/>
                <a:gd name="connsiteX1" fmla="*/ 4045665 w 4045665"/>
                <a:gd name="connsiteY1" fmla="*/ 4045665 h 8091330"/>
                <a:gd name="connsiteX2" fmla="*/ 0 w 4045665"/>
                <a:gd name="connsiteY2" fmla="*/ 8091330 h 80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5665" h="8091330">
                  <a:moveTo>
                    <a:pt x="0" y="0"/>
                  </a:moveTo>
                  <a:cubicBezTo>
                    <a:pt x="2234359" y="0"/>
                    <a:pt x="4045665" y="1811306"/>
                    <a:pt x="4045665" y="4045665"/>
                  </a:cubicBezTo>
                  <a:cubicBezTo>
                    <a:pt x="4045665" y="6280024"/>
                    <a:pt x="2234359" y="8091330"/>
                    <a:pt x="0" y="809133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4" name="شكل بيضاوي 19">
              <a:extLst>
                <a:ext uri="{FF2B5EF4-FFF2-40B4-BE49-F238E27FC236}">
                  <a16:creationId xmlns:a16="http://schemas.microsoft.com/office/drawing/2014/main" id="{FDECB152-32F3-4365-9233-A8B502E07B3C}"/>
                </a:ext>
              </a:extLst>
            </p:cNvPr>
            <p:cNvSpPr/>
            <p:nvPr/>
          </p:nvSpPr>
          <p:spPr>
            <a:xfrm>
              <a:off x="6096002" y="-1043245"/>
              <a:ext cx="4472247" cy="8944494"/>
            </a:xfrm>
            <a:custGeom>
              <a:avLst/>
              <a:gdLst>
                <a:gd name="connsiteX0" fmla="*/ 0 w 8944493"/>
                <a:gd name="connsiteY0" fmla="*/ 4472247 h 8944493"/>
                <a:gd name="connsiteX1" fmla="*/ 4472247 w 8944493"/>
                <a:gd name="connsiteY1" fmla="*/ 0 h 8944493"/>
                <a:gd name="connsiteX2" fmla="*/ 8944494 w 8944493"/>
                <a:gd name="connsiteY2" fmla="*/ 4472247 h 8944493"/>
                <a:gd name="connsiteX3" fmla="*/ 4472247 w 8944493"/>
                <a:gd name="connsiteY3" fmla="*/ 8944494 h 8944493"/>
                <a:gd name="connsiteX4" fmla="*/ 0 w 8944493"/>
                <a:gd name="connsiteY4" fmla="*/ 4472247 h 8944493"/>
                <a:gd name="connsiteX0" fmla="*/ 4472247 w 8944494"/>
                <a:gd name="connsiteY0" fmla="*/ 0 h 8944494"/>
                <a:gd name="connsiteX1" fmla="*/ 8944494 w 8944494"/>
                <a:gd name="connsiteY1" fmla="*/ 4472247 h 8944494"/>
                <a:gd name="connsiteX2" fmla="*/ 4472247 w 8944494"/>
                <a:gd name="connsiteY2" fmla="*/ 8944494 h 8944494"/>
                <a:gd name="connsiteX3" fmla="*/ 0 w 8944494"/>
                <a:gd name="connsiteY3" fmla="*/ 4472247 h 8944494"/>
                <a:gd name="connsiteX4" fmla="*/ 4563687 w 8944494"/>
                <a:gd name="connsiteY4" fmla="*/ 91440 h 8944494"/>
                <a:gd name="connsiteX0" fmla="*/ 4472247 w 8944494"/>
                <a:gd name="connsiteY0" fmla="*/ 0 h 8944494"/>
                <a:gd name="connsiteX1" fmla="*/ 8944494 w 8944494"/>
                <a:gd name="connsiteY1" fmla="*/ 4472247 h 8944494"/>
                <a:gd name="connsiteX2" fmla="*/ 4472247 w 8944494"/>
                <a:gd name="connsiteY2" fmla="*/ 8944494 h 8944494"/>
                <a:gd name="connsiteX3" fmla="*/ 0 w 8944494"/>
                <a:gd name="connsiteY3" fmla="*/ 4472247 h 8944494"/>
                <a:gd name="connsiteX0" fmla="*/ 0 w 4472247"/>
                <a:gd name="connsiteY0" fmla="*/ 0 h 8944494"/>
                <a:gd name="connsiteX1" fmla="*/ 4472247 w 4472247"/>
                <a:gd name="connsiteY1" fmla="*/ 4472247 h 8944494"/>
                <a:gd name="connsiteX2" fmla="*/ 0 w 4472247"/>
                <a:gd name="connsiteY2" fmla="*/ 8944494 h 89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2247" h="8944494">
                  <a:moveTo>
                    <a:pt x="0" y="0"/>
                  </a:moveTo>
                  <a:cubicBezTo>
                    <a:pt x="2469954" y="0"/>
                    <a:pt x="4472247" y="2002293"/>
                    <a:pt x="4472247" y="4472247"/>
                  </a:cubicBezTo>
                  <a:cubicBezTo>
                    <a:pt x="4472247" y="6942201"/>
                    <a:pt x="2469954" y="8944494"/>
                    <a:pt x="0" y="894449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27965CC-2350-46EE-8E5E-FD28DB0B1512}"/>
              </a:ext>
            </a:extLst>
          </p:cNvPr>
          <p:cNvSpPr txBox="1"/>
          <p:nvPr/>
        </p:nvSpPr>
        <p:spPr>
          <a:xfrm>
            <a:off x="4647837" y="3007841"/>
            <a:ext cx="703528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النظام الشمسي</a:t>
            </a:r>
            <a:endParaRPr lang="ar-EG" sz="66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4789" name="شكل حر: شكل 4788">
            <a:extLst>
              <a:ext uri="{FF2B5EF4-FFF2-40B4-BE49-F238E27FC236}">
                <a16:creationId xmlns:a16="http://schemas.microsoft.com/office/drawing/2014/main" id="{B186A03C-A81D-4AE8-996B-DE97D3BD6DE8}"/>
              </a:ext>
            </a:extLst>
          </p:cNvPr>
          <p:cNvSpPr/>
          <p:nvPr/>
        </p:nvSpPr>
        <p:spPr>
          <a:xfrm rot="2791638">
            <a:off x="8371693" y="1541848"/>
            <a:ext cx="233334" cy="233436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90" name="شكل حر: شكل 4789">
            <a:extLst>
              <a:ext uri="{FF2B5EF4-FFF2-40B4-BE49-F238E27FC236}">
                <a16:creationId xmlns:a16="http://schemas.microsoft.com/office/drawing/2014/main" id="{AAE1C39B-D057-4E9F-9551-E82414FD7A64}"/>
              </a:ext>
            </a:extLst>
          </p:cNvPr>
          <p:cNvSpPr/>
          <p:nvPr/>
        </p:nvSpPr>
        <p:spPr>
          <a:xfrm rot="2372369">
            <a:off x="6471103" y="4394690"/>
            <a:ext cx="224659" cy="224757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1" name="شكل حر: شكل 4790">
            <a:extLst>
              <a:ext uri="{FF2B5EF4-FFF2-40B4-BE49-F238E27FC236}">
                <a16:creationId xmlns:a16="http://schemas.microsoft.com/office/drawing/2014/main" id="{A055CA89-4371-4E1E-B1D3-356ED9726BF4}"/>
              </a:ext>
            </a:extLst>
          </p:cNvPr>
          <p:cNvSpPr/>
          <p:nvPr/>
        </p:nvSpPr>
        <p:spPr>
          <a:xfrm rot="1470332">
            <a:off x="8195879" y="5179078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2" name="شكل حر: شكل 4791">
            <a:extLst>
              <a:ext uri="{FF2B5EF4-FFF2-40B4-BE49-F238E27FC236}">
                <a16:creationId xmlns:a16="http://schemas.microsoft.com/office/drawing/2014/main" id="{A1EF3690-7987-485B-99F0-11C6E09C4194}"/>
              </a:ext>
            </a:extLst>
          </p:cNvPr>
          <p:cNvSpPr/>
          <p:nvPr/>
        </p:nvSpPr>
        <p:spPr>
          <a:xfrm rot="4527205">
            <a:off x="4774171" y="345711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3" name="شكل حر: شكل 4792">
            <a:extLst>
              <a:ext uri="{FF2B5EF4-FFF2-40B4-BE49-F238E27FC236}">
                <a16:creationId xmlns:a16="http://schemas.microsoft.com/office/drawing/2014/main" id="{6E4F9CA7-9223-427C-B8FF-78E60542A5C1}"/>
              </a:ext>
            </a:extLst>
          </p:cNvPr>
          <p:cNvSpPr/>
          <p:nvPr/>
        </p:nvSpPr>
        <p:spPr>
          <a:xfrm>
            <a:off x="6013590" y="2000387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94" name="شكل حر: شكل 4793">
            <a:extLst>
              <a:ext uri="{FF2B5EF4-FFF2-40B4-BE49-F238E27FC236}">
                <a16:creationId xmlns:a16="http://schemas.microsoft.com/office/drawing/2014/main" id="{3C60385E-4022-4F15-A23A-A15296FF327F}"/>
              </a:ext>
            </a:extLst>
          </p:cNvPr>
          <p:cNvSpPr/>
          <p:nvPr/>
        </p:nvSpPr>
        <p:spPr>
          <a:xfrm>
            <a:off x="4700983" y="1035773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7" name="مربع نص 4796">
            <a:extLst>
              <a:ext uri="{FF2B5EF4-FFF2-40B4-BE49-F238E27FC236}">
                <a16:creationId xmlns:a16="http://schemas.microsoft.com/office/drawing/2014/main" id="{A8CC139F-A8C9-4A8A-A81E-357FF3A84EA9}"/>
              </a:ext>
            </a:extLst>
          </p:cNvPr>
          <p:cNvSpPr txBox="1"/>
          <p:nvPr/>
        </p:nvSpPr>
        <p:spPr>
          <a:xfrm>
            <a:off x="6323816" y="2522124"/>
            <a:ext cx="3649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عرض بوربوينت</a:t>
            </a:r>
            <a:endParaRPr lang="ar-EG" dirty="0">
              <a:solidFill>
                <a:srgbClr val="84ECF7"/>
              </a:solidFill>
              <a:ea typeface="GE SS Two Bold" panose="020A05030201020202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624DDC-04D6-4CD2-88B4-C2C86E9D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086" y="1987778"/>
            <a:ext cx="5310076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0B34A291-94A1-410C-9741-8FBCBB92B97D}"/>
              </a:ext>
            </a:extLst>
          </p:cNvPr>
          <p:cNvSpPr/>
          <p:nvPr/>
        </p:nvSpPr>
        <p:spPr>
          <a:xfrm rot="2791638">
            <a:off x="7951943" y="3221911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20B13E10-1B12-42D6-A8C0-B1200BD19073}"/>
              </a:ext>
            </a:extLst>
          </p:cNvPr>
          <p:cNvSpPr/>
          <p:nvPr/>
        </p:nvSpPr>
        <p:spPr>
          <a:xfrm rot="2372369">
            <a:off x="6942686" y="5568779"/>
            <a:ext cx="601450" cy="601712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62DF5766-18A8-4298-9936-C95733690E12}"/>
              </a:ext>
            </a:extLst>
          </p:cNvPr>
          <p:cNvSpPr/>
          <p:nvPr/>
        </p:nvSpPr>
        <p:spPr>
          <a:xfrm rot="1470332">
            <a:off x="5838569" y="3960227"/>
            <a:ext cx="952451" cy="952866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13E7D670-89D1-4A52-8965-44A10B89FB23}"/>
              </a:ext>
            </a:extLst>
          </p:cNvPr>
          <p:cNvSpPr/>
          <p:nvPr/>
        </p:nvSpPr>
        <p:spPr>
          <a:xfrm rot="4527205">
            <a:off x="7803134" y="712393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9C96A685-CBF8-434B-B7BE-7498226099A6}"/>
              </a:ext>
            </a:extLst>
          </p:cNvPr>
          <p:cNvSpPr/>
          <p:nvPr/>
        </p:nvSpPr>
        <p:spPr>
          <a:xfrm>
            <a:off x="10834188" y="1502478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500C6F6-1338-4BAA-8A22-66A4389C2F22}"/>
              </a:ext>
            </a:extLst>
          </p:cNvPr>
          <p:cNvSpPr/>
          <p:nvPr/>
        </p:nvSpPr>
        <p:spPr>
          <a:xfrm>
            <a:off x="8261740" y="4446836"/>
            <a:ext cx="216603" cy="216603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7980A901-9949-42A8-8883-F2A1702F5DF2}"/>
              </a:ext>
            </a:extLst>
          </p:cNvPr>
          <p:cNvSpPr/>
          <p:nvPr/>
        </p:nvSpPr>
        <p:spPr>
          <a:xfrm rot="4527205">
            <a:off x="4311766" y="1794159"/>
            <a:ext cx="825826" cy="826186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0B7E6B17-9692-40E2-B9E9-94E73BB12E49}"/>
              </a:ext>
            </a:extLst>
          </p:cNvPr>
          <p:cNvSpPr/>
          <p:nvPr/>
        </p:nvSpPr>
        <p:spPr>
          <a:xfrm rot="2791638">
            <a:off x="9550298" y="4522269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65E927-4F03-496E-A59B-4667365C19DE}"/>
              </a:ext>
            </a:extLst>
          </p:cNvPr>
          <p:cNvSpPr txBox="1"/>
          <p:nvPr/>
        </p:nvSpPr>
        <p:spPr>
          <a:xfrm>
            <a:off x="982705" y="1689269"/>
            <a:ext cx="33949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FFB800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النجوم</a:t>
            </a:r>
            <a:endParaRPr lang="ar-EG" sz="7200" dirty="0">
              <a:solidFill>
                <a:srgbClr val="FFB800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A98A0E0D-0897-4A6E-83C3-40E3BB208382}"/>
              </a:ext>
            </a:extLst>
          </p:cNvPr>
          <p:cNvSpPr/>
          <p:nvPr/>
        </p:nvSpPr>
        <p:spPr>
          <a:xfrm>
            <a:off x="9858828" y="2924878"/>
            <a:ext cx="305930" cy="30593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74B5C122-A738-4263-8A61-A2143420A64E}"/>
              </a:ext>
            </a:extLst>
          </p:cNvPr>
          <p:cNvSpPr/>
          <p:nvPr/>
        </p:nvSpPr>
        <p:spPr>
          <a:xfrm>
            <a:off x="8366438" y="1725998"/>
            <a:ext cx="406400" cy="40640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23CFA12C-F5E0-4C4C-85D3-7D7FE1221D25}"/>
              </a:ext>
            </a:extLst>
          </p:cNvPr>
          <p:cNvSpPr/>
          <p:nvPr/>
        </p:nvSpPr>
        <p:spPr>
          <a:xfrm>
            <a:off x="6522277" y="1979742"/>
            <a:ext cx="846922" cy="846922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05BF8AD6-7366-42B5-99DF-6E857F653769}"/>
              </a:ext>
            </a:extLst>
          </p:cNvPr>
          <p:cNvSpPr/>
          <p:nvPr/>
        </p:nvSpPr>
        <p:spPr>
          <a:xfrm>
            <a:off x="9283108" y="5787225"/>
            <a:ext cx="282210" cy="2822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8D79AA7A-C05D-4DC4-ACEF-8085CAE2A14D}"/>
              </a:ext>
            </a:extLst>
          </p:cNvPr>
          <p:cNvSpPr/>
          <p:nvPr/>
        </p:nvSpPr>
        <p:spPr>
          <a:xfrm>
            <a:off x="10623897" y="3838797"/>
            <a:ext cx="585398" cy="585398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D9DA2F6E-7D29-4FAF-B778-349CA5510268}"/>
              </a:ext>
            </a:extLst>
          </p:cNvPr>
          <p:cNvSpPr/>
          <p:nvPr/>
        </p:nvSpPr>
        <p:spPr>
          <a:xfrm rot="2791638">
            <a:off x="9441538" y="766127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638CFBC2-9154-4551-AAB8-F860AC8FA7BF}"/>
              </a:ext>
            </a:extLst>
          </p:cNvPr>
          <p:cNvSpPr/>
          <p:nvPr/>
        </p:nvSpPr>
        <p:spPr>
          <a:xfrm rot="2791638">
            <a:off x="11002300" y="2636514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FB39540-76F8-41E4-BAE1-4AA50842AEB7}"/>
              </a:ext>
            </a:extLst>
          </p:cNvPr>
          <p:cNvSpPr txBox="1"/>
          <p:nvPr/>
        </p:nvSpPr>
        <p:spPr>
          <a:xfrm>
            <a:off x="545827" y="3114421"/>
            <a:ext cx="5120639" cy="2135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EAB8860F-BBC8-4D3E-8608-4EA1A1533E47}"/>
              </a:ext>
            </a:extLst>
          </p:cNvPr>
          <p:cNvSpPr/>
          <p:nvPr/>
        </p:nvSpPr>
        <p:spPr>
          <a:xfrm>
            <a:off x="8614013" y="2744254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225CE77E-3EED-4F50-AD67-14F1BFB47597}"/>
              </a:ext>
            </a:extLst>
          </p:cNvPr>
          <p:cNvSpPr/>
          <p:nvPr/>
        </p:nvSpPr>
        <p:spPr>
          <a:xfrm>
            <a:off x="7243411" y="1505370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BB62FEFC-2289-4420-95CE-2458B6FB6E5E}"/>
              </a:ext>
            </a:extLst>
          </p:cNvPr>
          <p:cNvSpPr/>
          <p:nvPr/>
        </p:nvSpPr>
        <p:spPr>
          <a:xfrm rot="2791638">
            <a:off x="8023330" y="5676033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E0593E21-0B66-42EF-A1EE-8E7675BF0508}"/>
              </a:ext>
            </a:extLst>
          </p:cNvPr>
          <p:cNvSpPr/>
          <p:nvPr/>
        </p:nvSpPr>
        <p:spPr>
          <a:xfrm rot="2791638">
            <a:off x="8449320" y="535986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E2FF90E9-C161-41AF-B728-20C70E5D5117}"/>
              </a:ext>
            </a:extLst>
          </p:cNvPr>
          <p:cNvSpPr/>
          <p:nvPr/>
        </p:nvSpPr>
        <p:spPr>
          <a:xfrm>
            <a:off x="11335117" y="5692249"/>
            <a:ext cx="189951" cy="189951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27430183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0B34A291-94A1-410C-9741-8FBCBB92B97D}"/>
              </a:ext>
            </a:extLst>
          </p:cNvPr>
          <p:cNvSpPr/>
          <p:nvPr/>
        </p:nvSpPr>
        <p:spPr>
          <a:xfrm rot="2791638">
            <a:off x="1677335" y="4406610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9C96A685-CBF8-434B-B7BE-7498226099A6}"/>
              </a:ext>
            </a:extLst>
          </p:cNvPr>
          <p:cNvSpPr/>
          <p:nvPr/>
        </p:nvSpPr>
        <p:spPr>
          <a:xfrm>
            <a:off x="5475110" y="1957666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65E927-4F03-496E-A59B-4667365C19DE}"/>
              </a:ext>
            </a:extLst>
          </p:cNvPr>
          <p:cNvSpPr txBox="1"/>
          <p:nvPr/>
        </p:nvSpPr>
        <p:spPr>
          <a:xfrm>
            <a:off x="5850217" y="1801233"/>
            <a:ext cx="40775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FFDF3C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المذنبات</a:t>
            </a:r>
            <a:endParaRPr lang="ar-EG" sz="7200" dirty="0">
              <a:solidFill>
                <a:srgbClr val="FFDF3C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A98A0E0D-0897-4A6E-83C3-40E3BB208382}"/>
              </a:ext>
            </a:extLst>
          </p:cNvPr>
          <p:cNvSpPr/>
          <p:nvPr/>
        </p:nvSpPr>
        <p:spPr>
          <a:xfrm>
            <a:off x="4233647" y="5437458"/>
            <a:ext cx="305930" cy="30593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D9DA2F6E-7D29-4FAF-B778-349CA5510268}"/>
              </a:ext>
            </a:extLst>
          </p:cNvPr>
          <p:cNvSpPr/>
          <p:nvPr/>
        </p:nvSpPr>
        <p:spPr>
          <a:xfrm rot="2791638">
            <a:off x="4082460" y="766127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638CFBC2-9154-4551-AAB8-F860AC8FA7BF}"/>
              </a:ext>
            </a:extLst>
          </p:cNvPr>
          <p:cNvSpPr/>
          <p:nvPr/>
        </p:nvSpPr>
        <p:spPr>
          <a:xfrm rot="2791638">
            <a:off x="4625281" y="4116097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FB39540-76F8-41E4-BAE1-4AA50842AEB7}"/>
              </a:ext>
            </a:extLst>
          </p:cNvPr>
          <p:cNvSpPr txBox="1"/>
          <p:nvPr/>
        </p:nvSpPr>
        <p:spPr>
          <a:xfrm>
            <a:off x="5608979" y="3149622"/>
            <a:ext cx="6016829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EAB8860F-BBC8-4D3E-8608-4EA1A1533E47}"/>
              </a:ext>
            </a:extLst>
          </p:cNvPr>
          <p:cNvSpPr/>
          <p:nvPr/>
        </p:nvSpPr>
        <p:spPr>
          <a:xfrm>
            <a:off x="2988832" y="5256834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225CE77E-3EED-4F50-AD67-14F1BFB47597}"/>
              </a:ext>
            </a:extLst>
          </p:cNvPr>
          <p:cNvSpPr/>
          <p:nvPr/>
        </p:nvSpPr>
        <p:spPr>
          <a:xfrm>
            <a:off x="1884333" y="1505370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BB62FEFC-2289-4420-95CE-2458B6FB6E5E}"/>
              </a:ext>
            </a:extLst>
          </p:cNvPr>
          <p:cNvSpPr/>
          <p:nvPr/>
        </p:nvSpPr>
        <p:spPr>
          <a:xfrm rot="2791638">
            <a:off x="8023330" y="5676033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E0593E21-0B66-42EF-A1EE-8E7675BF0508}"/>
              </a:ext>
            </a:extLst>
          </p:cNvPr>
          <p:cNvSpPr/>
          <p:nvPr/>
        </p:nvSpPr>
        <p:spPr>
          <a:xfrm rot="2791638">
            <a:off x="8449320" y="535986"/>
            <a:ext cx="413997" cy="414178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5E4A0876-A46C-492E-8F1A-5614C77D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430" y="1801233"/>
            <a:ext cx="1350396" cy="1139110"/>
          </a:xfrm>
          <a:prstGeom prst="rect">
            <a:avLst/>
          </a:prstGeom>
        </p:spPr>
      </p:pic>
      <p:pic>
        <p:nvPicPr>
          <p:cNvPr id="104" name="صورة 103">
            <a:extLst>
              <a:ext uri="{FF2B5EF4-FFF2-40B4-BE49-F238E27FC236}">
                <a16:creationId xmlns:a16="http://schemas.microsoft.com/office/drawing/2014/main" id="{0B7BC33E-48D5-48EC-9EAA-FFDF76D5E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12" y="865614"/>
            <a:ext cx="4907705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315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747643-F68F-4C1E-B26A-35F7F51DB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32" y="1223337"/>
            <a:ext cx="4206605" cy="46638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00CDB7-29B3-4017-AC4A-4BAB1307C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31" y="1304360"/>
            <a:ext cx="2118167" cy="211562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C166BCB-6F53-4FF5-B567-739EA9428951}"/>
              </a:ext>
            </a:extLst>
          </p:cNvPr>
          <p:cNvSpPr txBox="1"/>
          <p:nvPr/>
        </p:nvSpPr>
        <p:spPr>
          <a:xfrm>
            <a:off x="6659304" y="1801233"/>
            <a:ext cx="40775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FFDF3C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الشهب</a:t>
            </a:r>
            <a:endParaRPr lang="ar-EG" sz="7200" dirty="0">
              <a:solidFill>
                <a:srgbClr val="FFDF3C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2C181C-596B-462D-9988-626E545BE44B}"/>
              </a:ext>
            </a:extLst>
          </p:cNvPr>
          <p:cNvSpPr txBox="1"/>
          <p:nvPr/>
        </p:nvSpPr>
        <p:spPr>
          <a:xfrm>
            <a:off x="5608979" y="3149622"/>
            <a:ext cx="6016829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</p:spTree>
    <p:extLst>
      <p:ext uri="{BB962C8B-B14F-4D97-AF65-F5344CB8AC3E}">
        <p14:creationId xmlns:p14="http://schemas.microsoft.com/office/powerpoint/2010/main" val="89575953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DC166BCB-6F53-4FF5-B567-739EA9428951}"/>
              </a:ext>
            </a:extLst>
          </p:cNvPr>
          <p:cNvSpPr txBox="1"/>
          <p:nvPr/>
        </p:nvSpPr>
        <p:spPr>
          <a:xfrm>
            <a:off x="6213864" y="1801233"/>
            <a:ext cx="45230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FFDF3C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الكويكبات</a:t>
            </a:r>
            <a:endParaRPr lang="ar-EG" sz="7200" dirty="0">
              <a:solidFill>
                <a:srgbClr val="FFDF3C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2C181C-596B-462D-9988-626E545BE44B}"/>
              </a:ext>
            </a:extLst>
          </p:cNvPr>
          <p:cNvSpPr txBox="1"/>
          <p:nvPr/>
        </p:nvSpPr>
        <p:spPr>
          <a:xfrm>
            <a:off x="5608979" y="3149622"/>
            <a:ext cx="6016829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grpSp>
        <p:nvGrpSpPr>
          <p:cNvPr id="223" name="مجموعة 222">
            <a:extLst>
              <a:ext uri="{FF2B5EF4-FFF2-40B4-BE49-F238E27FC236}">
                <a16:creationId xmlns:a16="http://schemas.microsoft.com/office/drawing/2014/main" id="{A99D3711-6866-4326-AC5A-7BE92C7F83C1}"/>
              </a:ext>
            </a:extLst>
          </p:cNvPr>
          <p:cNvGrpSpPr/>
          <p:nvPr/>
        </p:nvGrpSpPr>
        <p:grpSpPr>
          <a:xfrm>
            <a:off x="1317565" y="666598"/>
            <a:ext cx="4435884" cy="5299961"/>
            <a:chOff x="1317565" y="666598"/>
            <a:chExt cx="4435884" cy="529996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B00CDB7-29B3-4017-AC4A-4BAB1307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282" y="666598"/>
              <a:ext cx="2118167" cy="2115627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4A1D463-483A-463B-A637-EE25DE0F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689" y="2747592"/>
              <a:ext cx="3901778" cy="3218967"/>
            </a:xfrm>
            <a:prstGeom prst="rect">
              <a:avLst/>
            </a:prstGeom>
          </p:spPr>
        </p:pic>
        <p:pic>
          <p:nvPicPr>
            <p:cNvPr id="222" name="صورة 221">
              <a:extLst>
                <a:ext uri="{FF2B5EF4-FFF2-40B4-BE49-F238E27FC236}">
                  <a16:creationId xmlns:a16="http://schemas.microsoft.com/office/drawing/2014/main" id="{CD5A320D-EB68-43CE-A8DB-56EABC39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7565" y="1294672"/>
              <a:ext cx="1688738" cy="148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004836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صورة 49">
            <a:extLst>
              <a:ext uri="{FF2B5EF4-FFF2-40B4-BE49-F238E27FC236}">
                <a16:creationId xmlns:a16="http://schemas.microsoft.com/office/drawing/2014/main" id="{2F2371D7-AD6F-4704-A84E-2D8631CEF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943" r="-1" b="66925"/>
          <a:stretch/>
        </p:blipFill>
        <p:spPr>
          <a:xfrm>
            <a:off x="5321469" y="4356845"/>
            <a:ext cx="7157815" cy="2501155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AF02C61-5175-4BFB-AFC0-E60547B73124}"/>
              </a:ext>
            </a:extLst>
          </p:cNvPr>
          <p:cNvSpPr txBox="1"/>
          <p:nvPr/>
        </p:nvSpPr>
        <p:spPr>
          <a:xfrm>
            <a:off x="461026" y="1426074"/>
            <a:ext cx="52042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70FF61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اطلاق </a:t>
            </a:r>
          </a:p>
          <a:p>
            <a:pPr algn="ctr"/>
            <a:r>
              <a:rPr lang="ar-SA" sz="4800" dirty="0">
                <a:solidFill>
                  <a:srgbClr val="70FF61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الأقمار الصناعية</a:t>
            </a:r>
            <a:endParaRPr lang="ar-EG" sz="4800" dirty="0">
              <a:solidFill>
                <a:srgbClr val="70FF61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6915070-AE86-4874-954D-85CF8A9C1B25}"/>
              </a:ext>
            </a:extLst>
          </p:cNvPr>
          <p:cNvSpPr txBox="1"/>
          <p:nvPr/>
        </p:nvSpPr>
        <p:spPr>
          <a:xfrm>
            <a:off x="609055" y="2995734"/>
            <a:ext cx="4951482" cy="2135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BED94091-1D49-4BE7-8932-282DFCEC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427" y="763783"/>
            <a:ext cx="4919898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389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747643-F68F-4C1E-B26A-35F7F51DB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99" b="39561"/>
          <a:stretch/>
        </p:blipFill>
        <p:spPr>
          <a:xfrm>
            <a:off x="0" y="2287603"/>
            <a:ext cx="3976496" cy="457039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C166BCB-6F53-4FF5-B567-739EA9428951}"/>
              </a:ext>
            </a:extLst>
          </p:cNvPr>
          <p:cNvSpPr txBox="1"/>
          <p:nvPr/>
        </p:nvSpPr>
        <p:spPr>
          <a:xfrm>
            <a:off x="6659304" y="915408"/>
            <a:ext cx="407756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84ECF7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الأقمار الصناعية</a:t>
            </a:r>
            <a:endParaRPr lang="ar-EG" sz="7200" dirty="0">
              <a:solidFill>
                <a:srgbClr val="84ECF7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2C181C-596B-462D-9988-626E545BE44B}"/>
              </a:ext>
            </a:extLst>
          </p:cNvPr>
          <p:cNvSpPr txBox="1"/>
          <p:nvPr/>
        </p:nvSpPr>
        <p:spPr>
          <a:xfrm>
            <a:off x="5608979" y="3149622"/>
            <a:ext cx="6016829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EA608E0-74F3-4282-AB4D-DE79B39C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386" y="400133"/>
            <a:ext cx="3493311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0828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EBA8F3-F0E3-4B34-8D71-E88F2EE2632E}"/>
              </a:ext>
            </a:extLst>
          </p:cNvPr>
          <p:cNvSpPr txBox="1"/>
          <p:nvPr/>
        </p:nvSpPr>
        <p:spPr>
          <a:xfrm>
            <a:off x="1052398" y="1061294"/>
            <a:ext cx="44414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9600" dirty="0">
                <a:solidFill>
                  <a:srgbClr val="84ECF7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القمر</a:t>
            </a:r>
            <a:endParaRPr lang="ar-EG" sz="9600" dirty="0">
              <a:solidFill>
                <a:srgbClr val="84ECF7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FEBD2FB-D5D8-4D1A-8B22-8E03E8961E76}"/>
              </a:ext>
            </a:extLst>
          </p:cNvPr>
          <p:cNvSpPr txBox="1"/>
          <p:nvPr/>
        </p:nvSpPr>
        <p:spPr>
          <a:xfrm>
            <a:off x="609055" y="2388046"/>
            <a:ext cx="4951482" cy="2135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82B6A85-4887-45AB-8B60-C39EB4EA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80" y="770913"/>
            <a:ext cx="5316173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7909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0DF8E29-5961-48DF-853A-804EB2017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5" r="8329" b="78510"/>
          <a:stretch/>
        </p:blipFill>
        <p:spPr>
          <a:xfrm>
            <a:off x="-286044" y="4349882"/>
            <a:ext cx="12629719" cy="2499500"/>
          </a:xfrm>
          <a:prstGeom prst="rect">
            <a:avLst/>
          </a:prstGeom>
        </p:spPr>
      </p:pic>
      <p:sp>
        <p:nvSpPr>
          <p:cNvPr id="199" name="مربع نص 198">
            <a:extLst>
              <a:ext uri="{FF2B5EF4-FFF2-40B4-BE49-F238E27FC236}">
                <a16:creationId xmlns:a16="http://schemas.microsoft.com/office/drawing/2014/main" id="{3F4EED96-8ED4-4412-B7B4-E2C175DD3518}"/>
              </a:ext>
            </a:extLst>
          </p:cNvPr>
          <p:cNvSpPr txBox="1"/>
          <p:nvPr/>
        </p:nvSpPr>
        <p:spPr>
          <a:xfrm>
            <a:off x="6008064" y="177581"/>
            <a:ext cx="55284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84ECF7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الهبوط </a:t>
            </a:r>
          </a:p>
          <a:p>
            <a:pPr algn="ctr"/>
            <a:r>
              <a:rPr lang="ar-SA" sz="7200" dirty="0">
                <a:solidFill>
                  <a:srgbClr val="84ECF7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على القمر</a:t>
            </a:r>
            <a:endParaRPr lang="ar-EG" sz="7200" dirty="0">
              <a:solidFill>
                <a:srgbClr val="84ECF7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200" name="مربع نص 199">
            <a:extLst>
              <a:ext uri="{FF2B5EF4-FFF2-40B4-BE49-F238E27FC236}">
                <a16:creationId xmlns:a16="http://schemas.microsoft.com/office/drawing/2014/main" id="{73C0022F-43AB-421A-8C26-C0B89AAFAE61}"/>
              </a:ext>
            </a:extLst>
          </p:cNvPr>
          <p:cNvSpPr txBox="1"/>
          <p:nvPr/>
        </p:nvSpPr>
        <p:spPr>
          <a:xfrm>
            <a:off x="5586014" y="2341118"/>
            <a:ext cx="6114887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FFFFFF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FFFFFF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202035B-9A8D-4B09-B203-7D809B815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470" y="461568"/>
            <a:ext cx="3803519" cy="69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6" name="صورة 4795">
            <a:extLst>
              <a:ext uri="{FF2B5EF4-FFF2-40B4-BE49-F238E27FC236}">
                <a16:creationId xmlns:a16="http://schemas.microsoft.com/office/drawing/2014/main" id="{68469EB9-D28A-4AAB-8079-22D5E7EE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789" name="شكل حر: شكل 4788">
            <a:extLst>
              <a:ext uri="{FF2B5EF4-FFF2-40B4-BE49-F238E27FC236}">
                <a16:creationId xmlns:a16="http://schemas.microsoft.com/office/drawing/2014/main" id="{B186A03C-A81D-4AE8-996B-DE97D3BD6DE8}"/>
              </a:ext>
            </a:extLst>
          </p:cNvPr>
          <p:cNvSpPr/>
          <p:nvPr/>
        </p:nvSpPr>
        <p:spPr>
          <a:xfrm rot="2791638">
            <a:off x="8371693" y="1541848"/>
            <a:ext cx="233334" cy="233436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0" name="شكل حر: شكل 4789">
            <a:extLst>
              <a:ext uri="{FF2B5EF4-FFF2-40B4-BE49-F238E27FC236}">
                <a16:creationId xmlns:a16="http://schemas.microsoft.com/office/drawing/2014/main" id="{AAE1C39B-D057-4E9F-9551-E82414FD7A64}"/>
              </a:ext>
            </a:extLst>
          </p:cNvPr>
          <p:cNvSpPr/>
          <p:nvPr/>
        </p:nvSpPr>
        <p:spPr>
          <a:xfrm rot="2372369">
            <a:off x="6471103" y="4394690"/>
            <a:ext cx="224659" cy="224757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1" name="شكل حر: شكل 4790">
            <a:extLst>
              <a:ext uri="{FF2B5EF4-FFF2-40B4-BE49-F238E27FC236}">
                <a16:creationId xmlns:a16="http://schemas.microsoft.com/office/drawing/2014/main" id="{A055CA89-4371-4E1E-B1D3-356ED9726BF4}"/>
              </a:ext>
            </a:extLst>
          </p:cNvPr>
          <p:cNvSpPr/>
          <p:nvPr/>
        </p:nvSpPr>
        <p:spPr>
          <a:xfrm rot="1470332">
            <a:off x="8195879" y="5179078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2" name="شكل حر: شكل 4791">
            <a:extLst>
              <a:ext uri="{FF2B5EF4-FFF2-40B4-BE49-F238E27FC236}">
                <a16:creationId xmlns:a16="http://schemas.microsoft.com/office/drawing/2014/main" id="{A1EF3690-7987-485B-99F0-11C6E09C4194}"/>
              </a:ext>
            </a:extLst>
          </p:cNvPr>
          <p:cNvSpPr/>
          <p:nvPr/>
        </p:nvSpPr>
        <p:spPr>
          <a:xfrm rot="4527205">
            <a:off x="4774171" y="345711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3" name="شكل حر: شكل 4792">
            <a:extLst>
              <a:ext uri="{FF2B5EF4-FFF2-40B4-BE49-F238E27FC236}">
                <a16:creationId xmlns:a16="http://schemas.microsoft.com/office/drawing/2014/main" id="{6E4F9CA7-9223-427C-B8FF-78E60542A5C1}"/>
              </a:ext>
            </a:extLst>
          </p:cNvPr>
          <p:cNvSpPr/>
          <p:nvPr/>
        </p:nvSpPr>
        <p:spPr>
          <a:xfrm>
            <a:off x="6013590" y="2000387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grpSp>
        <p:nvGrpSpPr>
          <p:cNvPr id="4775" name="مجموعة 4774">
            <a:extLst>
              <a:ext uri="{FF2B5EF4-FFF2-40B4-BE49-F238E27FC236}">
                <a16:creationId xmlns:a16="http://schemas.microsoft.com/office/drawing/2014/main" id="{42D0185D-CDC8-4600-BFF0-EB427FFF6A63}"/>
              </a:ext>
            </a:extLst>
          </p:cNvPr>
          <p:cNvGrpSpPr/>
          <p:nvPr/>
        </p:nvGrpSpPr>
        <p:grpSpPr>
          <a:xfrm>
            <a:off x="20609" y="-7737469"/>
            <a:ext cx="11491737" cy="22983465"/>
            <a:chOff x="6096000" y="-1043245"/>
            <a:chExt cx="4472249" cy="8944494"/>
          </a:xfrm>
        </p:grpSpPr>
        <p:sp>
          <p:nvSpPr>
            <p:cNvPr id="4776" name="شكل بيضاوي 4">
              <a:extLst>
                <a:ext uri="{FF2B5EF4-FFF2-40B4-BE49-F238E27FC236}">
                  <a16:creationId xmlns:a16="http://schemas.microsoft.com/office/drawing/2014/main" id="{64F580A0-9839-4F15-8557-442FC6344970}"/>
                </a:ext>
              </a:extLst>
            </p:cNvPr>
            <p:cNvSpPr/>
            <p:nvPr/>
          </p:nvSpPr>
          <p:spPr>
            <a:xfrm>
              <a:off x="6096002" y="2503091"/>
              <a:ext cx="925911" cy="1851822"/>
            </a:xfrm>
            <a:custGeom>
              <a:avLst/>
              <a:gdLst>
                <a:gd name="connsiteX0" fmla="*/ 0 w 1851821"/>
                <a:gd name="connsiteY0" fmla="*/ 925911 h 1851821"/>
                <a:gd name="connsiteX1" fmla="*/ 925911 w 1851821"/>
                <a:gd name="connsiteY1" fmla="*/ 0 h 1851821"/>
                <a:gd name="connsiteX2" fmla="*/ 1851822 w 1851821"/>
                <a:gd name="connsiteY2" fmla="*/ 925911 h 1851821"/>
                <a:gd name="connsiteX3" fmla="*/ 925911 w 1851821"/>
                <a:gd name="connsiteY3" fmla="*/ 1851822 h 1851821"/>
                <a:gd name="connsiteX4" fmla="*/ 0 w 1851821"/>
                <a:gd name="connsiteY4" fmla="*/ 925911 h 1851821"/>
                <a:gd name="connsiteX0" fmla="*/ 925911 w 1851822"/>
                <a:gd name="connsiteY0" fmla="*/ 0 h 1851822"/>
                <a:gd name="connsiteX1" fmla="*/ 1851822 w 1851822"/>
                <a:gd name="connsiteY1" fmla="*/ 925911 h 1851822"/>
                <a:gd name="connsiteX2" fmla="*/ 925911 w 1851822"/>
                <a:gd name="connsiteY2" fmla="*/ 1851822 h 1851822"/>
                <a:gd name="connsiteX3" fmla="*/ 0 w 1851822"/>
                <a:gd name="connsiteY3" fmla="*/ 925911 h 1851822"/>
                <a:gd name="connsiteX4" fmla="*/ 1017351 w 1851822"/>
                <a:gd name="connsiteY4" fmla="*/ 91440 h 1851822"/>
                <a:gd name="connsiteX0" fmla="*/ 925911 w 1851822"/>
                <a:gd name="connsiteY0" fmla="*/ 0 h 1851822"/>
                <a:gd name="connsiteX1" fmla="*/ 1851822 w 1851822"/>
                <a:gd name="connsiteY1" fmla="*/ 925911 h 1851822"/>
                <a:gd name="connsiteX2" fmla="*/ 925911 w 1851822"/>
                <a:gd name="connsiteY2" fmla="*/ 1851822 h 1851822"/>
                <a:gd name="connsiteX3" fmla="*/ 0 w 1851822"/>
                <a:gd name="connsiteY3" fmla="*/ 925911 h 1851822"/>
                <a:gd name="connsiteX0" fmla="*/ 0 w 925911"/>
                <a:gd name="connsiteY0" fmla="*/ 0 h 1851822"/>
                <a:gd name="connsiteX1" fmla="*/ 925911 w 925911"/>
                <a:gd name="connsiteY1" fmla="*/ 925911 h 1851822"/>
                <a:gd name="connsiteX2" fmla="*/ 0 w 925911"/>
                <a:gd name="connsiteY2" fmla="*/ 1851822 h 185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911" h="1851822">
                  <a:moveTo>
                    <a:pt x="0" y="0"/>
                  </a:moveTo>
                  <a:cubicBezTo>
                    <a:pt x="511367" y="0"/>
                    <a:pt x="925911" y="414544"/>
                    <a:pt x="925911" y="925911"/>
                  </a:cubicBezTo>
                  <a:cubicBezTo>
                    <a:pt x="925911" y="1437278"/>
                    <a:pt x="511367" y="1851822"/>
                    <a:pt x="0" y="1851822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77" name="شكل بيضاوي 5">
              <a:extLst>
                <a:ext uri="{FF2B5EF4-FFF2-40B4-BE49-F238E27FC236}">
                  <a16:creationId xmlns:a16="http://schemas.microsoft.com/office/drawing/2014/main" id="{265A40C2-D2F0-4D88-9A1F-9253BE37915F}"/>
                </a:ext>
              </a:extLst>
            </p:cNvPr>
            <p:cNvSpPr/>
            <p:nvPr/>
          </p:nvSpPr>
          <p:spPr>
            <a:xfrm>
              <a:off x="6096000" y="2024155"/>
              <a:ext cx="1404845" cy="2809690"/>
            </a:xfrm>
            <a:custGeom>
              <a:avLst/>
              <a:gdLst>
                <a:gd name="connsiteX0" fmla="*/ 0 w 2809690"/>
                <a:gd name="connsiteY0" fmla="*/ 1404845 h 2809690"/>
                <a:gd name="connsiteX1" fmla="*/ 1404845 w 2809690"/>
                <a:gd name="connsiteY1" fmla="*/ 0 h 2809690"/>
                <a:gd name="connsiteX2" fmla="*/ 2809690 w 2809690"/>
                <a:gd name="connsiteY2" fmla="*/ 1404845 h 2809690"/>
                <a:gd name="connsiteX3" fmla="*/ 1404845 w 2809690"/>
                <a:gd name="connsiteY3" fmla="*/ 2809690 h 2809690"/>
                <a:gd name="connsiteX4" fmla="*/ 0 w 2809690"/>
                <a:gd name="connsiteY4" fmla="*/ 1404845 h 2809690"/>
                <a:gd name="connsiteX0" fmla="*/ 1404845 w 2809690"/>
                <a:gd name="connsiteY0" fmla="*/ 0 h 2809690"/>
                <a:gd name="connsiteX1" fmla="*/ 2809690 w 2809690"/>
                <a:gd name="connsiteY1" fmla="*/ 1404845 h 2809690"/>
                <a:gd name="connsiteX2" fmla="*/ 1404845 w 2809690"/>
                <a:gd name="connsiteY2" fmla="*/ 2809690 h 2809690"/>
                <a:gd name="connsiteX3" fmla="*/ 0 w 2809690"/>
                <a:gd name="connsiteY3" fmla="*/ 1404845 h 2809690"/>
                <a:gd name="connsiteX4" fmla="*/ 1496285 w 2809690"/>
                <a:gd name="connsiteY4" fmla="*/ 91440 h 2809690"/>
                <a:gd name="connsiteX0" fmla="*/ 1404845 w 2809690"/>
                <a:gd name="connsiteY0" fmla="*/ 0 h 2809690"/>
                <a:gd name="connsiteX1" fmla="*/ 2809690 w 2809690"/>
                <a:gd name="connsiteY1" fmla="*/ 1404845 h 2809690"/>
                <a:gd name="connsiteX2" fmla="*/ 1404845 w 2809690"/>
                <a:gd name="connsiteY2" fmla="*/ 2809690 h 2809690"/>
                <a:gd name="connsiteX3" fmla="*/ 0 w 2809690"/>
                <a:gd name="connsiteY3" fmla="*/ 1404845 h 2809690"/>
                <a:gd name="connsiteX0" fmla="*/ 0 w 1404845"/>
                <a:gd name="connsiteY0" fmla="*/ 0 h 2809690"/>
                <a:gd name="connsiteX1" fmla="*/ 1404845 w 1404845"/>
                <a:gd name="connsiteY1" fmla="*/ 1404845 h 2809690"/>
                <a:gd name="connsiteX2" fmla="*/ 0 w 1404845"/>
                <a:gd name="connsiteY2" fmla="*/ 2809690 h 28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845" h="2809690">
                  <a:moveTo>
                    <a:pt x="0" y="0"/>
                  </a:moveTo>
                  <a:cubicBezTo>
                    <a:pt x="775874" y="0"/>
                    <a:pt x="1404845" y="628971"/>
                    <a:pt x="1404845" y="1404845"/>
                  </a:cubicBezTo>
                  <a:cubicBezTo>
                    <a:pt x="1404845" y="2180719"/>
                    <a:pt x="775874" y="2809690"/>
                    <a:pt x="0" y="280969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78" name="شكل بيضاوي 11">
              <a:extLst>
                <a:ext uri="{FF2B5EF4-FFF2-40B4-BE49-F238E27FC236}">
                  <a16:creationId xmlns:a16="http://schemas.microsoft.com/office/drawing/2014/main" id="{0BA5E607-D309-42D8-BD2D-8C3C24004643}"/>
                </a:ext>
              </a:extLst>
            </p:cNvPr>
            <p:cNvSpPr/>
            <p:nvPr/>
          </p:nvSpPr>
          <p:spPr>
            <a:xfrm>
              <a:off x="6096002" y="1653831"/>
              <a:ext cx="1775171" cy="3550342"/>
            </a:xfrm>
            <a:custGeom>
              <a:avLst/>
              <a:gdLst>
                <a:gd name="connsiteX0" fmla="*/ 0 w 3550341"/>
                <a:gd name="connsiteY0" fmla="*/ 1775171 h 3550341"/>
                <a:gd name="connsiteX1" fmla="*/ 1775171 w 3550341"/>
                <a:gd name="connsiteY1" fmla="*/ 0 h 3550341"/>
                <a:gd name="connsiteX2" fmla="*/ 3550342 w 3550341"/>
                <a:gd name="connsiteY2" fmla="*/ 1775171 h 3550341"/>
                <a:gd name="connsiteX3" fmla="*/ 1775171 w 3550341"/>
                <a:gd name="connsiteY3" fmla="*/ 3550342 h 3550341"/>
                <a:gd name="connsiteX4" fmla="*/ 0 w 3550341"/>
                <a:gd name="connsiteY4" fmla="*/ 1775171 h 3550341"/>
                <a:gd name="connsiteX0" fmla="*/ 1775171 w 3550342"/>
                <a:gd name="connsiteY0" fmla="*/ 0 h 3550342"/>
                <a:gd name="connsiteX1" fmla="*/ 3550342 w 3550342"/>
                <a:gd name="connsiteY1" fmla="*/ 1775171 h 3550342"/>
                <a:gd name="connsiteX2" fmla="*/ 1775171 w 3550342"/>
                <a:gd name="connsiteY2" fmla="*/ 3550342 h 3550342"/>
                <a:gd name="connsiteX3" fmla="*/ 0 w 3550342"/>
                <a:gd name="connsiteY3" fmla="*/ 1775171 h 3550342"/>
                <a:gd name="connsiteX4" fmla="*/ 1866611 w 3550342"/>
                <a:gd name="connsiteY4" fmla="*/ 91440 h 3550342"/>
                <a:gd name="connsiteX0" fmla="*/ 1775171 w 3550342"/>
                <a:gd name="connsiteY0" fmla="*/ 0 h 3550342"/>
                <a:gd name="connsiteX1" fmla="*/ 3550342 w 3550342"/>
                <a:gd name="connsiteY1" fmla="*/ 1775171 h 3550342"/>
                <a:gd name="connsiteX2" fmla="*/ 1775171 w 3550342"/>
                <a:gd name="connsiteY2" fmla="*/ 3550342 h 3550342"/>
                <a:gd name="connsiteX3" fmla="*/ 0 w 3550342"/>
                <a:gd name="connsiteY3" fmla="*/ 1775171 h 3550342"/>
                <a:gd name="connsiteX0" fmla="*/ 0 w 1775171"/>
                <a:gd name="connsiteY0" fmla="*/ 0 h 3550342"/>
                <a:gd name="connsiteX1" fmla="*/ 1775171 w 1775171"/>
                <a:gd name="connsiteY1" fmla="*/ 1775171 h 3550342"/>
                <a:gd name="connsiteX2" fmla="*/ 0 w 1775171"/>
                <a:gd name="connsiteY2" fmla="*/ 3550342 h 355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5171" h="3550342">
                  <a:moveTo>
                    <a:pt x="0" y="0"/>
                  </a:moveTo>
                  <a:cubicBezTo>
                    <a:pt x="980400" y="0"/>
                    <a:pt x="1775171" y="794771"/>
                    <a:pt x="1775171" y="1775171"/>
                  </a:cubicBezTo>
                  <a:cubicBezTo>
                    <a:pt x="1775171" y="2755571"/>
                    <a:pt x="980400" y="3550342"/>
                    <a:pt x="0" y="3550342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79" name="شكل بيضاوي 14">
              <a:extLst>
                <a:ext uri="{FF2B5EF4-FFF2-40B4-BE49-F238E27FC236}">
                  <a16:creationId xmlns:a16="http://schemas.microsoft.com/office/drawing/2014/main" id="{D1C3BD9C-5511-4B21-83B0-86521A2997D5}"/>
                </a:ext>
              </a:extLst>
            </p:cNvPr>
            <p:cNvSpPr/>
            <p:nvPr/>
          </p:nvSpPr>
          <p:spPr>
            <a:xfrm>
              <a:off x="6096002" y="1205039"/>
              <a:ext cx="2223963" cy="4447926"/>
            </a:xfrm>
            <a:custGeom>
              <a:avLst/>
              <a:gdLst>
                <a:gd name="connsiteX0" fmla="*/ 0 w 4447925"/>
                <a:gd name="connsiteY0" fmla="*/ 2223963 h 4447925"/>
                <a:gd name="connsiteX1" fmla="*/ 2223963 w 4447925"/>
                <a:gd name="connsiteY1" fmla="*/ 0 h 4447925"/>
                <a:gd name="connsiteX2" fmla="*/ 4447926 w 4447925"/>
                <a:gd name="connsiteY2" fmla="*/ 2223963 h 4447925"/>
                <a:gd name="connsiteX3" fmla="*/ 2223963 w 4447925"/>
                <a:gd name="connsiteY3" fmla="*/ 4447926 h 4447925"/>
                <a:gd name="connsiteX4" fmla="*/ 0 w 4447925"/>
                <a:gd name="connsiteY4" fmla="*/ 2223963 h 4447925"/>
                <a:gd name="connsiteX0" fmla="*/ 2223963 w 4447926"/>
                <a:gd name="connsiteY0" fmla="*/ 0 h 4447926"/>
                <a:gd name="connsiteX1" fmla="*/ 4447926 w 4447926"/>
                <a:gd name="connsiteY1" fmla="*/ 2223963 h 4447926"/>
                <a:gd name="connsiteX2" fmla="*/ 2223963 w 4447926"/>
                <a:gd name="connsiteY2" fmla="*/ 4447926 h 4447926"/>
                <a:gd name="connsiteX3" fmla="*/ 0 w 4447926"/>
                <a:gd name="connsiteY3" fmla="*/ 2223963 h 4447926"/>
                <a:gd name="connsiteX4" fmla="*/ 2315403 w 4447926"/>
                <a:gd name="connsiteY4" fmla="*/ 91440 h 4447926"/>
                <a:gd name="connsiteX0" fmla="*/ 2223963 w 4447926"/>
                <a:gd name="connsiteY0" fmla="*/ 0 h 4447926"/>
                <a:gd name="connsiteX1" fmla="*/ 4447926 w 4447926"/>
                <a:gd name="connsiteY1" fmla="*/ 2223963 h 4447926"/>
                <a:gd name="connsiteX2" fmla="*/ 2223963 w 4447926"/>
                <a:gd name="connsiteY2" fmla="*/ 4447926 h 4447926"/>
                <a:gd name="connsiteX3" fmla="*/ 0 w 4447926"/>
                <a:gd name="connsiteY3" fmla="*/ 2223963 h 4447926"/>
                <a:gd name="connsiteX0" fmla="*/ 0 w 2223963"/>
                <a:gd name="connsiteY0" fmla="*/ 0 h 4447926"/>
                <a:gd name="connsiteX1" fmla="*/ 2223963 w 2223963"/>
                <a:gd name="connsiteY1" fmla="*/ 2223963 h 4447926"/>
                <a:gd name="connsiteX2" fmla="*/ 0 w 2223963"/>
                <a:gd name="connsiteY2" fmla="*/ 4447926 h 444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963" h="4447926">
                  <a:moveTo>
                    <a:pt x="0" y="0"/>
                  </a:moveTo>
                  <a:cubicBezTo>
                    <a:pt x="1228261" y="0"/>
                    <a:pt x="2223963" y="995702"/>
                    <a:pt x="2223963" y="2223963"/>
                  </a:cubicBezTo>
                  <a:cubicBezTo>
                    <a:pt x="2223963" y="3452224"/>
                    <a:pt x="1228261" y="4447926"/>
                    <a:pt x="0" y="4447926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80" name="شكل بيضاوي 15">
              <a:extLst>
                <a:ext uri="{FF2B5EF4-FFF2-40B4-BE49-F238E27FC236}">
                  <a16:creationId xmlns:a16="http://schemas.microsoft.com/office/drawing/2014/main" id="{DE59DF85-FAD9-41BD-BBC6-973D2C9570C1}"/>
                </a:ext>
              </a:extLst>
            </p:cNvPr>
            <p:cNvSpPr/>
            <p:nvPr/>
          </p:nvSpPr>
          <p:spPr>
            <a:xfrm>
              <a:off x="6096002" y="728174"/>
              <a:ext cx="2700828" cy="5401656"/>
            </a:xfrm>
            <a:custGeom>
              <a:avLst/>
              <a:gdLst>
                <a:gd name="connsiteX0" fmla="*/ 0 w 5401655"/>
                <a:gd name="connsiteY0" fmla="*/ 2700828 h 5401655"/>
                <a:gd name="connsiteX1" fmla="*/ 2700828 w 5401655"/>
                <a:gd name="connsiteY1" fmla="*/ 0 h 5401655"/>
                <a:gd name="connsiteX2" fmla="*/ 5401656 w 5401655"/>
                <a:gd name="connsiteY2" fmla="*/ 2700828 h 5401655"/>
                <a:gd name="connsiteX3" fmla="*/ 2700828 w 5401655"/>
                <a:gd name="connsiteY3" fmla="*/ 5401656 h 5401655"/>
                <a:gd name="connsiteX4" fmla="*/ 0 w 5401655"/>
                <a:gd name="connsiteY4" fmla="*/ 2700828 h 5401655"/>
                <a:gd name="connsiteX0" fmla="*/ 2700828 w 5401656"/>
                <a:gd name="connsiteY0" fmla="*/ 0 h 5401656"/>
                <a:gd name="connsiteX1" fmla="*/ 5401656 w 5401656"/>
                <a:gd name="connsiteY1" fmla="*/ 2700828 h 5401656"/>
                <a:gd name="connsiteX2" fmla="*/ 2700828 w 5401656"/>
                <a:gd name="connsiteY2" fmla="*/ 5401656 h 5401656"/>
                <a:gd name="connsiteX3" fmla="*/ 0 w 5401656"/>
                <a:gd name="connsiteY3" fmla="*/ 2700828 h 5401656"/>
                <a:gd name="connsiteX4" fmla="*/ 2792268 w 5401656"/>
                <a:gd name="connsiteY4" fmla="*/ 91440 h 5401656"/>
                <a:gd name="connsiteX0" fmla="*/ 2700828 w 5401656"/>
                <a:gd name="connsiteY0" fmla="*/ 0 h 5401656"/>
                <a:gd name="connsiteX1" fmla="*/ 5401656 w 5401656"/>
                <a:gd name="connsiteY1" fmla="*/ 2700828 h 5401656"/>
                <a:gd name="connsiteX2" fmla="*/ 2700828 w 5401656"/>
                <a:gd name="connsiteY2" fmla="*/ 5401656 h 5401656"/>
                <a:gd name="connsiteX3" fmla="*/ 0 w 5401656"/>
                <a:gd name="connsiteY3" fmla="*/ 2700828 h 5401656"/>
                <a:gd name="connsiteX0" fmla="*/ 0 w 2700828"/>
                <a:gd name="connsiteY0" fmla="*/ 0 h 5401656"/>
                <a:gd name="connsiteX1" fmla="*/ 2700828 w 2700828"/>
                <a:gd name="connsiteY1" fmla="*/ 2700828 h 5401656"/>
                <a:gd name="connsiteX2" fmla="*/ 0 w 2700828"/>
                <a:gd name="connsiteY2" fmla="*/ 5401656 h 540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828" h="5401656">
                  <a:moveTo>
                    <a:pt x="0" y="0"/>
                  </a:moveTo>
                  <a:cubicBezTo>
                    <a:pt x="1491626" y="0"/>
                    <a:pt x="2700828" y="1209202"/>
                    <a:pt x="2700828" y="2700828"/>
                  </a:cubicBezTo>
                  <a:cubicBezTo>
                    <a:pt x="2700828" y="4192454"/>
                    <a:pt x="1491626" y="5401656"/>
                    <a:pt x="0" y="5401656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81" name="شكل بيضاوي 16">
              <a:extLst>
                <a:ext uri="{FF2B5EF4-FFF2-40B4-BE49-F238E27FC236}">
                  <a16:creationId xmlns:a16="http://schemas.microsoft.com/office/drawing/2014/main" id="{C9EE4F4B-BB50-4785-BEDB-8BF6738B4893}"/>
                </a:ext>
              </a:extLst>
            </p:cNvPr>
            <p:cNvSpPr/>
            <p:nvPr/>
          </p:nvSpPr>
          <p:spPr>
            <a:xfrm>
              <a:off x="6096000" y="296762"/>
              <a:ext cx="3132238" cy="6264476"/>
            </a:xfrm>
            <a:custGeom>
              <a:avLst/>
              <a:gdLst>
                <a:gd name="connsiteX0" fmla="*/ 0 w 6264476"/>
                <a:gd name="connsiteY0" fmla="*/ 3132238 h 6264476"/>
                <a:gd name="connsiteX1" fmla="*/ 3132238 w 6264476"/>
                <a:gd name="connsiteY1" fmla="*/ 0 h 6264476"/>
                <a:gd name="connsiteX2" fmla="*/ 6264476 w 6264476"/>
                <a:gd name="connsiteY2" fmla="*/ 3132238 h 6264476"/>
                <a:gd name="connsiteX3" fmla="*/ 3132238 w 6264476"/>
                <a:gd name="connsiteY3" fmla="*/ 6264476 h 6264476"/>
                <a:gd name="connsiteX4" fmla="*/ 0 w 6264476"/>
                <a:gd name="connsiteY4" fmla="*/ 3132238 h 6264476"/>
                <a:gd name="connsiteX0" fmla="*/ 3132238 w 6264476"/>
                <a:gd name="connsiteY0" fmla="*/ 0 h 6264476"/>
                <a:gd name="connsiteX1" fmla="*/ 6264476 w 6264476"/>
                <a:gd name="connsiteY1" fmla="*/ 3132238 h 6264476"/>
                <a:gd name="connsiteX2" fmla="*/ 3132238 w 6264476"/>
                <a:gd name="connsiteY2" fmla="*/ 6264476 h 6264476"/>
                <a:gd name="connsiteX3" fmla="*/ 0 w 6264476"/>
                <a:gd name="connsiteY3" fmla="*/ 3132238 h 6264476"/>
                <a:gd name="connsiteX4" fmla="*/ 3223678 w 6264476"/>
                <a:gd name="connsiteY4" fmla="*/ 91440 h 6264476"/>
                <a:gd name="connsiteX0" fmla="*/ 3132238 w 6264476"/>
                <a:gd name="connsiteY0" fmla="*/ 0 h 6264476"/>
                <a:gd name="connsiteX1" fmla="*/ 6264476 w 6264476"/>
                <a:gd name="connsiteY1" fmla="*/ 3132238 h 6264476"/>
                <a:gd name="connsiteX2" fmla="*/ 3132238 w 6264476"/>
                <a:gd name="connsiteY2" fmla="*/ 6264476 h 6264476"/>
                <a:gd name="connsiteX3" fmla="*/ 0 w 6264476"/>
                <a:gd name="connsiteY3" fmla="*/ 3132238 h 6264476"/>
                <a:gd name="connsiteX0" fmla="*/ 0 w 3132238"/>
                <a:gd name="connsiteY0" fmla="*/ 0 h 6264476"/>
                <a:gd name="connsiteX1" fmla="*/ 3132238 w 3132238"/>
                <a:gd name="connsiteY1" fmla="*/ 3132238 h 6264476"/>
                <a:gd name="connsiteX2" fmla="*/ 0 w 3132238"/>
                <a:gd name="connsiteY2" fmla="*/ 6264476 h 62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238" h="6264476">
                  <a:moveTo>
                    <a:pt x="0" y="0"/>
                  </a:moveTo>
                  <a:cubicBezTo>
                    <a:pt x="1729887" y="0"/>
                    <a:pt x="3132238" y="1402351"/>
                    <a:pt x="3132238" y="3132238"/>
                  </a:cubicBezTo>
                  <a:cubicBezTo>
                    <a:pt x="3132238" y="4862125"/>
                    <a:pt x="1729887" y="6264476"/>
                    <a:pt x="0" y="6264476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82" name="شكل بيضاوي 17">
              <a:extLst>
                <a:ext uri="{FF2B5EF4-FFF2-40B4-BE49-F238E27FC236}">
                  <a16:creationId xmlns:a16="http://schemas.microsoft.com/office/drawing/2014/main" id="{CA3C2679-1AA8-4449-96F1-4419E9DE1F40}"/>
                </a:ext>
              </a:extLst>
            </p:cNvPr>
            <p:cNvSpPr/>
            <p:nvPr/>
          </p:nvSpPr>
          <p:spPr>
            <a:xfrm>
              <a:off x="6096002" y="-170918"/>
              <a:ext cx="3599920" cy="7199840"/>
            </a:xfrm>
            <a:custGeom>
              <a:avLst/>
              <a:gdLst>
                <a:gd name="connsiteX0" fmla="*/ 0 w 7199839"/>
                <a:gd name="connsiteY0" fmla="*/ 3599920 h 7199839"/>
                <a:gd name="connsiteX1" fmla="*/ 3599920 w 7199839"/>
                <a:gd name="connsiteY1" fmla="*/ 0 h 7199839"/>
                <a:gd name="connsiteX2" fmla="*/ 7199840 w 7199839"/>
                <a:gd name="connsiteY2" fmla="*/ 3599920 h 7199839"/>
                <a:gd name="connsiteX3" fmla="*/ 3599920 w 7199839"/>
                <a:gd name="connsiteY3" fmla="*/ 7199840 h 7199839"/>
                <a:gd name="connsiteX4" fmla="*/ 0 w 7199839"/>
                <a:gd name="connsiteY4" fmla="*/ 3599920 h 7199839"/>
                <a:gd name="connsiteX0" fmla="*/ 3599920 w 7199840"/>
                <a:gd name="connsiteY0" fmla="*/ 0 h 7199840"/>
                <a:gd name="connsiteX1" fmla="*/ 7199840 w 7199840"/>
                <a:gd name="connsiteY1" fmla="*/ 3599920 h 7199840"/>
                <a:gd name="connsiteX2" fmla="*/ 3599920 w 7199840"/>
                <a:gd name="connsiteY2" fmla="*/ 7199840 h 7199840"/>
                <a:gd name="connsiteX3" fmla="*/ 0 w 7199840"/>
                <a:gd name="connsiteY3" fmla="*/ 3599920 h 7199840"/>
                <a:gd name="connsiteX4" fmla="*/ 3691360 w 7199840"/>
                <a:gd name="connsiteY4" fmla="*/ 91440 h 7199840"/>
                <a:gd name="connsiteX0" fmla="*/ 3599920 w 7199840"/>
                <a:gd name="connsiteY0" fmla="*/ 0 h 7199840"/>
                <a:gd name="connsiteX1" fmla="*/ 7199840 w 7199840"/>
                <a:gd name="connsiteY1" fmla="*/ 3599920 h 7199840"/>
                <a:gd name="connsiteX2" fmla="*/ 3599920 w 7199840"/>
                <a:gd name="connsiteY2" fmla="*/ 7199840 h 7199840"/>
                <a:gd name="connsiteX3" fmla="*/ 0 w 7199840"/>
                <a:gd name="connsiteY3" fmla="*/ 3599920 h 7199840"/>
                <a:gd name="connsiteX0" fmla="*/ 0 w 3599920"/>
                <a:gd name="connsiteY0" fmla="*/ 0 h 7199840"/>
                <a:gd name="connsiteX1" fmla="*/ 3599920 w 3599920"/>
                <a:gd name="connsiteY1" fmla="*/ 3599920 h 7199840"/>
                <a:gd name="connsiteX2" fmla="*/ 0 w 3599920"/>
                <a:gd name="connsiteY2" fmla="*/ 7199840 h 719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9920" h="7199840">
                  <a:moveTo>
                    <a:pt x="0" y="0"/>
                  </a:moveTo>
                  <a:cubicBezTo>
                    <a:pt x="1988181" y="0"/>
                    <a:pt x="3599920" y="1611739"/>
                    <a:pt x="3599920" y="3599920"/>
                  </a:cubicBezTo>
                  <a:cubicBezTo>
                    <a:pt x="3599920" y="5588101"/>
                    <a:pt x="1988181" y="7199840"/>
                    <a:pt x="0" y="719984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83" name="شكل بيضاوي 18">
              <a:extLst>
                <a:ext uri="{FF2B5EF4-FFF2-40B4-BE49-F238E27FC236}">
                  <a16:creationId xmlns:a16="http://schemas.microsoft.com/office/drawing/2014/main" id="{B62743F7-E72E-4092-9A6F-FF46DD0BCBDB}"/>
                </a:ext>
              </a:extLst>
            </p:cNvPr>
            <p:cNvSpPr/>
            <p:nvPr/>
          </p:nvSpPr>
          <p:spPr>
            <a:xfrm>
              <a:off x="6096000" y="-616665"/>
              <a:ext cx="4045665" cy="8091330"/>
            </a:xfrm>
            <a:custGeom>
              <a:avLst/>
              <a:gdLst>
                <a:gd name="connsiteX0" fmla="*/ 0 w 8091330"/>
                <a:gd name="connsiteY0" fmla="*/ 4045665 h 8091330"/>
                <a:gd name="connsiteX1" fmla="*/ 4045665 w 8091330"/>
                <a:gd name="connsiteY1" fmla="*/ 0 h 8091330"/>
                <a:gd name="connsiteX2" fmla="*/ 8091330 w 8091330"/>
                <a:gd name="connsiteY2" fmla="*/ 4045665 h 8091330"/>
                <a:gd name="connsiteX3" fmla="*/ 4045665 w 8091330"/>
                <a:gd name="connsiteY3" fmla="*/ 8091330 h 8091330"/>
                <a:gd name="connsiteX4" fmla="*/ 0 w 8091330"/>
                <a:gd name="connsiteY4" fmla="*/ 4045665 h 8091330"/>
                <a:gd name="connsiteX0" fmla="*/ 4045665 w 8091330"/>
                <a:gd name="connsiteY0" fmla="*/ 0 h 8091330"/>
                <a:gd name="connsiteX1" fmla="*/ 8091330 w 8091330"/>
                <a:gd name="connsiteY1" fmla="*/ 4045665 h 8091330"/>
                <a:gd name="connsiteX2" fmla="*/ 4045665 w 8091330"/>
                <a:gd name="connsiteY2" fmla="*/ 8091330 h 8091330"/>
                <a:gd name="connsiteX3" fmla="*/ 0 w 8091330"/>
                <a:gd name="connsiteY3" fmla="*/ 4045665 h 8091330"/>
                <a:gd name="connsiteX4" fmla="*/ 4137105 w 8091330"/>
                <a:gd name="connsiteY4" fmla="*/ 91440 h 8091330"/>
                <a:gd name="connsiteX0" fmla="*/ 4045665 w 8091330"/>
                <a:gd name="connsiteY0" fmla="*/ 0 h 8091330"/>
                <a:gd name="connsiteX1" fmla="*/ 8091330 w 8091330"/>
                <a:gd name="connsiteY1" fmla="*/ 4045665 h 8091330"/>
                <a:gd name="connsiteX2" fmla="*/ 4045665 w 8091330"/>
                <a:gd name="connsiteY2" fmla="*/ 8091330 h 8091330"/>
                <a:gd name="connsiteX3" fmla="*/ 0 w 8091330"/>
                <a:gd name="connsiteY3" fmla="*/ 4045665 h 8091330"/>
                <a:gd name="connsiteX0" fmla="*/ 0 w 4045665"/>
                <a:gd name="connsiteY0" fmla="*/ 0 h 8091330"/>
                <a:gd name="connsiteX1" fmla="*/ 4045665 w 4045665"/>
                <a:gd name="connsiteY1" fmla="*/ 4045665 h 8091330"/>
                <a:gd name="connsiteX2" fmla="*/ 0 w 4045665"/>
                <a:gd name="connsiteY2" fmla="*/ 8091330 h 80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5665" h="8091330">
                  <a:moveTo>
                    <a:pt x="0" y="0"/>
                  </a:moveTo>
                  <a:cubicBezTo>
                    <a:pt x="2234359" y="0"/>
                    <a:pt x="4045665" y="1811306"/>
                    <a:pt x="4045665" y="4045665"/>
                  </a:cubicBezTo>
                  <a:cubicBezTo>
                    <a:pt x="4045665" y="6280024"/>
                    <a:pt x="2234359" y="8091330"/>
                    <a:pt x="0" y="809133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  <p:sp>
          <p:nvSpPr>
            <p:cNvPr id="4784" name="شكل بيضاوي 19">
              <a:extLst>
                <a:ext uri="{FF2B5EF4-FFF2-40B4-BE49-F238E27FC236}">
                  <a16:creationId xmlns:a16="http://schemas.microsoft.com/office/drawing/2014/main" id="{FDECB152-32F3-4365-9233-A8B502E07B3C}"/>
                </a:ext>
              </a:extLst>
            </p:cNvPr>
            <p:cNvSpPr/>
            <p:nvPr/>
          </p:nvSpPr>
          <p:spPr>
            <a:xfrm>
              <a:off x="6096002" y="-1043245"/>
              <a:ext cx="4472247" cy="8944494"/>
            </a:xfrm>
            <a:custGeom>
              <a:avLst/>
              <a:gdLst>
                <a:gd name="connsiteX0" fmla="*/ 0 w 8944493"/>
                <a:gd name="connsiteY0" fmla="*/ 4472247 h 8944493"/>
                <a:gd name="connsiteX1" fmla="*/ 4472247 w 8944493"/>
                <a:gd name="connsiteY1" fmla="*/ 0 h 8944493"/>
                <a:gd name="connsiteX2" fmla="*/ 8944494 w 8944493"/>
                <a:gd name="connsiteY2" fmla="*/ 4472247 h 8944493"/>
                <a:gd name="connsiteX3" fmla="*/ 4472247 w 8944493"/>
                <a:gd name="connsiteY3" fmla="*/ 8944494 h 8944493"/>
                <a:gd name="connsiteX4" fmla="*/ 0 w 8944493"/>
                <a:gd name="connsiteY4" fmla="*/ 4472247 h 8944493"/>
                <a:gd name="connsiteX0" fmla="*/ 4472247 w 8944494"/>
                <a:gd name="connsiteY0" fmla="*/ 0 h 8944494"/>
                <a:gd name="connsiteX1" fmla="*/ 8944494 w 8944494"/>
                <a:gd name="connsiteY1" fmla="*/ 4472247 h 8944494"/>
                <a:gd name="connsiteX2" fmla="*/ 4472247 w 8944494"/>
                <a:gd name="connsiteY2" fmla="*/ 8944494 h 8944494"/>
                <a:gd name="connsiteX3" fmla="*/ 0 w 8944494"/>
                <a:gd name="connsiteY3" fmla="*/ 4472247 h 8944494"/>
                <a:gd name="connsiteX4" fmla="*/ 4563687 w 8944494"/>
                <a:gd name="connsiteY4" fmla="*/ 91440 h 8944494"/>
                <a:gd name="connsiteX0" fmla="*/ 4472247 w 8944494"/>
                <a:gd name="connsiteY0" fmla="*/ 0 h 8944494"/>
                <a:gd name="connsiteX1" fmla="*/ 8944494 w 8944494"/>
                <a:gd name="connsiteY1" fmla="*/ 4472247 h 8944494"/>
                <a:gd name="connsiteX2" fmla="*/ 4472247 w 8944494"/>
                <a:gd name="connsiteY2" fmla="*/ 8944494 h 8944494"/>
                <a:gd name="connsiteX3" fmla="*/ 0 w 8944494"/>
                <a:gd name="connsiteY3" fmla="*/ 4472247 h 8944494"/>
                <a:gd name="connsiteX0" fmla="*/ 0 w 4472247"/>
                <a:gd name="connsiteY0" fmla="*/ 0 h 8944494"/>
                <a:gd name="connsiteX1" fmla="*/ 4472247 w 4472247"/>
                <a:gd name="connsiteY1" fmla="*/ 4472247 h 8944494"/>
                <a:gd name="connsiteX2" fmla="*/ 0 w 4472247"/>
                <a:gd name="connsiteY2" fmla="*/ 8944494 h 89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2247" h="8944494">
                  <a:moveTo>
                    <a:pt x="0" y="0"/>
                  </a:moveTo>
                  <a:cubicBezTo>
                    <a:pt x="2469954" y="0"/>
                    <a:pt x="4472247" y="2002293"/>
                    <a:pt x="4472247" y="4472247"/>
                  </a:cubicBezTo>
                  <a:cubicBezTo>
                    <a:pt x="4472247" y="6942201"/>
                    <a:pt x="2469954" y="8944494"/>
                    <a:pt x="0" y="8944494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endParaRPr>
            </a:p>
          </p:txBody>
        </p:sp>
      </p:grpSp>
      <p:sp>
        <p:nvSpPr>
          <p:cNvPr id="4794" name="شكل حر: شكل 4793">
            <a:extLst>
              <a:ext uri="{FF2B5EF4-FFF2-40B4-BE49-F238E27FC236}">
                <a16:creationId xmlns:a16="http://schemas.microsoft.com/office/drawing/2014/main" id="{3C60385E-4022-4F15-A23A-A15296FF327F}"/>
              </a:ext>
            </a:extLst>
          </p:cNvPr>
          <p:cNvSpPr/>
          <p:nvPr/>
        </p:nvSpPr>
        <p:spPr>
          <a:xfrm>
            <a:off x="12254561" y="-2442996"/>
            <a:ext cx="211758" cy="211758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5" name="شكل حر: شكل 4794">
            <a:extLst>
              <a:ext uri="{FF2B5EF4-FFF2-40B4-BE49-F238E27FC236}">
                <a16:creationId xmlns:a16="http://schemas.microsoft.com/office/drawing/2014/main" id="{685B75D4-583E-44A8-9774-C1A4E59D4A48}"/>
              </a:ext>
            </a:extLst>
          </p:cNvPr>
          <p:cNvSpPr/>
          <p:nvPr/>
        </p:nvSpPr>
        <p:spPr>
          <a:xfrm>
            <a:off x="5130456" y="1913610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7" name="مربع نص 4796">
            <a:extLst>
              <a:ext uri="{FF2B5EF4-FFF2-40B4-BE49-F238E27FC236}">
                <a16:creationId xmlns:a16="http://schemas.microsoft.com/office/drawing/2014/main" id="{A8CC139F-A8C9-4A8A-A81E-357FF3A84EA9}"/>
              </a:ext>
            </a:extLst>
          </p:cNvPr>
          <p:cNvSpPr txBox="1"/>
          <p:nvPr/>
        </p:nvSpPr>
        <p:spPr>
          <a:xfrm>
            <a:off x="8946739" y="6129358"/>
            <a:ext cx="3649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GE SS Two Bold" panose="020A0503020102020204" pitchFamily="18" charset="-78"/>
                <a:cs typeface="Tajawal"/>
              </a:rPr>
              <a:t>الكواكب</a:t>
            </a: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srgbClr val="84ECF7"/>
              </a:solidFill>
              <a:effectLst/>
              <a:uLnTx/>
              <a:uFillTx/>
              <a:latin typeface="Tajawal"/>
              <a:ea typeface="GE SS Two Bold" panose="020A0503020102020204" pitchFamily="18" charset="-78"/>
              <a:cs typeface="Tajaw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27965CC-2350-46EE-8E5E-FD28DB0B1512}"/>
              </a:ext>
            </a:extLst>
          </p:cNvPr>
          <p:cNvSpPr txBox="1"/>
          <p:nvPr/>
        </p:nvSpPr>
        <p:spPr>
          <a:xfrm>
            <a:off x="9007835" y="5006678"/>
            <a:ext cx="3480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النظام الشمسي</a:t>
            </a: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rgbClr val="FFDE3E"/>
              </a:solidFill>
              <a:effectLst/>
              <a:uLnTx/>
              <a:uFillTx/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D6EBC3-7288-44A6-A9ED-D04E04B20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802" y="2520603"/>
            <a:ext cx="1081910" cy="108191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26B2461-E7ED-44DD-AB9D-530B3D54E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3472" y="1761362"/>
            <a:ext cx="3944454" cy="36823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9D1B09-4354-4999-9500-569386A6F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414" y="5241721"/>
            <a:ext cx="950986" cy="793261"/>
          </a:xfrm>
          <a:prstGeom prst="rect">
            <a:avLst/>
          </a:prstGeom>
        </p:spPr>
      </p:pic>
      <p:pic>
        <p:nvPicPr>
          <p:cNvPr id="7" name="الارض">
            <a:extLst>
              <a:ext uri="{FF2B5EF4-FFF2-40B4-BE49-F238E27FC236}">
                <a16:creationId xmlns:a16="http://schemas.microsoft.com/office/drawing/2014/main" id="{E376518F-0CD5-4C39-92E2-EF3A10CBB3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160" y="5369680"/>
            <a:ext cx="900101" cy="9974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7349B8-0C6F-444A-B5CB-1E9A14EA0E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558" y="3832400"/>
            <a:ext cx="980012" cy="88303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1B2845-6B09-4649-BF0D-B7E625DAC2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9744" y="1320499"/>
            <a:ext cx="1469556" cy="152459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01CDFE-F851-43F8-8162-43A6656D4D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026" y="4660750"/>
            <a:ext cx="1889026" cy="153289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81F0BF-1F5D-4B76-9C52-B99E185CBE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9971" y="2410144"/>
            <a:ext cx="1291249" cy="132220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6DD76DD-2646-4865-A596-E9CDF08C3C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8854" y="176126"/>
            <a:ext cx="1219306" cy="131075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9826FF9-B7B7-4C4E-BD37-A9D41F1A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16331" y="2293139"/>
            <a:ext cx="662766" cy="65010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58C594-CC89-44F0-88D3-26D14162737F}"/>
              </a:ext>
            </a:extLst>
          </p:cNvPr>
          <p:cNvSpPr txBox="1"/>
          <p:nvPr/>
        </p:nvSpPr>
        <p:spPr>
          <a:xfrm>
            <a:off x="3174795" y="4991602"/>
            <a:ext cx="16148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الأرض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84ECF7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73301126-F008-4F1E-A2EF-A9833447EE7A}"/>
              </a:ext>
            </a:extLst>
          </p:cNvPr>
          <p:cNvSpPr txBox="1"/>
          <p:nvPr/>
        </p:nvSpPr>
        <p:spPr>
          <a:xfrm>
            <a:off x="525863" y="6041929"/>
            <a:ext cx="16148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DBDBDB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عطارد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DBDBDB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824AE5E8-3ECB-4DB0-A137-8E1DFC171A8E}"/>
              </a:ext>
            </a:extLst>
          </p:cNvPr>
          <p:cNvSpPr txBox="1"/>
          <p:nvPr/>
        </p:nvSpPr>
        <p:spPr>
          <a:xfrm>
            <a:off x="2669893" y="1948479"/>
            <a:ext cx="16148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36EAC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الزهرة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rgbClr val="36EAC7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7" name="مربع نص 476">
            <a:extLst>
              <a:ext uri="{FF2B5EF4-FFF2-40B4-BE49-F238E27FC236}">
                <a16:creationId xmlns:a16="http://schemas.microsoft.com/office/drawing/2014/main" id="{AAC68F7D-0D24-4B37-9059-96DBEB6DAA57}"/>
              </a:ext>
            </a:extLst>
          </p:cNvPr>
          <p:cNvSpPr txBox="1"/>
          <p:nvPr/>
        </p:nvSpPr>
        <p:spPr>
          <a:xfrm>
            <a:off x="4878151" y="3261138"/>
            <a:ext cx="16148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4615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المريخ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FF4615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8" name="مربع نص 477">
            <a:extLst>
              <a:ext uri="{FF2B5EF4-FFF2-40B4-BE49-F238E27FC236}">
                <a16:creationId xmlns:a16="http://schemas.microsoft.com/office/drawing/2014/main" id="{D65FB03A-2B47-49DE-896C-B1C11F55FD6E}"/>
              </a:ext>
            </a:extLst>
          </p:cNvPr>
          <p:cNvSpPr txBox="1"/>
          <p:nvPr/>
        </p:nvSpPr>
        <p:spPr>
          <a:xfrm>
            <a:off x="5776958" y="860853"/>
            <a:ext cx="20578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685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المشترى</a:t>
            </a: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srgbClr val="FFD685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79" name="مربع نص 478">
            <a:extLst>
              <a:ext uri="{FF2B5EF4-FFF2-40B4-BE49-F238E27FC236}">
                <a16:creationId xmlns:a16="http://schemas.microsoft.com/office/drawing/2014/main" id="{16674634-57FE-473A-B081-5A716E4149AA}"/>
              </a:ext>
            </a:extLst>
          </p:cNvPr>
          <p:cNvSpPr txBox="1"/>
          <p:nvPr/>
        </p:nvSpPr>
        <p:spPr>
          <a:xfrm>
            <a:off x="6828608" y="6044523"/>
            <a:ext cx="2057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A92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زحل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rgbClr val="FFA927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80" name="مربع نص 479">
            <a:extLst>
              <a:ext uri="{FF2B5EF4-FFF2-40B4-BE49-F238E27FC236}">
                <a16:creationId xmlns:a16="http://schemas.microsoft.com/office/drawing/2014/main" id="{A85AB90F-58BE-4FEB-84EC-8CC062BB2133}"/>
              </a:ext>
            </a:extLst>
          </p:cNvPr>
          <p:cNvSpPr txBox="1"/>
          <p:nvPr/>
        </p:nvSpPr>
        <p:spPr>
          <a:xfrm>
            <a:off x="8111291" y="3716035"/>
            <a:ext cx="20578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66A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اورانوس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66ACFF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4AE5E235-16BB-41E4-A85A-319D9FBF1703}"/>
              </a:ext>
            </a:extLst>
          </p:cNvPr>
          <p:cNvSpPr txBox="1"/>
          <p:nvPr/>
        </p:nvSpPr>
        <p:spPr>
          <a:xfrm>
            <a:off x="8889579" y="1452834"/>
            <a:ext cx="20578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BA9CDB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نبتون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srgbClr val="BA9CDB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E4CBDBF8-A1EA-42DC-AAC6-B0A92C2011FB}"/>
              </a:ext>
            </a:extLst>
          </p:cNvPr>
          <p:cNvSpPr txBox="1"/>
          <p:nvPr/>
        </p:nvSpPr>
        <p:spPr>
          <a:xfrm>
            <a:off x="10904167" y="2995125"/>
            <a:ext cx="12463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بلوتو</a:t>
            </a:r>
            <a:endParaRPr kumimoji="0" lang="ar-EG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195893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EBA8F3-F0E3-4B34-8D71-E88F2EE2632E}"/>
              </a:ext>
            </a:extLst>
          </p:cNvPr>
          <p:cNvSpPr txBox="1"/>
          <p:nvPr/>
        </p:nvSpPr>
        <p:spPr>
          <a:xfrm>
            <a:off x="1052398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DBDBDB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عطارد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DBDBDB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997C6B7-0564-42AD-85AE-396222EB6DB4}"/>
              </a:ext>
            </a:extLst>
          </p:cNvPr>
          <p:cNvSpPr txBox="1"/>
          <p:nvPr/>
        </p:nvSpPr>
        <p:spPr>
          <a:xfrm>
            <a:off x="329583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A2E03885-26F5-47E7-A8A0-AD2766F20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901" y="1002664"/>
            <a:ext cx="5114987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صورة 178">
            <a:extLst>
              <a:ext uri="{FF2B5EF4-FFF2-40B4-BE49-F238E27FC236}">
                <a16:creationId xmlns:a16="http://schemas.microsoft.com/office/drawing/2014/main" id="{B3D90B1E-615A-4FF1-BEE5-59C93537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10"/>
          <a:stretch/>
        </p:blipFill>
        <p:spPr>
          <a:xfrm>
            <a:off x="9025764" y="4079872"/>
            <a:ext cx="2118167" cy="1884795"/>
          </a:xfrm>
          <a:prstGeom prst="rect">
            <a:avLst/>
          </a:prstGeom>
        </p:spPr>
      </p:pic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27EA8CFB-95C3-45E6-99EF-ADA0B0B2946B}"/>
              </a:ext>
            </a:extLst>
          </p:cNvPr>
          <p:cNvSpPr txBox="1"/>
          <p:nvPr/>
        </p:nvSpPr>
        <p:spPr>
          <a:xfrm>
            <a:off x="2578359" y="264818"/>
            <a:ext cx="7035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النظام الشمسي</a:t>
            </a:r>
            <a:endParaRPr lang="ar-EG" sz="48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pic>
        <p:nvPicPr>
          <p:cNvPr id="178" name="صورة 177">
            <a:extLst>
              <a:ext uri="{FF2B5EF4-FFF2-40B4-BE49-F238E27FC236}">
                <a16:creationId xmlns:a16="http://schemas.microsoft.com/office/drawing/2014/main" id="{B63E3549-5161-4785-8EE7-E5518DC44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53" y="1365650"/>
            <a:ext cx="1760048" cy="1694456"/>
          </a:xfrm>
          <a:prstGeom prst="rect">
            <a:avLst/>
          </a:prstGeom>
        </p:spPr>
      </p:pic>
      <p:grpSp>
        <p:nvGrpSpPr>
          <p:cNvPr id="180" name="مجموعة 179">
            <a:extLst>
              <a:ext uri="{FF2B5EF4-FFF2-40B4-BE49-F238E27FC236}">
                <a16:creationId xmlns:a16="http://schemas.microsoft.com/office/drawing/2014/main" id="{A2C45B3B-48DB-43B6-A2E9-B5CEAF6571BF}"/>
              </a:ext>
            </a:extLst>
          </p:cNvPr>
          <p:cNvGrpSpPr/>
          <p:nvPr/>
        </p:nvGrpSpPr>
        <p:grpSpPr>
          <a:xfrm>
            <a:off x="1716166" y="4064559"/>
            <a:ext cx="1556910" cy="1850391"/>
            <a:chOff x="1317565" y="1294672"/>
            <a:chExt cx="3930902" cy="4671887"/>
          </a:xfrm>
        </p:grpSpPr>
        <p:pic>
          <p:nvPicPr>
            <p:cNvPr id="182" name="صورة 181">
              <a:extLst>
                <a:ext uri="{FF2B5EF4-FFF2-40B4-BE49-F238E27FC236}">
                  <a16:creationId xmlns:a16="http://schemas.microsoft.com/office/drawing/2014/main" id="{0AD2B9A4-9B7D-4A0C-8E66-E06DBE67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689" y="2747592"/>
              <a:ext cx="3901778" cy="3218967"/>
            </a:xfrm>
            <a:prstGeom prst="rect">
              <a:avLst/>
            </a:prstGeom>
          </p:spPr>
        </p:pic>
        <p:pic>
          <p:nvPicPr>
            <p:cNvPr id="183" name="صورة 182">
              <a:extLst>
                <a:ext uri="{FF2B5EF4-FFF2-40B4-BE49-F238E27FC236}">
                  <a16:creationId xmlns:a16="http://schemas.microsoft.com/office/drawing/2014/main" id="{97E1D3C5-6F0E-4EB1-8EC8-CD5447D0D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7565" y="1294672"/>
              <a:ext cx="1688738" cy="1487553"/>
            </a:xfrm>
            <a:prstGeom prst="rect">
              <a:avLst/>
            </a:prstGeom>
          </p:spPr>
        </p:pic>
      </p:grpSp>
      <p:pic>
        <p:nvPicPr>
          <p:cNvPr id="184" name="صورة 183">
            <a:extLst>
              <a:ext uri="{FF2B5EF4-FFF2-40B4-BE49-F238E27FC236}">
                <a16:creationId xmlns:a16="http://schemas.microsoft.com/office/drawing/2014/main" id="{A44B22FB-9B8F-44A1-935D-7AECDFE2F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634" y="1508190"/>
            <a:ext cx="1347975" cy="1347975"/>
          </a:xfrm>
          <a:prstGeom prst="rect">
            <a:avLst/>
          </a:prstGeom>
        </p:spPr>
      </p:pic>
      <p:pic>
        <p:nvPicPr>
          <p:cNvPr id="185" name="صورة 184">
            <a:extLst>
              <a:ext uri="{FF2B5EF4-FFF2-40B4-BE49-F238E27FC236}">
                <a16:creationId xmlns:a16="http://schemas.microsoft.com/office/drawing/2014/main" id="{C3EF67AD-4B47-45C4-A771-680316BDDA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297" t="50173"/>
          <a:stretch/>
        </p:blipFill>
        <p:spPr>
          <a:xfrm>
            <a:off x="8632886" y="1223183"/>
            <a:ext cx="2950024" cy="1605486"/>
          </a:xfrm>
          <a:prstGeom prst="rect">
            <a:avLst/>
          </a:prstGeom>
        </p:spPr>
      </p:pic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59D5638D-4BC6-4FD3-8FBC-C55162D69B79}"/>
              </a:ext>
            </a:extLst>
          </p:cNvPr>
          <p:cNvSpPr txBox="1"/>
          <p:nvPr/>
        </p:nvSpPr>
        <p:spPr>
          <a:xfrm>
            <a:off x="8472279" y="3060106"/>
            <a:ext cx="2622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93BEF9"/>
                </a:solidFill>
                <a:ea typeface="GE SS Two Bold" panose="020A0503020102020204" pitchFamily="18" charset="-78"/>
              </a:rPr>
              <a:t>الكواكب</a:t>
            </a:r>
            <a:endParaRPr lang="ar-EG" sz="2400" dirty="0">
              <a:solidFill>
                <a:srgbClr val="93BEF9"/>
              </a:solidFill>
              <a:ea typeface="GE SS Two Bold" panose="020A0503020102020204" pitchFamily="18" charset="-78"/>
            </a:endParaRP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0F1DFF52-5FAA-4663-B75F-4364A3A06F9F}"/>
              </a:ext>
            </a:extLst>
          </p:cNvPr>
          <p:cNvSpPr txBox="1"/>
          <p:nvPr/>
        </p:nvSpPr>
        <p:spPr>
          <a:xfrm>
            <a:off x="4784923" y="3060106"/>
            <a:ext cx="2622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84ECF7"/>
                </a:solidFill>
                <a:ea typeface="GE SS Two Bold" panose="020A0503020102020204" pitchFamily="18" charset="-78"/>
              </a:rPr>
              <a:t>الشهب</a:t>
            </a:r>
            <a:endParaRPr lang="ar-EG" sz="2400" dirty="0">
              <a:solidFill>
                <a:srgbClr val="84ECF7"/>
              </a:solidFill>
              <a:ea typeface="GE SS Two Bold" panose="020A0503020102020204" pitchFamily="18" charset="-78"/>
            </a:endParaRPr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2BEB14E2-3D09-49C2-89A1-E4E9A1DC9BA2}"/>
              </a:ext>
            </a:extLst>
          </p:cNvPr>
          <p:cNvSpPr txBox="1"/>
          <p:nvPr/>
        </p:nvSpPr>
        <p:spPr>
          <a:xfrm>
            <a:off x="1127207" y="3060106"/>
            <a:ext cx="2622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4C5CE"/>
                </a:solidFill>
                <a:ea typeface="GE SS Two Bold" panose="020A0503020102020204" pitchFamily="18" charset="-78"/>
              </a:rPr>
              <a:t>الأقمار</a:t>
            </a:r>
            <a:endParaRPr lang="ar-EG" sz="2400" dirty="0">
              <a:solidFill>
                <a:srgbClr val="C4C5CE"/>
              </a:solidFill>
              <a:ea typeface="GE SS Two Bold" panose="020A0503020102020204" pitchFamily="18" charset="-78"/>
            </a:endParaRPr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FBA409DB-0C3C-4E66-BA7F-1838C277CBCB}"/>
              </a:ext>
            </a:extLst>
          </p:cNvPr>
          <p:cNvSpPr txBox="1"/>
          <p:nvPr/>
        </p:nvSpPr>
        <p:spPr>
          <a:xfrm>
            <a:off x="8556564" y="5964667"/>
            <a:ext cx="2622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B50F"/>
                </a:solidFill>
                <a:ea typeface="GE SS Two Bold" panose="020A0503020102020204" pitchFamily="18" charset="-78"/>
              </a:rPr>
              <a:t>المذنبات</a:t>
            </a:r>
            <a:endParaRPr lang="ar-EG" sz="2400" dirty="0">
              <a:solidFill>
                <a:srgbClr val="FFB50F"/>
              </a:solidFill>
              <a:ea typeface="GE SS Two Bold" panose="020A0503020102020204" pitchFamily="18" charset="-78"/>
            </a:endParaRP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D8269D94-3663-4FDE-BC2A-52D60A140E5C}"/>
              </a:ext>
            </a:extLst>
          </p:cNvPr>
          <p:cNvSpPr txBox="1"/>
          <p:nvPr/>
        </p:nvSpPr>
        <p:spPr>
          <a:xfrm>
            <a:off x="1084844" y="5964667"/>
            <a:ext cx="2622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C4C5CE"/>
                </a:solidFill>
                <a:ea typeface="GE SS Two Bold" panose="020A0503020102020204" pitchFamily="18" charset="-78"/>
              </a:rPr>
              <a:t>كويكبات</a:t>
            </a:r>
            <a:endParaRPr lang="ar-EG" sz="2400" dirty="0">
              <a:solidFill>
                <a:srgbClr val="C4C5CE"/>
              </a:solidFill>
              <a:ea typeface="GE SS Two Bold" panose="020A0503020102020204" pitchFamily="18" charset="-78"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9F5E0479-8744-4146-8212-FCC1EC0FE701}"/>
              </a:ext>
            </a:extLst>
          </p:cNvPr>
          <p:cNvSpPr txBox="1"/>
          <p:nvPr/>
        </p:nvSpPr>
        <p:spPr>
          <a:xfrm>
            <a:off x="4784923" y="5914950"/>
            <a:ext cx="2622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DE3E"/>
                </a:solidFill>
                <a:ea typeface="GE SS Two Bold" panose="020A0503020102020204" pitchFamily="18" charset="-78"/>
              </a:rPr>
              <a:t>الشمس</a:t>
            </a:r>
            <a:endParaRPr lang="ar-EG" sz="2400" dirty="0">
              <a:solidFill>
                <a:srgbClr val="FFDE3E"/>
              </a:solidFill>
              <a:ea typeface="GE SS Two Bold" panose="020A0503020102020204" pitchFamily="18" charset="-78"/>
            </a:endParaRPr>
          </a:p>
        </p:txBody>
      </p:sp>
      <p:pic>
        <p:nvPicPr>
          <p:cNvPr id="192" name="صورة 191">
            <a:extLst>
              <a:ext uri="{FF2B5EF4-FFF2-40B4-BE49-F238E27FC236}">
                <a16:creationId xmlns:a16="http://schemas.microsoft.com/office/drawing/2014/main" id="{0156E80E-5007-49D8-98D0-F6B372FC7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2200" y="3643076"/>
            <a:ext cx="2486530" cy="23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4953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4642081-45E8-4DA7-AF41-F532E16AF749}"/>
              </a:ext>
            </a:extLst>
          </p:cNvPr>
          <p:cNvSpPr txBox="1"/>
          <p:nvPr/>
        </p:nvSpPr>
        <p:spPr>
          <a:xfrm>
            <a:off x="6282509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36EAC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الزهرة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36EAC7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15D9B32-A36B-41DC-9667-F83F86CA74EB}"/>
              </a:ext>
            </a:extLst>
          </p:cNvPr>
          <p:cNvSpPr txBox="1"/>
          <p:nvPr/>
        </p:nvSpPr>
        <p:spPr>
          <a:xfrm>
            <a:off x="5603357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92FFE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AE20A53-E248-4ECF-855E-A0CCE9357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0" y="1047774"/>
            <a:ext cx="4560203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60018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6" name="صورة 4795">
            <a:extLst>
              <a:ext uri="{FF2B5EF4-FFF2-40B4-BE49-F238E27FC236}">
                <a16:creationId xmlns:a16="http://schemas.microsoft.com/office/drawing/2014/main" id="{68469EB9-D28A-4AAB-8079-22D5E7EE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25A759C-DB1E-4EB8-A719-A1BE8EADB755}"/>
              </a:ext>
            </a:extLst>
          </p:cNvPr>
          <p:cNvSpPr txBox="1"/>
          <p:nvPr/>
        </p:nvSpPr>
        <p:spPr>
          <a:xfrm>
            <a:off x="1571613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كوكب الأرض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84ECF7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E0338F14-A877-46A7-A05A-C7D30839600F}"/>
              </a:ext>
            </a:extLst>
          </p:cNvPr>
          <p:cNvSpPr txBox="1"/>
          <p:nvPr/>
        </p:nvSpPr>
        <p:spPr>
          <a:xfrm>
            <a:off x="892461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4325A19-0EF2-470D-B2BD-14977A29643A}"/>
              </a:ext>
            </a:extLst>
          </p:cNvPr>
          <p:cNvSpPr txBox="1"/>
          <p:nvPr/>
        </p:nvSpPr>
        <p:spPr>
          <a:xfrm>
            <a:off x="4164230" y="5475054"/>
            <a:ext cx="38635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rgbClr val="FFDE3E"/>
              </a:solidFill>
              <a:effectLst/>
              <a:uLnTx/>
              <a:uFillTx/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CA1CB3-0CBD-45DA-84D3-AE711AF6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34" y="1097078"/>
            <a:ext cx="4206605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1155"/>
      </p:ext>
    </p:extLst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6" name="صورة 4795">
            <a:extLst>
              <a:ext uri="{FF2B5EF4-FFF2-40B4-BE49-F238E27FC236}">
                <a16:creationId xmlns:a16="http://schemas.microsoft.com/office/drawing/2014/main" id="{68469EB9-D28A-4AAB-8079-22D5E7EE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25A759C-DB1E-4EB8-A719-A1BE8EADB755}"/>
              </a:ext>
            </a:extLst>
          </p:cNvPr>
          <p:cNvSpPr txBox="1"/>
          <p:nvPr/>
        </p:nvSpPr>
        <p:spPr>
          <a:xfrm>
            <a:off x="6282509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FF4615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كوكب المريخ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FF4615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E0338F14-A877-46A7-A05A-C7D30839600F}"/>
              </a:ext>
            </a:extLst>
          </p:cNvPr>
          <p:cNvSpPr txBox="1"/>
          <p:nvPr/>
        </p:nvSpPr>
        <p:spPr>
          <a:xfrm>
            <a:off x="5603357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9A2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4325A19-0EF2-470D-B2BD-14977A29643A}"/>
              </a:ext>
            </a:extLst>
          </p:cNvPr>
          <p:cNvSpPr txBox="1"/>
          <p:nvPr/>
        </p:nvSpPr>
        <p:spPr>
          <a:xfrm>
            <a:off x="4164230" y="5475054"/>
            <a:ext cx="38635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rgbClr val="FFDE3E"/>
              </a:solidFill>
              <a:effectLst/>
              <a:uLnTx/>
              <a:uFillTx/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91F3F4-17AC-4242-AF2A-AC1D8113E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84" y="1236149"/>
            <a:ext cx="461507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90239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49C9E1E9-13F1-4CB2-99E2-B1024FF2E560}"/>
              </a:ext>
            </a:extLst>
          </p:cNvPr>
          <p:cNvSpPr txBox="1"/>
          <p:nvPr/>
        </p:nvSpPr>
        <p:spPr>
          <a:xfrm>
            <a:off x="1052398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FFD685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المشترى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FFD685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927FBAD1-D82A-4636-8BBB-790AB7074239}"/>
              </a:ext>
            </a:extLst>
          </p:cNvPr>
          <p:cNvSpPr txBox="1"/>
          <p:nvPr/>
        </p:nvSpPr>
        <p:spPr>
          <a:xfrm>
            <a:off x="232753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84ECF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119" name="صورة 118">
            <a:extLst>
              <a:ext uri="{FF2B5EF4-FFF2-40B4-BE49-F238E27FC236}">
                <a16:creationId xmlns:a16="http://schemas.microsoft.com/office/drawing/2014/main" id="{6C8184ED-A588-41BD-B666-38AB13E98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728238"/>
            <a:ext cx="5224725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091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ربع نص 73">
            <a:extLst>
              <a:ext uri="{FF2B5EF4-FFF2-40B4-BE49-F238E27FC236}">
                <a16:creationId xmlns:a16="http://schemas.microsoft.com/office/drawing/2014/main" id="{98806BB6-84DC-4EC3-9C0B-27FD2FB8EF55}"/>
              </a:ext>
            </a:extLst>
          </p:cNvPr>
          <p:cNvSpPr txBox="1"/>
          <p:nvPr/>
        </p:nvSpPr>
        <p:spPr>
          <a:xfrm>
            <a:off x="1052398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FFA927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زحل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FFA927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681A55A-1FF9-4DB6-ADC9-2F9577C5C011}"/>
              </a:ext>
            </a:extLst>
          </p:cNvPr>
          <p:cNvSpPr txBox="1"/>
          <p:nvPr/>
        </p:nvSpPr>
        <p:spPr>
          <a:xfrm>
            <a:off x="268050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871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76" name="صورة 75">
            <a:extLst>
              <a:ext uri="{FF2B5EF4-FFF2-40B4-BE49-F238E27FC236}">
                <a16:creationId xmlns:a16="http://schemas.microsoft.com/office/drawing/2014/main" id="{C177A6DC-D796-4C36-83D0-46264073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7082"/>
            <a:ext cx="5938019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6630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7818A7D-3C57-402C-9D88-92D4C9D0E891}"/>
              </a:ext>
            </a:extLst>
          </p:cNvPr>
          <p:cNvSpPr txBox="1"/>
          <p:nvPr/>
        </p:nvSpPr>
        <p:spPr>
          <a:xfrm>
            <a:off x="6282509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66A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اورانوس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66ACFF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FC076A8-116C-484E-B89F-60A83500DE6B}"/>
              </a:ext>
            </a:extLst>
          </p:cNvPr>
          <p:cNvSpPr txBox="1"/>
          <p:nvPr/>
        </p:nvSpPr>
        <p:spPr>
          <a:xfrm>
            <a:off x="5603357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DCECFF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0894B2A4-BCF9-4357-8F45-B4D490836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0" y="834927"/>
            <a:ext cx="5060119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3645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مربع نص 299">
            <a:extLst>
              <a:ext uri="{FF2B5EF4-FFF2-40B4-BE49-F238E27FC236}">
                <a16:creationId xmlns:a16="http://schemas.microsoft.com/office/drawing/2014/main" id="{DC083809-24C0-4F29-88FD-1C59AA93DDA3}"/>
              </a:ext>
            </a:extLst>
          </p:cNvPr>
          <p:cNvSpPr txBox="1"/>
          <p:nvPr/>
        </p:nvSpPr>
        <p:spPr>
          <a:xfrm>
            <a:off x="6282509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BA9CDB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نبتون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BA9CDB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301" name="مربع نص 300">
            <a:extLst>
              <a:ext uri="{FF2B5EF4-FFF2-40B4-BE49-F238E27FC236}">
                <a16:creationId xmlns:a16="http://schemas.microsoft.com/office/drawing/2014/main" id="{6C18675C-9EB6-4CB2-82F9-0F621FBC48BE}"/>
              </a:ext>
            </a:extLst>
          </p:cNvPr>
          <p:cNvSpPr txBox="1"/>
          <p:nvPr/>
        </p:nvSpPr>
        <p:spPr>
          <a:xfrm>
            <a:off x="5603357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CE4F9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302" name="صورة 301">
            <a:extLst>
              <a:ext uri="{FF2B5EF4-FFF2-40B4-BE49-F238E27FC236}">
                <a16:creationId xmlns:a16="http://schemas.microsoft.com/office/drawing/2014/main" id="{0DD4E65B-0094-4C6F-A5EF-79DC4DA53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9" y="764817"/>
            <a:ext cx="4950381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472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ربع نص 65">
            <a:extLst>
              <a:ext uri="{FF2B5EF4-FFF2-40B4-BE49-F238E27FC236}">
                <a16:creationId xmlns:a16="http://schemas.microsoft.com/office/drawing/2014/main" id="{2D7C6B7F-8581-4315-9BD9-16A2B476BDBF}"/>
              </a:ext>
            </a:extLst>
          </p:cNvPr>
          <p:cNvSpPr txBox="1"/>
          <p:nvPr/>
        </p:nvSpPr>
        <p:spPr>
          <a:xfrm>
            <a:off x="1052398" y="857082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BFDDDA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بلوتو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BFDDDA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D42EAE16-4B6D-437F-8336-68B28A6B5E46}"/>
              </a:ext>
            </a:extLst>
          </p:cNvPr>
          <p:cNvSpPr txBox="1"/>
          <p:nvPr/>
        </p:nvSpPr>
        <p:spPr>
          <a:xfrm>
            <a:off x="397657" y="2137009"/>
            <a:ext cx="558280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إذا كنت تحتاج إلى عدد أكبر من الفقرات يتيح لك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زيادة عدد الفقرات كما تريد، النص لن يبدو مقسما ولا يحوي أخطاء لغوية،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مفيد لمصممي المواقع على وجه الخصوص، حيث يحتاج العميل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فى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E4F4F2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كثير من الأحيان أن يطلع على صورة حقيقية لتصميم الموقع.</a:t>
            </a:r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2729C394-1390-42E8-A37F-C3948728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30" y="1910964"/>
            <a:ext cx="3090940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769"/>
      </p:ext>
    </p:extLst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5" name="مجموعة 4774">
            <a:extLst>
              <a:ext uri="{FF2B5EF4-FFF2-40B4-BE49-F238E27FC236}">
                <a16:creationId xmlns:a16="http://schemas.microsoft.com/office/drawing/2014/main" id="{42D0185D-CDC8-4600-BFF0-EB427FFF6A63}"/>
              </a:ext>
            </a:extLst>
          </p:cNvPr>
          <p:cNvGrpSpPr/>
          <p:nvPr/>
        </p:nvGrpSpPr>
        <p:grpSpPr>
          <a:xfrm>
            <a:off x="-60107" y="-1024680"/>
            <a:ext cx="4472249" cy="8944494"/>
            <a:chOff x="6096000" y="-1043245"/>
            <a:chExt cx="4472249" cy="8944494"/>
          </a:xfrm>
        </p:grpSpPr>
        <p:sp>
          <p:nvSpPr>
            <p:cNvPr id="4776" name="شكل بيضاوي 4">
              <a:extLst>
                <a:ext uri="{FF2B5EF4-FFF2-40B4-BE49-F238E27FC236}">
                  <a16:creationId xmlns:a16="http://schemas.microsoft.com/office/drawing/2014/main" id="{64F580A0-9839-4F15-8557-442FC6344970}"/>
                </a:ext>
              </a:extLst>
            </p:cNvPr>
            <p:cNvSpPr/>
            <p:nvPr/>
          </p:nvSpPr>
          <p:spPr>
            <a:xfrm>
              <a:off x="6096002" y="2503091"/>
              <a:ext cx="925911" cy="1851822"/>
            </a:xfrm>
            <a:custGeom>
              <a:avLst/>
              <a:gdLst>
                <a:gd name="connsiteX0" fmla="*/ 0 w 1851821"/>
                <a:gd name="connsiteY0" fmla="*/ 925911 h 1851821"/>
                <a:gd name="connsiteX1" fmla="*/ 925911 w 1851821"/>
                <a:gd name="connsiteY1" fmla="*/ 0 h 1851821"/>
                <a:gd name="connsiteX2" fmla="*/ 1851822 w 1851821"/>
                <a:gd name="connsiteY2" fmla="*/ 925911 h 1851821"/>
                <a:gd name="connsiteX3" fmla="*/ 925911 w 1851821"/>
                <a:gd name="connsiteY3" fmla="*/ 1851822 h 1851821"/>
                <a:gd name="connsiteX4" fmla="*/ 0 w 1851821"/>
                <a:gd name="connsiteY4" fmla="*/ 925911 h 1851821"/>
                <a:gd name="connsiteX0" fmla="*/ 925911 w 1851822"/>
                <a:gd name="connsiteY0" fmla="*/ 0 h 1851822"/>
                <a:gd name="connsiteX1" fmla="*/ 1851822 w 1851822"/>
                <a:gd name="connsiteY1" fmla="*/ 925911 h 1851822"/>
                <a:gd name="connsiteX2" fmla="*/ 925911 w 1851822"/>
                <a:gd name="connsiteY2" fmla="*/ 1851822 h 1851822"/>
                <a:gd name="connsiteX3" fmla="*/ 0 w 1851822"/>
                <a:gd name="connsiteY3" fmla="*/ 925911 h 1851822"/>
                <a:gd name="connsiteX4" fmla="*/ 1017351 w 1851822"/>
                <a:gd name="connsiteY4" fmla="*/ 91440 h 1851822"/>
                <a:gd name="connsiteX0" fmla="*/ 925911 w 1851822"/>
                <a:gd name="connsiteY0" fmla="*/ 0 h 1851822"/>
                <a:gd name="connsiteX1" fmla="*/ 1851822 w 1851822"/>
                <a:gd name="connsiteY1" fmla="*/ 925911 h 1851822"/>
                <a:gd name="connsiteX2" fmla="*/ 925911 w 1851822"/>
                <a:gd name="connsiteY2" fmla="*/ 1851822 h 1851822"/>
                <a:gd name="connsiteX3" fmla="*/ 0 w 1851822"/>
                <a:gd name="connsiteY3" fmla="*/ 925911 h 1851822"/>
                <a:gd name="connsiteX0" fmla="*/ 0 w 925911"/>
                <a:gd name="connsiteY0" fmla="*/ 0 h 1851822"/>
                <a:gd name="connsiteX1" fmla="*/ 925911 w 925911"/>
                <a:gd name="connsiteY1" fmla="*/ 925911 h 1851822"/>
                <a:gd name="connsiteX2" fmla="*/ 0 w 925911"/>
                <a:gd name="connsiteY2" fmla="*/ 1851822 h 185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911" h="1851822">
                  <a:moveTo>
                    <a:pt x="0" y="0"/>
                  </a:moveTo>
                  <a:cubicBezTo>
                    <a:pt x="511367" y="0"/>
                    <a:pt x="925911" y="414544"/>
                    <a:pt x="925911" y="925911"/>
                  </a:cubicBezTo>
                  <a:cubicBezTo>
                    <a:pt x="925911" y="1437278"/>
                    <a:pt x="511367" y="1851822"/>
                    <a:pt x="0" y="185182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777" name="شكل بيضاوي 5">
              <a:extLst>
                <a:ext uri="{FF2B5EF4-FFF2-40B4-BE49-F238E27FC236}">
                  <a16:creationId xmlns:a16="http://schemas.microsoft.com/office/drawing/2014/main" id="{265A40C2-D2F0-4D88-9A1F-9253BE37915F}"/>
                </a:ext>
              </a:extLst>
            </p:cNvPr>
            <p:cNvSpPr/>
            <p:nvPr/>
          </p:nvSpPr>
          <p:spPr>
            <a:xfrm>
              <a:off x="6096000" y="2024155"/>
              <a:ext cx="1404845" cy="2809690"/>
            </a:xfrm>
            <a:custGeom>
              <a:avLst/>
              <a:gdLst>
                <a:gd name="connsiteX0" fmla="*/ 0 w 2809690"/>
                <a:gd name="connsiteY0" fmla="*/ 1404845 h 2809690"/>
                <a:gd name="connsiteX1" fmla="*/ 1404845 w 2809690"/>
                <a:gd name="connsiteY1" fmla="*/ 0 h 2809690"/>
                <a:gd name="connsiteX2" fmla="*/ 2809690 w 2809690"/>
                <a:gd name="connsiteY2" fmla="*/ 1404845 h 2809690"/>
                <a:gd name="connsiteX3" fmla="*/ 1404845 w 2809690"/>
                <a:gd name="connsiteY3" fmla="*/ 2809690 h 2809690"/>
                <a:gd name="connsiteX4" fmla="*/ 0 w 2809690"/>
                <a:gd name="connsiteY4" fmla="*/ 1404845 h 2809690"/>
                <a:gd name="connsiteX0" fmla="*/ 1404845 w 2809690"/>
                <a:gd name="connsiteY0" fmla="*/ 0 h 2809690"/>
                <a:gd name="connsiteX1" fmla="*/ 2809690 w 2809690"/>
                <a:gd name="connsiteY1" fmla="*/ 1404845 h 2809690"/>
                <a:gd name="connsiteX2" fmla="*/ 1404845 w 2809690"/>
                <a:gd name="connsiteY2" fmla="*/ 2809690 h 2809690"/>
                <a:gd name="connsiteX3" fmla="*/ 0 w 2809690"/>
                <a:gd name="connsiteY3" fmla="*/ 1404845 h 2809690"/>
                <a:gd name="connsiteX4" fmla="*/ 1496285 w 2809690"/>
                <a:gd name="connsiteY4" fmla="*/ 91440 h 2809690"/>
                <a:gd name="connsiteX0" fmla="*/ 1404845 w 2809690"/>
                <a:gd name="connsiteY0" fmla="*/ 0 h 2809690"/>
                <a:gd name="connsiteX1" fmla="*/ 2809690 w 2809690"/>
                <a:gd name="connsiteY1" fmla="*/ 1404845 h 2809690"/>
                <a:gd name="connsiteX2" fmla="*/ 1404845 w 2809690"/>
                <a:gd name="connsiteY2" fmla="*/ 2809690 h 2809690"/>
                <a:gd name="connsiteX3" fmla="*/ 0 w 2809690"/>
                <a:gd name="connsiteY3" fmla="*/ 1404845 h 2809690"/>
                <a:gd name="connsiteX0" fmla="*/ 0 w 1404845"/>
                <a:gd name="connsiteY0" fmla="*/ 0 h 2809690"/>
                <a:gd name="connsiteX1" fmla="*/ 1404845 w 1404845"/>
                <a:gd name="connsiteY1" fmla="*/ 1404845 h 2809690"/>
                <a:gd name="connsiteX2" fmla="*/ 0 w 1404845"/>
                <a:gd name="connsiteY2" fmla="*/ 2809690 h 28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845" h="2809690">
                  <a:moveTo>
                    <a:pt x="0" y="0"/>
                  </a:moveTo>
                  <a:cubicBezTo>
                    <a:pt x="775874" y="0"/>
                    <a:pt x="1404845" y="628971"/>
                    <a:pt x="1404845" y="1404845"/>
                  </a:cubicBezTo>
                  <a:cubicBezTo>
                    <a:pt x="1404845" y="2180719"/>
                    <a:pt x="775874" y="2809690"/>
                    <a:pt x="0" y="280969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778" name="شكل بيضاوي 11">
              <a:extLst>
                <a:ext uri="{FF2B5EF4-FFF2-40B4-BE49-F238E27FC236}">
                  <a16:creationId xmlns:a16="http://schemas.microsoft.com/office/drawing/2014/main" id="{0BA5E607-D309-42D8-BD2D-8C3C24004643}"/>
                </a:ext>
              </a:extLst>
            </p:cNvPr>
            <p:cNvSpPr/>
            <p:nvPr/>
          </p:nvSpPr>
          <p:spPr>
            <a:xfrm>
              <a:off x="6096002" y="1653831"/>
              <a:ext cx="1775171" cy="3550342"/>
            </a:xfrm>
            <a:custGeom>
              <a:avLst/>
              <a:gdLst>
                <a:gd name="connsiteX0" fmla="*/ 0 w 3550341"/>
                <a:gd name="connsiteY0" fmla="*/ 1775171 h 3550341"/>
                <a:gd name="connsiteX1" fmla="*/ 1775171 w 3550341"/>
                <a:gd name="connsiteY1" fmla="*/ 0 h 3550341"/>
                <a:gd name="connsiteX2" fmla="*/ 3550342 w 3550341"/>
                <a:gd name="connsiteY2" fmla="*/ 1775171 h 3550341"/>
                <a:gd name="connsiteX3" fmla="*/ 1775171 w 3550341"/>
                <a:gd name="connsiteY3" fmla="*/ 3550342 h 3550341"/>
                <a:gd name="connsiteX4" fmla="*/ 0 w 3550341"/>
                <a:gd name="connsiteY4" fmla="*/ 1775171 h 3550341"/>
                <a:gd name="connsiteX0" fmla="*/ 1775171 w 3550342"/>
                <a:gd name="connsiteY0" fmla="*/ 0 h 3550342"/>
                <a:gd name="connsiteX1" fmla="*/ 3550342 w 3550342"/>
                <a:gd name="connsiteY1" fmla="*/ 1775171 h 3550342"/>
                <a:gd name="connsiteX2" fmla="*/ 1775171 w 3550342"/>
                <a:gd name="connsiteY2" fmla="*/ 3550342 h 3550342"/>
                <a:gd name="connsiteX3" fmla="*/ 0 w 3550342"/>
                <a:gd name="connsiteY3" fmla="*/ 1775171 h 3550342"/>
                <a:gd name="connsiteX4" fmla="*/ 1866611 w 3550342"/>
                <a:gd name="connsiteY4" fmla="*/ 91440 h 3550342"/>
                <a:gd name="connsiteX0" fmla="*/ 1775171 w 3550342"/>
                <a:gd name="connsiteY0" fmla="*/ 0 h 3550342"/>
                <a:gd name="connsiteX1" fmla="*/ 3550342 w 3550342"/>
                <a:gd name="connsiteY1" fmla="*/ 1775171 h 3550342"/>
                <a:gd name="connsiteX2" fmla="*/ 1775171 w 3550342"/>
                <a:gd name="connsiteY2" fmla="*/ 3550342 h 3550342"/>
                <a:gd name="connsiteX3" fmla="*/ 0 w 3550342"/>
                <a:gd name="connsiteY3" fmla="*/ 1775171 h 3550342"/>
                <a:gd name="connsiteX0" fmla="*/ 0 w 1775171"/>
                <a:gd name="connsiteY0" fmla="*/ 0 h 3550342"/>
                <a:gd name="connsiteX1" fmla="*/ 1775171 w 1775171"/>
                <a:gd name="connsiteY1" fmla="*/ 1775171 h 3550342"/>
                <a:gd name="connsiteX2" fmla="*/ 0 w 1775171"/>
                <a:gd name="connsiteY2" fmla="*/ 3550342 h 355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5171" h="3550342">
                  <a:moveTo>
                    <a:pt x="0" y="0"/>
                  </a:moveTo>
                  <a:cubicBezTo>
                    <a:pt x="980400" y="0"/>
                    <a:pt x="1775171" y="794771"/>
                    <a:pt x="1775171" y="1775171"/>
                  </a:cubicBezTo>
                  <a:cubicBezTo>
                    <a:pt x="1775171" y="2755571"/>
                    <a:pt x="980400" y="3550342"/>
                    <a:pt x="0" y="355034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79" name="شكل بيضاوي 14">
              <a:extLst>
                <a:ext uri="{FF2B5EF4-FFF2-40B4-BE49-F238E27FC236}">
                  <a16:creationId xmlns:a16="http://schemas.microsoft.com/office/drawing/2014/main" id="{D1C3BD9C-5511-4B21-83B0-86521A2997D5}"/>
                </a:ext>
              </a:extLst>
            </p:cNvPr>
            <p:cNvSpPr/>
            <p:nvPr/>
          </p:nvSpPr>
          <p:spPr>
            <a:xfrm>
              <a:off x="6096002" y="1205039"/>
              <a:ext cx="2223963" cy="4447926"/>
            </a:xfrm>
            <a:custGeom>
              <a:avLst/>
              <a:gdLst>
                <a:gd name="connsiteX0" fmla="*/ 0 w 4447925"/>
                <a:gd name="connsiteY0" fmla="*/ 2223963 h 4447925"/>
                <a:gd name="connsiteX1" fmla="*/ 2223963 w 4447925"/>
                <a:gd name="connsiteY1" fmla="*/ 0 h 4447925"/>
                <a:gd name="connsiteX2" fmla="*/ 4447926 w 4447925"/>
                <a:gd name="connsiteY2" fmla="*/ 2223963 h 4447925"/>
                <a:gd name="connsiteX3" fmla="*/ 2223963 w 4447925"/>
                <a:gd name="connsiteY3" fmla="*/ 4447926 h 4447925"/>
                <a:gd name="connsiteX4" fmla="*/ 0 w 4447925"/>
                <a:gd name="connsiteY4" fmla="*/ 2223963 h 4447925"/>
                <a:gd name="connsiteX0" fmla="*/ 2223963 w 4447926"/>
                <a:gd name="connsiteY0" fmla="*/ 0 h 4447926"/>
                <a:gd name="connsiteX1" fmla="*/ 4447926 w 4447926"/>
                <a:gd name="connsiteY1" fmla="*/ 2223963 h 4447926"/>
                <a:gd name="connsiteX2" fmla="*/ 2223963 w 4447926"/>
                <a:gd name="connsiteY2" fmla="*/ 4447926 h 4447926"/>
                <a:gd name="connsiteX3" fmla="*/ 0 w 4447926"/>
                <a:gd name="connsiteY3" fmla="*/ 2223963 h 4447926"/>
                <a:gd name="connsiteX4" fmla="*/ 2315403 w 4447926"/>
                <a:gd name="connsiteY4" fmla="*/ 91440 h 4447926"/>
                <a:gd name="connsiteX0" fmla="*/ 2223963 w 4447926"/>
                <a:gd name="connsiteY0" fmla="*/ 0 h 4447926"/>
                <a:gd name="connsiteX1" fmla="*/ 4447926 w 4447926"/>
                <a:gd name="connsiteY1" fmla="*/ 2223963 h 4447926"/>
                <a:gd name="connsiteX2" fmla="*/ 2223963 w 4447926"/>
                <a:gd name="connsiteY2" fmla="*/ 4447926 h 4447926"/>
                <a:gd name="connsiteX3" fmla="*/ 0 w 4447926"/>
                <a:gd name="connsiteY3" fmla="*/ 2223963 h 4447926"/>
                <a:gd name="connsiteX0" fmla="*/ 0 w 2223963"/>
                <a:gd name="connsiteY0" fmla="*/ 0 h 4447926"/>
                <a:gd name="connsiteX1" fmla="*/ 2223963 w 2223963"/>
                <a:gd name="connsiteY1" fmla="*/ 2223963 h 4447926"/>
                <a:gd name="connsiteX2" fmla="*/ 0 w 2223963"/>
                <a:gd name="connsiteY2" fmla="*/ 4447926 h 444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963" h="4447926">
                  <a:moveTo>
                    <a:pt x="0" y="0"/>
                  </a:moveTo>
                  <a:cubicBezTo>
                    <a:pt x="1228261" y="0"/>
                    <a:pt x="2223963" y="995702"/>
                    <a:pt x="2223963" y="2223963"/>
                  </a:cubicBezTo>
                  <a:cubicBezTo>
                    <a:pt x="2223963" y="3452224"/>
                    <a:pt x="1228261" y="4447926"/>
                    <a:pt x="0" y="4447926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0" name="شكل بيضاوي 15">
              <a:extLst>
                <a:ext uri="{FF2B5EF4-FFF2-40B4-BE49-F238E27FC236}">
                  <a16:creationId xmlns:a16="http://schemas.microsoft.com/office/drawing/2014/main" id="{DE59DF85-FAD9-41BD-BBC6-973D2C9570C1}"/>
                </a:ext>
              </a:extLst>
            </p:cNvPr>
            <p:cNvSpPr/>
            <p:nvPr/>
          </p:nvSpPr>
          <p:spPr>
            <a:xfrm>
              <a:off x="6096002" y="728174"/>
              <a:ext cx="2700828" cy="5401656"/>
            </a:xfrm>
            <a:custGeom>
              <a:avLst/>
              <a:gdLst>
                <a:gd name="connsiteX0" fmla="*/ 0 w 5401655"/>
                <a:gd name="connsiteY0" fmla="*/ 2700828 h 5401655"/>
                <a:gd name="connsiteX1" fmla="*/ 2700828 w 5401655"/>
                <a:gd name="connsiteY1" fmla="*/ 0 h 5401655"/>
                <a:gd name="connsiteX2" fmla="*/ 5401656 w 5401655"/>
                <a:gd name="connsiteY2" fmla="*/ 2700828 h 5401655"/>
                <a:gd name="connsiteX3" fmla="*/ 2700828 w 5401655"/>
                <a:gd name="connsiteY3" fmla="*/ 5401656 h 5401655"/>
                <a:gd name="connsiteX4" fmla="*/ 0 w 5401655"/>
                <a:gd name="connsiteY4" fmla="*/ 2700828 h 5401655"/>
                <a:gd name="connsiteX0" fmla="*/ 2700828 w 5401656"/>
                <a:gd name="connsiteY0" fmla="*/ 0 h 5401656"/>
                <a:gd name="connsiteX1" fmla="*/ 5401656 w 5401656"/>
                <a:gd name="connsiteY1" fmla="*/ 2700828 h 5401656"/>
                <a:gd name="connsiteX2" fmla="*/ 2700828 w 5401656"/>
                <a:gd name="connsiteY2" fmla="*/ 5401656 h 5401656"/>
                <a:gd name="connsiteX3" fmla="*/ 0 w 5401656"/>
                <a:gd name="connsiteY3" fmla="*/ 2700828 h 5401656"/>
                <a:gd name="connsiteX4" fmla="*/ 2792268 w 5401656"/>
                <a:gd name="connsiteY4" fmla="*/ 91440 h 5401656"/>
                <a:gd name="connsiteX0" fmla="*/ 2700828 w 5401656"/>
                <a:gd name="connsiteY0" fmla="*/ 0 h 5401656"/>
                <a:gd name="connsiteX1" fmla="*/ 5401656 w 5401656"/>
                <a:gd name="connsiteY1" fmla="*/ 2700828 h 5401656"/>
                <a:gd name="connsiteX2" fmla="*/ 2700828 w 5401656"/>
                <a:gd name="connsiteY2" fmla="*/ 5401656 h 5401656"/>
                <a:gd name="connsiteX3" fmla="*/ 0 w 5401656"/>
                <a:gd name="connsiteY3" fmla="*/ 2700828 h 5401656"/>
                <a:gd name="connsiteX0" fmla="*/ 0 w 2700828"/>
                <a:gd name="connsiteY0" fmla="*/ 0 h 5401656"/>
                <a:gd name="connsiteX1" fmla="*/ 2700828 w 2700828"/>
                <a:gd name="connsiteY1" fmla="*/ 2700828 h 5401656"/>
                <a:gd name="connsiteX2" fmla="*/ 0 w 2700828"/>
                <a:gd name="connsiteY2" fmla="*/ 5401656 h 540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828" h="5401656">
                  <a:moveTo>
                    <a:pt x="0" y="0"/>
                  </a:moveTo>
                  <a:cubicBezTo>
                    <a:pt x="1491626" y="0"/>
                    <a:pt x="2700828" y="1209202"/>
                    <a:pt x="2700828" y="2700828"/>
                  </a:cubicBezTo>
                  <a:cubicBezTo>
                    <a:pt x="2700828" y="4192454"/>
                    <a:pt x="1491626" y="5401656"/>
                    <a:pt x="0" y="5401656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1" name="شكل بيضاوي 16">
              <a:extLst>
                <a:ext uri="{FF2B5EF4-FFF2-40B4-BE49-F238E27FC236}">
                  <a16:creationId xmlns:a16="http://schemas.microsoft.com/office/drawing/2014/main" id="{C9EE4F4B-BB50-4785-BEDB-8BF6738B4893}"/>
                </a:ext>
              </a:extLst>
            </p:cNvPr>
            <p:cNvSpPr/>
            <p:nvPr/>
          </p:nvSpPr>
          <p:spPr>
            <a:xfrm>
              <a:off x="6096000" y="296762"/>
              <a:ext cx="3132238" cy="6264476"/>
            </a:xfrm>
            <a:custGeom>
              <a:avLst/>
              <a:gdLst>
                <a:gd name="connsiteX0" fmla="*/ 0 w 6264476"/>
                <a:gd name="connsiteY0" fmla="*/ 3132238 h 6264476"/>
                <a:gd name="connsiteX1" fmla="*/ 3132238 w 6264476"/>
                <a:gd name="connsiteY1" fmla="*/ 0 h 6264476"/>
                <a:gd name="connsiteX2" fmla="*/ 6264476 w 6264476"/>
                <a:gd name="connsiteY2" fmla="*/ 3132238 h 6264476"/>
                <a:gd name="connsiteX3" fmla="*/ 3132238 w 6264476"/>
                <a:gd name="connsiteY3" fmla="*/ 6264476 h 6264476"/>
                <a:gd name="connsiteX4" fmla="*/ 0 w 6264476"/>
                <a:gd name="connsiteY4" fmla="*/ 3132238 h 6264476"/>
                <a:gd name="connsiteX0" fmla="*/ 3132238 w 6264476"/>
                <a:gd name="connsiteY0" fmla="*/ 0 h 6264476"/>
                <a:gd name="connsiteX1" fmla="*/ 6264476 w 6264476"/>
                <a:gd name="connsiteY1" fmla="*/ 3132238 h 6264476"/>
                <a:gd name="connsiteX2" fmla="*/ 3132238 w 6264476"/>
                <a:gd name="connsiteY2" fmla="*/ 6264476 h 6264476"/>
                <a:gd name="connsiteX3" fmla="*/ 0 w 6264476"/>
                <a:gd name="connsiteY3" fmla="*/ 3132238 h 6264476"/>
                <a:gd name="connsiteX4" fmla="*/ 3223678 w 6264476"/>
                <a:gd name="connsiteY4" fmla="*/ 91440 h 6264476"/>
                <a:gd name="connsiteX0" fmla="*/ 3132238 w 6264476"/>
                <a:gd name="connsiteY0" fmla="*/ 0 h 6264476"/>
                <a:gd name="connsiteX1" fmla="*/ 6264476 w 6264476"/>
                <a:gd name="connsiteY1" fmla="*/ 3132238 h 6264476"/>
                <a:gd name="connsiteX2" fmla="*/ 3132238 w 6264476"/>
                <a:gd name="connsiteY2" fmla="*/ 6264476 h 6264476"/>
                <a:gd name="connsiteX3" fmla="*/ 0 w 6264476"/>
                <a:gd name="connsiteY3" fmla="*/ 3132238 h 6264476"/>
                <a:gd name="connsiteX0" fmla="*/ 0 w 3132238"/>
                <a:gd name="connsiteY0" fmla="*/ 0 h 6264476"/>
                <a:gd name="connsiteX1" fmla="*/ 3132238 w 3132238"/>
                <a:gd name="connsiteY1" fmla="*/ 3132238 h 6264476"/>
                <a:gd name="connsiteX2" fmla="*/ 0 w 3132238"/>
                <a:gd name="connsiteY2" fmla="*/ 6264476 h 62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238" h="6264476">
                  <a:moveTo>
                    <a:pt x="0" y="0"/>
                  </a:moveTo>
                  <a:cubicBezTo>
                    <a:pt x="1729887" y="0"/>
                    <a:pt x="3132238" y="1402351"/>
                    <a:pt x="3132238" y="3132238"/>
                  </a:cubicBezTo>
                  <a:cubicBezTo>
                    <a:pt x="3132238" y="4862125"/>
                    <a:pt x="1729887" y="6264476"/>
                    <a:pt x="0" y="6264476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2" name="شكل بيضاوي 17">
              <a:extLst>
                <a:ext uri="{FF2B5EF4-FFF2-40B4-BE49-F238E27FC236}">
                  <a16:creationId xmlns:a16="http://schemas.microsoft.com/office/drawing/2014/main" id="{CA3C2679-1AA8-4449-96F1-4419E9DE1F40}"/>
                </a:ext>
              </a:extLst>
            </p:cNvPr>
            <p:cNvSpPr/>
            <p:nvPr/>
          </p:nvSpPr>
          <p:spPr>
            <a:xfrm>
              <a:off x="6096002" y="-170918"/>
              <a:ext cx="3599920" cy="7199840"/>
            </a:xfrm>
            <a:custGeom>
              <a:avLst/>
              <a:gdLst>
                <a:gd name="connsiteX0" fmla="*/ 0 w 7199839"/>
                <a:gd name="connsiteY0" fmla="*/ 3599920 h 7199839"/>
                <a:gd name="connsiteX1" fmla="*/ 3599920 w 7199839"/>
                <a:gd name="connsiteY1" fmla="*/ 0 h 7199839"/>
                <a:gd name="connsiteX2" fmla="*/ 7199840 w 7199839"/>
                <a:gd name="connsiteY2" fmla="*/ 3599920 h 7199839"/>
                <a:gd name="connsiteX3" fmla="*/ 3599920 w 7199839"/>
                <a:gd name="connsiteY3" fmla="*/ 7199840 h 7199839"/>
                <a:gd name="connsiteX4" fmla="*/ 0 w 7199839"/>
                <a:gd name="connsiteY4" fmla="*/ 3599920 h 7199839"/>
                <a:gd name="connsiteX0" fmla="*/ 3599920 w 7199840"/>
                <a:gd name="connsiteY0" fmla="*/ 0 h 7199840"/>
                <a:gd name="connsiteX1" fmla="*/ 7199840 w 7199840"/>
                <a:gd name="connsiteY1" fmla="*/ 3599920 h 7199840"/>
                <a:gd name="connsiteX2" fmla="*/ 3599920 w 7199840"/>
                <a:gd name="connsiteY2" fmla="*/ 7199840 h 7199840"/>
                <a:gd name="connsiteX3" fmla="*/ 0 w 7199840"/>
                <a:gd name="connsiteY3" fmla="*/ 3599920 h 7199840"/>
                <a:gd name="connsiteX4" fmla="*/ 3691360 w 7199840"/>
                <a:gd name="connsiteY4" fmla="*/ 91440 h 7199840"/>
                <a:gd name="connsiteX0" fmla="*/ 3599920 w 7199840"/>
                <a:gd name="connsiteY0" fmla="*/ 0 h 7199840"/>
                <a:gd name="connsiteX1" fmla="*/ 7199840 w 7199840"/>
                <a:gd name="connsiteY1" fmla="*/ 3599920 h 7199840"/>
                <a:gd name="connsiteX2" fmla="*/ 3599920 w 7199840"/>
                <a:gd name="connsiteY2" fmla="*/ 7199840 h 7199840"/>
                <a:gd name="connsiteX3" fmla="*/ 0 w 7199840"/>
                <a:gd name="connsiteY3" fmla="*/ 3599920 h 7199840"/>
                <a:gd name="connsiteX0" fmla="*/ 0 w 3599920"/>
                <a:gd name="connsiteY0" fmla="*/ 0 h 7199840"/>
                <a:gd name="connsiteX1" fmla="*/ 3599920 w 3599920"/>
                <a:gd name="connsiteY1" fmla="*/ 3599920 h 7199840"/>
                <a:gd name="connsiteX2" fmla="*/ 0 w 3599920"/>
                <a:gd name="connsiteY2" fmla="*/ 7199840 h 719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9920" h="7199840">
                  <a:moveTo>
                    <a:pt x="0" y="0"/>
                  </a:moveTo>
                  <a:cubicBezTo>
                    <a:pt x="1988181" y="0"/>
                    <a:pt x="3599920" y="1611739"/>
                    <a:pt x="3599920" y="3599920"/>
                  </a:cubicBezTo>
                  <a:cubicBezTo>
                    <a:pt x="3599920" y="5588101"/>
                    <a:pt x="1988181" y="7199840"/>
                    <a:pt x="0" y="719984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3" name="شكل بيضاوي 18">
              <a:extLst>
                <a:ext uri="{FF2B5EF4-FFF2-40B4-BE49-F238E27FC236}">
                  <a16:creationId xmlns:a16="http://schemas.microsoft.com/office/drawing/2014/main" id="{B62743F7-E72E-4092-9A6F-FF46DD0BCBDB}"/>
                </a:ext>
              </a:extLst>
            </p:cNvPr>
            <p:cNvSpPr/>
            <p:nvPr/>
          </p:nvSpPr>
          <p:spPr>
            <a:xfrm>
              <a:off x="6096000" y="-616665"/>
              <a:ext cx="4045665" cy="8091330"/>
            </a:xfrm>
            <a:custGeom>
              <a:avLst/>
              <a:gdLst>
                <a:gd name="connsiteX0" fmla="*/ 0 w 8091330"/>
                <a:gd name="connsiteY0" fmla="*/ 4045665 h 8091330"/>
                <a:gd name="connsiteX1" fmla="*/ 4045665 w 8091330"/>
                <a:gd name="connsiteY1" fmla="*/ 0 h 8091330"/>
                <a:gd name="connsiteX2" fmla="*/ 8091330 w 8091330"/>
                <a:gd name="connsiteY2" fmla="*/ 4045665 h 8091330"/>
                <a:gd name="connsiteX3" fmla="*/ 4045665 w 8091330"/>
                <a:gd name="connsiteY3" fmla="*/ 8091330 h 8091330"/>
                <a:gd name="connsiteX4" fmla="*/ 0 w 8091330"/>
                <a:gd name="connsiteY4" fmla="*/ 4045665 h 8091330"/>
                <a:gd name="connsiteX0" fmla="*/ 4045665 w 8091330"/>
                <a:gd name="connsiteY0" fmla="*/ 0 h 8091330"/>
                <a:gd name="connsiteX1" fmla="*/ 8091330 w 8091330"/>
                <a:gd name="connsiteY1" fmla="*/ 4045665 h 8091330"/>
                <a:gd name="connsiteX2" fmla="*/ 4045665 w 8091330"/>
                <a:gd name="connsiteY2" fmla="*/ 8091330 h 8091330"/>
                <a:gd name="connsiteX3" fmla="*/ 0 w 8091330"/>
                <a:gd name="connsiteY3" fmla="*/ 4045665 h 8091330"/>
                <a:gd name="connsiteX4" fmla="*/ 4137105 w 8091330"/>
                <a:gd name="connsiteY4" fmla="*/ 91440 h 8091330"/>
                <a:gd name="connsiteX0" fmla="*/ 4045665 w 8091330"/>
                <a:gd name="connsiteY0" fmla="*/ 0 h 8091330"/>
                <a:gd name="connsiteX1" fmla="*/ 8091330 w 8091330"/>
                <a:gd name="connsiteY1" fmla="*/ 4045665 h 8091330"/>
                <a:gd name="connsiteX2" fmla="*/ 4045665 w 8091330"/>
                <a:gd name="connsiteY2" fmla="*/ 8091330 h 8091330"/>
                <a:gd name="connsiteX3" fmla="*/ 0 w 8091330"/>
                <a:gd name="connsiteY3" fmla="*/ 4045665 h 8091330"/>
                <a:gd name="connsiteX0" fmla="*/ 0 w 4045665"/>
                <a:gd name="connsiteY0" fmla="*/ 0 h 8091330"/>
                <a:gd name="connsiteX1" fmla="*/ 4045665 w 4045665"/>
                <a:gd name="connsiteY1" fmla="*/ 4045665 h 8091330"/>
                <a:gd name="connsiteX2" fmla="*/ 0 w 4045665"/>
                <a:gd name="connsiteY2" fmla="*/ 8091330 h 809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5665" h="8091330">
                  <a:moveTo>
                    <a:pt x="0" y="0"/>
                  </a:moveTo>
                  <a:cubicBezTo>
                    <a:pt x="2234359" y="0"/>
                    <a:pt x="4045665" y="1811306"/>
                    <a:pt x="4045665" y="4045665"/>
                  </a:cubicBezTo>
                  <a:cubicBezTo>
                    <a:pt x="4045665" y="6280024"/>
                    <a:pt x="2234359" y="8091330"/>
                    <a:pt x="0" y="809133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4784" name="شكل بيضاوي 19">
              <a:extLst>
                <a:ext uri="{FF2B5EF4-FFF2-40B4-BE49-F238E27FC236}">
                  <a16:creationId xmlns:a16="http://schemas.microsoft.com/office/drawing/2014/main" id="{FDECB152-32F3-4365-9233-A8B502E07B3C}"/>
                </a:ext>
              </a:extLst>
            </p:cNvPr>
            <p:cNvSpPr/>
            <p:nvPr/>
          </p:nvSpPr>
          <p:spPr>
            <a:xfrm>
              <a:off x="6096002" y="-1043245"/>
              <a:ext cx="4472247" cy="8944494"/>
            </a:xfrm>
            <a:custGeom>
              <a:avLst/>
              <a:gdLst>
                <a:gd name="connsiteX0" fmla="*/ 0 w 8944493"/>
                <a:gd name="connsiteY0" fmla="*/ 4472247 h 8944493"/>
                <a:gd name="connsiteX1" fmla="*/ 4472247 w 8944493"/>
                <a:gd name="connsiteY1" fmla="*/ 0 h 8944493"/>
                <a:gd name="connsiteX2" fmla="*/ 8944494 w 8944493"/>
                <a:gd name="connsiteY2" fmla="*/ 4472247 h 8944493"/>
                <a:gd name="connsiteX3" fmla="*/ 4472247 w 8944493"/>
                <a:gd name="connsiteY3" fmla="*/ 8944494 h 8944493"/>
                <a:gd name="connsiteX4" fmla="*/ 0 w 8944493"/>
                <a:gd name="connsiteY4" fmla="*/ 4472247 h 8944493"/>
                <a:gd name="connsiteX0" fmla="*/ 4472247 w 8944494"/>
                <a:gd name="connsiteY0" fmla="*/ 0 h 8944494"/>
                <a:gd name="connsiteX1" fmla="*/ 8944494 w 8944494"/>
                <a:gd name="connsiteY1" fmla="*/ 4472247 h 8944494"/>
                <a:gd name="connsiteX2" fmla="*/ 4472247 w 8944494"/>
                <a:gd name="connsiteY2" fmla="*/ 8944494 h 8944494"/>
                <a:gd name="connsiteX3" fmla="*/ 0 w 8944494"/>
                <a:gd name="connsiteY3" fmla="*/ 4472247 h 8944494"/>
                <a:gd name="connsiteX4" fmla="*/ 4563687 w 8944494"/>
                <a:gd name="connsiteY4" fmla="*/ 91440 h 8944494"/>
                <a:gd name="connsiteX0" fmla="*/ 4472247 w 8944494"/>
                <a:gd name="connsiteY0" fmla="*/ 0 h 8944494"/>
                <a:gd name="connsiteX1" fmla="*/ 8944494 w 8944494"/>
                <a:gd name="connsiteY1" fmla="*/ 4472247 h 8944494"/>
                <a:gd name="connsiteX2" fmla="*/ 4472247 w 8944494"/>
                <a:gd name="connsiteY2" fmla="*/ 8944494 h 8944494"/>
                <a:gd name="connsiteX3" fmla="*/ 0 w 8944494"/>
                <a:gd name="connsiteY3" fmla="*/ 4472247 h 8944494"/>
                <a:gd name="connsiteX0" fmla="*/ 0 w 4472247"/>
                <a:gd name="connsiteY0" fmla="*/ 0 h 8944494"/>
                <a:gd name="connsiteX1" fmla="*/ 4472247 w 4472247"/>
                <a:gd name="connsiteY1" fmla="*/ 4472247 h 8944494"/>
                <a:gd name="connsiteX2" fmla="*/ 0 w 4472247"/>
                <a:gd name="connsiteY2" fmla="*/ 8944494 h 89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2247" h="8944494">
                  <a:moveTo>
                    <a:pt x="0" y="0"/>
                  </a:moveTo>
                  <a:cubicBezTo>
                    <a:pt x="2469954" y="0"/>
                    <a:pt x="4472247" y="2002293"/>
                    <a:pt x="4472247" y="4472247"/>
                  </a:cubicBezTo>
                  <a:cubicBezTo>
                    <a:pt x="4472247" y="6942201"/>
                    <a:pt x="2469954" y="8944494"/>
                    <a:pt x="0" y="894449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27965CC-2350-46EE-8E5E-FD28DB0B1512}"/>
              </a:ext>
            </a:extLst>
          </p:cNvPr>
          <p:cNvSpPr txBox="1"/>
          <p:nvPr/>
        </p:nvSpPr>
        <p:spPr>
          <a:xfrm>
            <a:off x="4647837" y="2820948"/>
            <a:ext cx="703528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شكرا</a:t>
            </a:r>
            <a:endParaRPr lang="ar-EG" sz="66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4789" name="شكل حر: شكل 4788">
            <a:extLst>
              <a:ext uri="{FF2B5EF4-FFF2-40B4-BE49-F238E27FC236}">
                <a16:creationId xmlns:a16="http://schemas.microsoft.com/office/drawing/2014/main" id="{B186A03C-A81D-4AE8-996B-DE97D3BD6DE8}"/>
              </a:ext>
            </a:extLst>
          </p:cNvPr>
          <p:cNvSpPr/>
          <p:nvPr/>
        </p:nvSpPr>
        <p:spPr>
          <a:xfrm rot="2791638">
            <a:off x="8371693" y="1541848"/>
            <a:ext cx="233334" cy="233436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90" name="شكل حر: شكل 4789">
            <a:extLst>
              <a:ext uri="{FF2B5EF4-FFF2-40B4-BE49-F238E27FC236}">
                <a16:creationId xmlns:a16="http://schemas.microsoft.com/office/drawing/2014/main" id="{AAE1C39B-D057-4E9F-9551-E82414FD7A64}"/>
              </a:ext>
            </a:extLst>
          </p:cNvPr>
          <p:cNvSpPr/>
          <p:nvPr/>
        </p:nvSpPr>
        <p:spPr>
          <a:xfrm rot="2372369">
            <a:off x="6471103" y="4394690"/>
            <a:ext cx="224659" cy="224757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1" name="شكل حر: شكل 4790">
            <a:extLst>
              <a:ext uri="{FF2B5EF4-FFF2-40B4-BE49-F238E27FC236}">
                <a16:creationId xmlns:a16="http://schemas.microsoft.com/office/drawing/2014/main" id="{A055CA89-4371-4E1E-B1D3-356ED9726BF4}"/>
              </a:ext>
            </a:extLst>
          </p:cNvPr>
          <p:cNvSpPr/>
          <p:nvPr/>
        </p:nvSpPr>
        <p:spPr>
          <a:xfrm rot="1470332">
            <a:off x="8195879" y="5179078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2" name="شكل حر: شكل 4791">
            <a:extLst>
              <a:ext uri="{FF2B5EF4-FFF2-40B4-BE49-F238E27FC236}">
                <a16:creationId xmlns:a16="http://schemas.microsoft.com/office/drawing/2014/main" id="{A1EF3690-7987-485B-99F0-11C6E09C4194}"/>
              </a:ext>
            </a:extLst>
          </p:cNvPr>
          <p:cNvSpPr/>
          <p:nvPr/>
        </p:nvSpPr>
        <p:spPr>
          <a:xfrm rot="4527205">
            <a:off x="4774171" y="345711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3" name="شكل حر: شكل 4792">
            <a:extLst>
              <a:ext uri="{FF2B5EF4-FFF2-40B4-BE49-F238E27FC236}">
                <a16:creationId xmlns:a16="http://schemas.microsoft.com/office/drawing/2014/main" id="{6E4F9CA7-9223-427C-B8FF-78E60542A5C1}"/>
              </a:ext>
            </a:extLst>
          </p:cNvPr>
          <p:cNvSpPr/>
          <p:nvPr/>
        </p:nvSpPr>
        <p:spPr>
          <a:xfrm>
            <a:off x="6013590" y="2000387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94" name="شكل حر: شكل 4793">
            <a:extLst>
              <a:ext uri="{FF2B5EF4-FFF2-40B4-BE49-F238E27FC236}">
                <a16:creationId xmlns:a16="http://schemas.microsoft.com/office/drawing/2014/main" id="{3C60385E-4022-4F15-A23A-A15296FF327F}"/>
              </a:ext>
            </a:extLst>
          </p:cNvPr>
          <p:cNvSpPr/>
          <p:nvPr/>
        </p:nvSpPr>
        <p:spPr>
          <a:xfrm>
            <a:off x="4700983" y="1035773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  <p:sp>
        <p:nvSpPr>
          <p:cNvPr id="4797" name="مربع نص 4796">
            <a:extLst>
              <a:ext uri="{FF2B5EF4-FFF2-40B4-BE49-F238E27FC236}">
                <a16:creationId xmlns:a16="http://schemas.microsoft.com/office/drawing/2014/main" id="{A8CC139F-A8C9-4A8A-A81E-357FF3A84EA9}"/>
              </a:ext>
            </a:extLst>
          </p:cNvPr>
          <p:cNvSpPr txBox="1"/>
          <p:nvPr/>
        </p:nvSpPr>
        <p:spPr>
          <a:xfrm>
            <a:off x="6323816" y="3792668"/>
            <a:ext cx="3649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تحرير النص</a:t>
            </a:r>
            <a:endParaRPr lang="ar-EG" dirty="0">
              <a:solidFill>
                <a:srgbClr val="84ECF7"/>
              </a:solidFill>
              <a:ea typeface="GE SS Two Bold" panose="020A05030201020202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624DDC-04D6-4CD2-88B4-C2C86E9D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086" y="1987778"/>
            <a:ext cx="5310076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077131-42D0-EE0C-2C45-D96384E9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F821D7-4434-0C5D-B0AA-B583682D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73AA136-1CE8-A799-4035-6154B1BF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9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مربع نص 89">
            <a:extLst>
              <a:ext uri="{FF2B5EF4-FFF2-40B4-BE49-F238E27FC236}">
                <a16:creationId xmlns:a16="http://schemas.microsoft.com/office/drawing/2014/main" id="{E153833A-202F-422B-84A3-172AB7A72AB0}"/>
              </a:ext>
            </a:extLst>
          </p:cNvPr>
          <p:cNvSpPr txBox="1"/>
          <p:nvPr/>
        </p:nvSpPr>
        <p:spPr>
          <a:xfrm>
            <a:off x="6873492" y="1048685"/>
            <a:ext cx="4441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rgbClr val="FFAF44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الشمس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FFAF44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9A171745-368C-4ABD-9063-11EE4A3C3DF1}"/>
              </a:ext>
            </a:extLst>
          </p:cNvPr>
          <p:cNvSpPr txBox="1"/>
          <p:nvPr/>
        </p:nvSpPr>
        <p:spPr>
          <a:xfrm>
            <a:off x="7047211" y="2064348"/>
            <a:ext cx="3954222" cy="2550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</p:txBody>
      </p:sp>
      <p:pic>
        <p:nvPicPr>
          <p:cNvPr id="92" name="صورة 91">
            <a:extLst>
              <a:ext uri="{FF2B5EF4-FFF2-40B4-BE49-F238E27FC236}">
                <a16:creationId xmlns:a16="http://schemas.microsoft.com/office/drawing/2014/main" id="{22D37A1F-C942-433A-B32A-0FE7DF6A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780" y="407714"/>
            <a:ext cx="9395081" cy="87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331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0" y="422089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  المستخدم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Tajawal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E4D96F-4DFD-4770-819E-8D2A4C2C428D}"/>
              </a:ext>
            </a:extLst>
          </p:cNvPr>
          <p:cNvSpPr txBox="1"/>
          <p:nvPr/>
        </p:nvSpPr>
        <p:spPr>
          <a:xfrm>
            <a:off x="0" y="1986867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4FAC82-1448-48BA-A09D-6610855F1E88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6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62E031D-E935-40B0-9D77-8DF7CC6BC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5" r="21310" b="79195"/>
          <a:stretch/>
        </p:blipFill>
        <p:spPr>
          <a:xfrm>
            <a:off x="0" y="2491068"/>
            <a:ext cx="12192000" cy="4366932"/>
          </a:xfrm>
          <a:prstGeom prst="rect">
            <a:avLst/>
          </a:prstGeom>
        </p:spPr>
      </p:pic>
      <p:sp>
        <p:nvSpPr>
          <p:cNvPr id="90" name="مربع نص 89">
            <a:extLst>
              <a:ext uri="{FF2B5EF4-FFF2-40B4-BE49-F238E27FC236}">
                <a16:creationId xmlns:a16="http://schemas.microsoft.com/office/drawing/2014/main" id="{E153833A-202F-422B-84A3-172AB7A72AB0}"/>
              </a:ext>
            </a:extLst>
          </p:cNvPr>
          <p:cNvSpPr txBox="1"/>
          <p:nvPr/>
        </p:nvSpPr>
        <p:spPr>
          <a:xfrm>
            <a:off x="2540004" y="1750853"/>
            <a:ext cx="71119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تبلغ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درجة حرارة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غلاف الشمس</a:t>
            </a:r>
            <a:endParaRPr kumimoji="0" lang="ar-EG" sz="4000" b="0" i="0" u="none" strike="noStrike" kern="1200" cap="none" spc="0" normalizeH="0" baseline="0" noProof="0" dirty="0">
              <a:ln>
                <a:noFill/>
              </a:ln>
              <a:solidFill>
                <a:srgbClr val="FFDE3E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sp>
        <p:nvSpPr>
          <p:cNvPr id="94" name="شكل حر: شكل 93">
            <a:extLst>
              <a:ext uri="{FF2B5EF4-FFF2-40B4-BE49-F238E27FC236}">
                <a16:creationId xmlns:a16="http://schemas.microsoft.com/office/drawing/2014/main" id="{A421305A-BECF-4402-BC8D-9E36AE3373AF}"/>
              </a:ext>
            </a:extLst>
          </p:cNvPr>
          <p:cNvSpPr/>
          <p:nvPr/>
        </p:nvSpPr>
        <p:spPr>
          <a:xfrm>
            <a:off x="7847860" y="535129"/>
            <a:ext cx="499321" cy="1105121"/>
          </a:xfrm>
          <a:custGeom>
            <a:avLst/>
            <a:gdLst>
              <a:gd name="connsiteX0" fmla="*/ 1070822 w 2141643"/>
              <a:gd name="connsiteY0" fmla="*/ 4418997 h 4739989"/>
              <a:gd name="connsiteX1" fmla="*/ 343239 w 2141643"/>
              <a:gd name="connsiteY1" fmla="*/ 3835861 h 4739989"/>
              <a:gd name="connsiteX2" fmla="*/ 749829 w 2141643"/>
              <a:gd name="connsiteY2" fmla="*/ 2995930 h 4739989"/>
              <a:gd name="connsiteX3" fmla="*/ 749829 w 2141643"/>
              <a:gd name="connsiteY3" fmla="*/ 641985 h 4739989"/>
              <a:gd name="connsiteX4" fmla="*/ 1070822 w 2141643"/>
              <a:gd name="connsiteY4" fmla="*/ 320993 h 4739989"/>
              <a:gd name="connsiteX5" fmla="*/ 1391814 w 2141643"/>
              <a:gd name="connsiteY5" fmla="*/ 641985 h 4739989"/>
              <a:gd name="connsiteX6" fmla="*/ 1391814 w 2141643"/>
              <a:gd name="connsiteY6" fmla="*/ 2995930 h 4739989"/>
              <a:gd name="connsiteX7" fmla="*/ 1798405 w 2141643"/>
              <a:gd name="connsiteY7" fmla="*/ 3835861 h 4739989"/>
              <a:gd name="connsiteX8" fmla="*/ 1070822 w 2141643"/>
              <a:gd name="connsiteY8" fmla="*/ 4418997 h 4739989"/>
              <a:gd name="connsiteX9" fmla="*/ 1070822 w 2141643"/>
              <a:gd name="connsiteY9" fmla="*/ 4418997 h 4739989"/>
              <a:gd name="connsiteX10" fmla="*/ 1712807 w 2141643"/>
              <a:gd name="connsiteY10" fmla="*/ 2814034 h 4739989"/>
              <a:gd name="connsiteX11" fmla="*/ 1712807 w 2141643"/>
              <a:gd name="connsiteY11" fmla="*/ 641985 h 4739989"/>
              <a:gd name="connsiteX12" fmla="*/ 1070822 w 2141643"/>
              <a:gd name="connsiteY12" fmla="*/ 0 h 4739989"/>
              <a:gd name="connsiteX13" fmla="*/ 428837 w 2141643"/>
              <a:gd name="connsiteY13" fmla="*/ 641985 h 4739989"/>
              <a:gd name="connsiteX14" fmla="*/ 428837 w 2141643"/>
              <a:gd name="connsiteY14" fmla="*/ 2814034 h 4739989"/>
              <a:gd name="connsiteX15" fmla="*/ 54346 w 2141643"/>
              <a:gd name="connsiteY15" fmla="*/ 4007056 h 4739989"/>
              <a:gd name="connsiteX16" fmla="*/ 1070822 w 2141643"/>
              <a:gd name="connsiteY16" fmla="*/ 4739990 h 4739989"/>
              <a:gd name="connsiteX17" fmla="*/ 2087298 w 2141643"/>
              <a:gd name="connsiteY17" fmla="*/ 4007056 h 4739989"/>
              <a:gd name="connsiteX18" fmla="*/ 1712807 w 2141643"/>
              <a:gd name="connsiteY18" fmla="*/ 2814034 h 47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1643" h="4739989">
                <a:moveTo>
                  <a:pt x="1070822" y="4418997"/>
                </a:moveTo>
                <a:cubicBezTo>
                  <a:pt x="723080" y="4418997"/>
                  <a:pt x="418137" y="4172902"/>
                  <a:pt x="343239" y="3835861"/>
                </a:cubicBezTo>
                <a:cubicBezTo>
                  <a:pt x="262991" y="3493468"/>
                  <a:pt x="434187" y="3145727"/>
                  <a:pt x="749829" y="2995930"/>
                </a:cubicBezTo>
                <a:lnTo>
                  <a:pt x="749829" y="641985"/>
                </a:lnTo>
                <a:cubicBezTo>
                  <a:pt x="749829" y="465439"/>
                  <a:pt x="894276" y="320993"/>
                  <a:pt x="1070822" y="320993"/>
                </a:cubicBezTo>
                <a:cubicBezTo>
                  <a:pt x="1247368" y="320993"/>
                  <a:pt x="1391814" y="465439"/>
                  <a:pt x="1391814" y="641985"/>
                </a:cubicBezTo>
                <a:lnTo>
                  <a:pt x="1391814" y="2995930"/>
                </a:lnTo>
                <a:cubicBezTo>
                  <a:pt x="1707457" y="3145727"/>
                  <a:pt x="1873303" y="3493468"/>
                  <a:pt x="1798405" y="3835861"/>
                </a:cubicBezTo>
                <a:cubicBezTo>
                  <a:pt x="1718157" y="4172902"/>
                  <a:pt x="1418564" y="4413647"/>
                  <a:pt x="1070822" y="4418997"/>
                </a:cubicBezTo>
                <a:lnTo>
                  <a:pt x="1070822" y="4418997"/>
                </a:lnTo>
                <a:close/>
                <a:moveTo>
                  <a:pt x="1712807" y="2814034"/>
                </a:moveTo>
                <a:lnTo>
                  <a:pt x="1712807" y="641985"/>
                </a:lnTo>
                <a:cubicBezTo>
                  <a:pt x="1712807" y="288893"/>
                  <a:pt x="1423914" y="0"/>
                  <a:pt x="1070822" y="0"/>
                </a:cubicBezTo>
                <a:cubicBezTo>
                  <a:pt x="717730" y="0"/>
                  <a:pt x="428837" y="283543"/>
                  <a:pt x="428837" y="641985"/>
                </a:cubicBezTo>
                <a:lnTo>
                  <a:pt x="428837" y="2814034"/>
                </a:lnTo>
                <a:cubicBezTo>
                  <a:pt x="59696" y="3092228"/>
                  <a:pt x="-90101" y="3573717"/>
                  <a:pt x="54346" y="4007056"/>
                </a:cubicBezTo>
                <a:cubicBezTo>
                  <a:pt x="198792" y="4445747"/>
                  <a:pt x="610733" y="4739990"/>
                  <a:pt x="1070822" y="4739990"/>
                </a:cubicBezTo>
                <a:cubicBezTo>
                  <a:pt x="1530911" y="4739990"/>
                  <a:pt x="1942852" y="4445747"/>
                  <a:pt x="2087298" y="4007056"/>
                </a:cubicBezTo>
                <a:cubicBezTo>
                  <a:pt x="2231745" y="3573717"/>
                  <a:pt x="2081948" y="3092228"/>
                  <a:pt x="1712807" y="2814034"/>
                </a:cubicBezTo>
                <a:close/>
              </a:path>
            </a:pathLst>
          </a:custGeom>
          <a:solidFill>
            <a:srgbClr val="FFDE3E"/>
          </a:solidFill>
          <a:ln w="53479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95" name="شكل حر: شكل 94">
            <a:extLst>
              <a:ext uri="{FF2B5EF4-FFF2-40B4-BE49-F238E27FC236}">
                <a16:creationId xmlns:a16="http://schemas.microsoft.com/office/drawing/2014/main" id="{DCB86777-00D1-45A7-A6AA-DC7786C02518}"/>
              </a:ext>
            </a:extLst>
          </p:cNvPr>
          <p:cNvSpPr/>
          <p:nvPr/>
        </p:nvSpPr>
        <p:spPr>
          <a:xfrm>
            <a:off x="7973202" y="669520"/>
            <a:ext cx="248638" cy="845999"/>
          </a:xfrm>
          <a:custGeom>
            <a:avLst/>
            <a:gdLst>
              <a:gd name="connsiteX0" fmla="*/ 640215 w 1066434"/>
              <a:gd name="connsiteY0" fmla="*/ 1294670 h 2353945"/>
              <a:gd name="connsiteX1" fmla="*/ 640215 w 1066434"/>
              <a:gd name="connsiteY1" fmla="*/ 0 h 2353945"/>
              <a:gd name="connsiteX2" fmla="*/ 426220 w 1066434"/>
              <a:gd name="connsiteY2" fmla="*/ 0 h 2353945"/>
              <a:gd name="connsiteX3" fmla="*/ 426220 w 1066434"/>
              <a:gd name="connsiteY3" fmla="*/ 1294670 h 2353945"/>
              <a:gd name="connsiteX4" fmla="*/ 3580 w 1066434"/>
              <a:gd name="connsiteY4" fmla="*/ 1872457 h 2353945"/>
              <a:gd name="connsiteX5" fmla="*/ 533217 w 1066434"/>
              <a:gd name="connsiteY5" fmla="*/ 2353945 h 2353945"/>
              <a:gd name="connsiteX6" fmla="*/ 1062855 w 1066434"/>
              <a:gd name="connsiteY6" fmla="*/ 1872457 h 2353945"/>
              <a:gd name="connsiteX7" fmla="*/ 640215 w 1066434"/>
              <a:gd name="connsiteY7" fmla="*/ 1294670 h 2353945"/>
              <a:gd name="connsiteX0" fmla="*/ 640215 w 1066434"/>
              <a:gd name="connsiteY0" fmla="*/ 2569308 h 3628583"/>
              <a:gd name="connsiteX1" fmla="*/ 632042 w 1066434"/>
              <a:gd name="connsiteY1" fmla="*/ 0 h 3628583"/>
              <a:gd name="connsiteX2" fmla="*/ 426220 w 1066434"/>
              <a:gd name="connsiteY2" fmla="*/ 1274638 h 3628583"/>
              <a:gd name="connsiteX3" fmla="*/ 426220 w 1066434"/>
              <a:gd name="connsiteY3" fmla="*/ 2569308 h 3628583"/>
              <a:gd name="connsiteX4" fmla="*/ 3580 w 1066434"/>
              <a:gd name="connsiteY4" fmla="*/ 3147095 h 3628583"/>
              <a:gd name="connsiteX5" fmla="*/ 533217 w 1066434"/>
              <a:gd name="connsiteY5" fmla="*/ 3628583 h 3628583"/>
              <a:gd name="connsiteX6" fmla="*/ 1062855 w 1066434"/>
              <a:gd name="connsiteY6" fmla="*/ 3147095 h 3628583"/>
              <a:gd name="connsiteX7" fmla="*/ 640215 w 1066434"/>
              <a:gd name="connsiteY7" fmla="*/ 2569308 h 3628583"/>
              <a:gd name="connsiteX0" fmla="*/ 640215 w 1066434"/>
              <a:gd name="connsiteY0" fmla="*/ 2569308 h 3628583"/>
              <a:gd name="connsiteX1" fmla="*/ 632042 w 1066434"/>
              <a:gd name="connsiteY1" fmla="*/ 0 h 3628583"/>
              <a:gd name="connsiteX2" fmla="*/ 434392 w 1066434"/>
              <a:gd name="connsiteY2" fmla="*/ 32683 h 3628583"/>
              <a:gd name="connsiteX3" fmla="*/ 426220 w 1066434"/>
              <a:gd name="connsiteY3" fmla="*/ 2569308 h 3628583"/>
              <a:gd name="connsiteX4" fmla="*/ 3580 w 1066434"/>
              <a:gd name="connsiteY4" fmla="*/ 3147095 h 3628583"/>
              <a:gd name="connsiteX5" fmla="*/ 533217 w 1066434"/>
              <a:gd name="connsiteY5" fmla="*/ 3628583 h 3628583"/>
              <a:gd name="connsiteX6" fmla="*/ 1062855 w 1066434"/>
              <a:gd name="connsiteY6" fmla="*/ 3147095 h 3628583"/>
              <a:gd name="connsiteX7" fmla="*/ 640215 w 1066434"/>
              <a:gd name="connsiteY7" fmla="*/ 2569308 h 3628583"/>
              <a:gd name="connsiteX0" fmla="*/ 640215 w 1066434"/>
              <a:gd name="connsiteY0" fmla="*/ 2569308 h 3628583"/>
              <a:gd name="connsiteX1" fmla="*/ 632042 w 1066434"/>
              <a:gd name="connsiteY1" fmla="*/ 0 h 3628583"/>
              <a:gd name="connsiteX2" fmla="*/ 434392 w 1066434"/>
              <a:gd name="connsiteY2" fmla="*/ 16342 h 3628583"/>
              <a:gd name="connsiteX3" fmla="*/ 426220 w 1066434"/>
              <a:gd name="connsiteY3" fmla="*/ 2569308 h 3628583"/>
              <a:gd name="connsiteX4" fmla="*/ 3580 w 1066434"/>
              <a:gd name="connsiteY4" fmla="*/ 3147095 h 3628583"/>
              <a:gd name="connsiteX5" fmla="*/ 533217 w 1066434"/>
              <a:gd name="connsiteY5" fmla="*/ 3628583 h 3628583"/>
              <a:gd name="connsiteX6" fmla="*/ 1062855 w 1066434"/>
              <a:gd name="connsiteY6" fmla="*/ 3147095 h 3628583"/>
              <a:gd name="connsiteX7" fmla="*/ 640215 w 1066434"/>
              <a:gd name="connsiteY7" fmla="*/ 2569308 h 362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434" h="3628583">
                <a:moveTo>
                  <a:pt x="640215" y="2569308"/>
                </a:moveTo>
                <a:cubicBezTo>
                  <a:pt x="637491" y="1712872"/>
                  <a:pt x="634766" y="856436"/>
                  <a:pt x="632042" y="0"/>
                </a:cubicBezTo>
                <a:lnTo>
                  <a:pt x="434392" y="16342"/>
                </a:lnTo>
                <a:lnTo>
                  <a:pt x="426220" y="2569308"/>
                </a:lnTo>
                <a:cubicBezTo>
                  <a:pt x="158726" y="2622807"/>
                  <a:pt x="-28520" y="2874251"/>
                  <a:pt x="3580" y="3147095"/>
                </a:cubicBezTo>
                <a:cubicBezTo>
                  <a:pt x="30329" y="3419938"/>
                  <a:pt x="260374" y="3628583"/>
                  <a:pt x="533217" y="3628583"/>
                </a:cubicBezTo>
                <a:cubicBezTo>
                  <a:pt x="806061" y="3628583"/>
                  <a:pt x="1036106" y="3419938"/>
                  <a:pt x="1062855" y="3147095"/>
                </a:cubicBezTo>
                <a:cubicBezTo>
                  <a:pt x="1094954" y="2874251"/>
                  <a:pt x="907709" y="2622807"/>
                  <a:pt x="640215" y="2569308"/>
                </a:cubicBezTo>
                <a:close/>
              </a:path>
            </a:pathLst>
          </a:custGeom>
          <a:solidFill>
            <a:srgbClr val="FF0000"/>
          </a:solidFill>
          <a:ln w="53479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E37F199A-D519-415F-B505-4C30CC3D7D5A}"/>
              </a:ext>
            </a:extLst>
          </p:cNvPr>
          <p:cNvSpPr txBox="1"/>
          <p:nvPr/>
        </p:nvSpPr>
        <p:spPr>
          <a:xfrm>
            <a:off x="3879724" y="579389"/>
            <a:ext cx="38427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5500 C</a:t>
            </a:r>
            <a:endParaRPr kumimoji="0" lang="ar-EG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2124184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32E172B0-3E43-44A6-A78B-673410DE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40" y="1514526"/>
            <a:ext cx="4923590" cy="4934156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BBF71BB-4DE6-4C8D-887A-CEC7D3524068}"/>
              </a:ext>
            </a:extLst>
          </p:cNvPr>
          <p:cNvGrpSpPr/>
          <p:nvPr/>
        </p:nvGrpSpPr>
        <p:grpSpPr>
          <a:xfrm>
            <a:off x="4574382" y="1759373"/>
            <a:ext cx="2303179" cy="2299442"/>
            <a:chOff x="2631445" y="1712721"/>
            <a:chExt cx="2303179" cy="2299442"/>
          </a:xfrm>
        </p:grpSpPr>
        <p:sp>
          <p:nvSpPr>
            <p:cNvPr id="4" name="مثلث قائم الزاوية 3">
              <a:extLst>
                <a:ext uri="{FF2B5EF4-FFF2-40B4-BE49-F238E27FC236}">
                  <a16:creationId xmlns:a16="http://schemas.microsoft.com/office/drawing/2014/main" id="{1289602A-D817-4425-AA30-0541A299893C}"/>
                </a:ext>
              </a:extLst>
            </p:cNvPr>
            <p:cNvSpPr/>
            <p:nvPr/>
          </p:nvSpPr>
          <p:spPr>
            <a:xfrm>
              <a:off x="2652271" y="1712721"/>
              <a:ext cx="2282353" cy="2299442"/>
            </a:xfrm>
            <a:custGeom>
              <a:avLst/>
              <a:gdLst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81468"/>
                <a:gd name="connsiteY0" fmla="*/ 2785999 h 2785999"/>
                <a:gd name="connsiteX1" fmla="*/ 0 w 2781468"/>
                <a:gd name="connsiteY1" fmla="*/ 42799 h 2785999"/>
                <a:gd name="connsiteX2" fmla="*/ 1498546 w 2781468"/>
                <a:gd name="connsiteY2" fmla="*/ 1228133 h 2785999"/>
                <a:gd name="connsiteX3" fmla="*/ 2743200 w 2781468"/>
                <a:gd name="connsiteY3" fmla="*/ 2785999 h 2785999"/>
                <a:gd name="connsiteX4" fmla="*/ 0 w 2781468"/>
                <a:gd name="connsiteY4" fmla="*/ 2785999 h 2785999"/>
                <a:gd name="connsiteX0" fmla="*/ 0 w 2810272"/>
                <a:gd name="connsiteY0" fmla="*/ 2814208 h 2814208"/>
                <a:gd name="connsiteX1" fmla="*/ 0 w 2810272"/>
                <a:gd name="connsiteY1" fmla="*/ 71008 h 2814208"/>
                <a:gd name="connsiteX2" fmla="*/ 2040414 w 2810272"/>
                <a:gd name="connsiteY2" fmla="*/ 770919 h 2814208"/>
                <a:gd name="connsiteX3" fmla="*/ 2743200 w 2810272"/>
                <a:gd name="connsiteY3" fmla="*/ 2814208 h 2814208"/>
                <a:gd name="connsiteX4" fmla="*/ 0 w 2810272"/>
                <a:gd name="connsiteY4" fmla="*/ 2814208 h 2814208"/>
                <a:gd name="connsiteX0" fmla="*/ 0 w 2761365"/>
                <a:gd name="connsiteY0" fmla="*/ 2814209 h 2814209"/>
                <a:gd name="connsiteX1" fmla="*/ 0 w 2761365"/>
                <a:gd name="connsiteY1" fmla="*/ 71009 h 2814209"/>
                <a:gd name="connsiteX2" fmla="*/ 2040414 w 2761365"/>
                <a:gd name="connsiteY2" fmla="*/ 770920 h 2814209"/>
                <a:gd name="connsiteX3" fmla="*/ 2743200 w 2761365"/>
                <a:gd name="connsiteY3" fmla="*/ 2814209 h 2814209"/>
                <a:gd name="connsiteX4" fmla="*/ 0 w 2761365"/>
                <a:gd name="connsiteY4" fmla="*/ 2814209 h 2814209"/>
                <a:gd name="connsiteX0" fmla="*/ 0 w 2761365"/>
                <a:gd name="connsiteY0" fmla="*/ 2782040 h 2782040"/>
                <a:gd name="connsiteX1" fmla="*/ 0 w 2761365"/>
                <a:gd name="connsiteY1" fmla="*/ 38840 h 2782040"/>
                <a:gd name="connsiteX2" fmla="*/ 2040414 w 2761365"/>
                <a:gd name="connsiteY2" fmla="*/ 738751 h 2782040"/>
                <a:gd name="connsiteX3" fmla="*/ 2743200 w 2761365"/>
                <a:gd name="connsiteY3" fmla="*/ 2782040 h 2782040"/>
                <a:gd name="connsiteX4" fmla="*/ 0 w 2761365"/>
                <a:gd name="connsiteY4" fmla="*/ 2782040 h 27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365" h="2782040">
                  <a:moveTo>
                    <a:pt x="0" y="2782040"/>
                  </a:moveTo>
                  <a:lnTo>
                    <a:pt x="0" y="38840"/>
                  </a:lnTo>
                  <a:cubicBezTo>
                    <a:pt x="599714" y="-130493"/>
                    <a:pt x="1583214" y="281551"/>
                    <a:pt x="2040414" y="738751"/>
                  </a:cubicBezTo>
                  <a:cubicBezTo>
                    <a:pt x="2497614" y="1195951"/>
                    <a:pt x="2846203" y="2330485"/>
                    <a:pt x="2743200" y="2782040"/>
                  </a:cubicBezTo>
                  <a:lnTo>
                    <a:pt x="0" y="2782040"/>
                  </a:lnTo>
                  <a:close/>
                </a:path>
              </a:pathLst>
            </a:custGeom>
            <a:solidFill>
              <a:srgbClr val="FFC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6" name="مثلث قائم الزاوية 3">
              <a:extLst>
                <a:ext uri="{FF2B5EF4-FFF2-40B4-BE49-F238E27FC236}">
                  <a16:creationId xmlns:a16="http://schemas.microsoft.com/office/drawing/2014/main" id="{32FA5777-3005-4396-B8C0-4519C29CDE92}"/>
                </a:ext>
              </a:extLst>
            </p:cNvPr>
            <p:cNvSpPr/>
            <p:nvPr/>
          </p:nvSpPr>
          <p:spPr>
            <a:xfrm>
              <a:off x="2661361" y="1936360"/>
              <a:ext cx="2060373" cy="2075799"/>
            </a:xfrm>
            <a:custGeom>
              <a:avLst/>
              <a:gdLst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81468"/>
                <a:gd name="connsiteY0" fmla="*/ 2785999 h 2785999"/>
                <a:gd name="connsiteX1" fmla="*/ 0 w 2781468"/>
                <a:gd name="connsiteY1" fmla="*/ 42799 h 2785999"/>
                <a:gd name="connsiteX2" fmla="*/ 1498546 w 2781468"/>
                <a:gd name="connsiteY2" fmla="*/ 1228133 h 2785999"/>
                <a:gd name="connsiteX3" fmla="*/ 2743200 w 2781468"/>
                <a:gd name="connsiteY3" fmla="*/ 2785999 h 2785999"/>
                <a:gd name="connsiteX4" fmla="*/ 0 w 2781468"/>
                <a:gd name="connsiteY4" fmla="*/ 2785999 h 2785999"/>
                <a:gd name="connsiteX0" fmla="*/ 0 w 2810272"/>
                <a:gd name="connsiteY0" fmla="*/ 2814208 h 2814208"/>
                <a:gd name="connsiteX1" fmla="*/ 0 w 2810272"/>
                <a:gd name="connsiteY1" fmla="*/ 71008 h 2814208"/>
                <a:gd name="connsiteX2" fmla="*/ 2040414 w 2810272"/>
                <a:gd name="connsiteY2" fmla="*/ 770919 h 2814208"/>
                <a:gd name="connsiteX3" fmla="*/ 2743200 w 2810272"/>
                <a:gd name="connsiteY3" fmla="*/ 2814208 h 2814208"/>
                <a:gd name="connsiteX4" fmla="*/ 0 w 2810272"/>
                <a:gd name="connsiteY4" fmla="*/ 2814208 h 2814208"/>
                <a:gd name="connsiteX0" fmla="*/ 0 w 2761365"/>
                <a:gd name="connsiteY0" fmla="*/ 2814209 h 2814209"/>
                <a:gd name="connsiteX1" fmla="*/ 0 w 2761365"/>
                <a:gd name="connsiteY1" fmla="*/ 71009 h 2814209"/>
                <a:gd name="connsiteX2" fmla="*/ 2040414 w 2761365"/>
                <a:gd name="connsiteY2" fmla="*/ 770920 h 2814209"/>
                <a:gd name="connsiteX3" fmla="*/ 2743200 w 2761365"/>
                <a:gd name="connsiteY3" fmla="*/ 2814209 h 2814209"/>
                <a:gd name="connsiteX4" fmla="*/ 0 w 2761365"/>
                <a:gd name="connsiteY4" fmla="*/ 2814209 h 2814209"/>
                <a:gd name="connsiteX0" fmla="*/ 0 w 2761365"/>
                <a:gd name="connsiteY0" fmla="*/ 2782040 h 2782040"/>
                <a:gd name="connsiteX1" fmla="*/ 0 w 2761365"/>
                <a:gd name="connsiteY1" fmla="*/ 38840 h 2782040"/>
                <a:gd name="connsiteX2" fmla="*/ 2040414 w 2761365"/>
                <a:gd name="connsiteY2" fmla="*/ 738751 h 2782040"/>
                <a:gd name="connsiteX3" fmla="*/ 2743200 w 2761365"/>
                <a:gd name="connsiteY3" fmla="*/ 2782040 h 2782040"/>
                <a:gd name="connsiteX4" fmla="*/ 0 w 2761365"/>
                <a:gd name="connsiteY4" fmla="*/ 2782040 h 27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365" h="2782040">
                  <a:moveTo>
                    <a:pt x="0" y="2782040"/>
                  </a:moveTo>
                  <a:lnTo>
                    <a:pt x="0" y="38840"/>
                  </a:lnTo>
                  <a:cubicBezTo>
                    <a:pt x="599714" y="-130493"/>
                    <a:pt x="1583214" y="281551"/>
                    <a:pt x="2040414" y="738751"/>
                  </a:cubicBezTo>
                  <a:cubicBezTo>
                    <a:pt x="2497614" y="1195951"/>
                    <a:pt x="2846203" y="2330485"/>
                    <a:pt x="2743200" y="2782040"/>
                  </a:cubicBezTo>
                  <a:lnTo>
                    <a:pt x="0" y="278204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5" name="مثلث قائم الزاوية 3">
              <a:extLst>
                <a:ext uri="{FF2B5EF4-FFF2-40B4-BE49-F238E27FC236}">
                  <a16:creationId xmlns:a16="http://schemas.microsoft.com/office/drawing/2014/main" id="{968EB735-9301-4D06-B9EE-2C0D696A5448}"/>
                </a:ext>
              </a:extLst>
            </p:cNvPr>
            <p:cNvSpPr/>
            <p:nvPr/>
          </p:nvSpPr>
          <p:spPr>
            <a:xfrm>
              <a:off x="2631445" y="2435290"/>
              <a:ext cx="1565151" cy="1576869"/>
            </a:xfrm>
            <a:custGeom>
              <a:avLst/>
              <a:gdLst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81468"/>
                <a:gd name="connsiteY0" fmla="*/ 2785999 h 2785999"/>
                <a:gd name="connsiteX1" fmla="*/ 0 w 2781468"/>
                <a:gd name="connsiteY1" fmla="*/ 42799 h 2785999"/>
                <a:gd name="connsiteX2" fmla="*/ 1498546 w 2781468"/>
                <a:gd name="connsiteY2" fmla="*/ 1228133 h 2785999"/>
                <a:gd name="connsiteX3" fmla="*/ 2743200 w 2781468"/>
                <a:gd name="connsiteY3" fmla="*/ 2785999 h 2785999"/>
                <a:gd name="connsiteX4" fmla="*/ 0 w 2781468"/>
                <a:gd name="connsiteY4" fmla="*/ 2785999 h 2785999"/>
                <a:gd name="connsiteX0" fmla="*/ 0 w 2810272"/>
                <a:gd name="connsiteY0" fmla="*/ 2814208 h 2814208"/>
                <a:gd name="connsiteX1" fmla="*/ 0 w 2810272"/>
                <a:gd name="connsiteY1" fmla="*/ 71008 h 2814208"/>
                <a:gd name="connsiteX2" fmla="*/ 2040414 w 2810272"/>
                <a:gd name="connsiteY2" fmla="*/ 770919 h 2814208"/>
                <a:gd name="connsiteX3" fmla="*/ 2743200 w 2810272"/>
                <a:gd name="connsiteY3" fmla="*/ 2814208 h 2814208"/>
                <a:gd name="connsiteX4" fmla="*/ 0 w 2810272"/>
                <a:gd name="connsiteY4" fmla="*/ 2814208 h 2814208"/>
                <a:gd name="connsiteX0" fmla="*/ 0 w 2761365"/>
                <a:gd name="connsiteY0" fmla="*/ 2814209 h 2814209"/>
                <a:gd name="connsiteX1" fmla="*/ 0 w 2761365"/>
                <a:gd name="connsiteY1" fmla="*/ 71009 h 2814209"/>
                <a:gd name="connsiteX2" fmla="*/ 2040414 w 2761365"/>
                <a:gd name="connsiteY2" fmla="*/ 770920 h 2814209"/>
                <a:gd name="connsiteX3" fmla="*/ 2743200 w 2761365"/>
                <a:gd name="connsiteY3" fmla="*/ 2814209 h 2814209"/>
                <a:gd name="connsiteX4" fmla="*/ 0 w 2761365"/>
                <a:gd name="connsiteY4" fmla="*/ 2814209 h 2814209"/>
                <a:gd name="connsiteX0" fmla="*/ 0 w 2761365"/>
                <a:gd name="connsiteY0" fmla="*/ 2782040 h 2782040"/>
                <a:gd name="connsiteX1" fmla="*/ 0 w 2761365"/>
                <a:gd name="connsiteY1" fmla="*/ 38840 h 2782040"/>
                <a:gd name="connsiteX2" fmla="*/ 2040414 w 2761365"/>
                <a:gd name="connsiteY2" fmla="*/ 738751 h 2782040"/>
                <a:gd name="connsiteX3" fmla="*/ 2743200 w 2761365"/>
                <a:gd name="connsiteY3" fmla="*/ 2782040 h 2782040"/>
                <a:gd name="connsiteX4" fmla="*/ 0 w 2761365"/>
                <a:gd name="connsiteY4" fmla="*/ 2782040 h 27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365" h="2782040">
                  <a:moveTo>
                    <a:pt x="0" y="2782040"/>
                  </a:moveTo>
                  <a:lnTo>
                    <a:pt x="0" y="38840"/>
                  </a:lnTo>
                  <a:cubicBezTo>
                    <a:pt x="599714" y="-130493"/>
                    <a:pt x="1583214" y="281551"/>
                    <a:pt x="2040414" y="738751"/>
                  </a:cubicBezTo>
                  <a:cubicBezTo>
                    <a:pt x="2497614" y="1195951"/>
                    <a:pt x="2846203" y="2330485"/>
                    <a:pt x="2743200" y="2782040"/>
                  </a:cubicBezTo>
                  <a:lnTo>
                    <a:pt x="0" y="2782040"/>
                  </a:lnTo>
                  <a:close/>
                </a:path>
              </a:pathLst>
            </a:custGeom>
            <a:solidFill>
              <a:srgbClr val="FFC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4" name="مثلث قائم الزاوية 3">
              <a:extLst>
                <a:ext uri="{FF2B5EF4-FFF2-40B4-BE49-F238E27FC236}">
                  <a16:creationId xmlns:a16="http://schemas.microsoft.com/office/drawing/2014/main" id="{643C3130-15CB-4855-9D92-791D556DBAEF}"/>
                </a:ext>
              </a:extLst>
            </p:cNvPr>
            <p:cNvSpPr/>
            <p:nvPr/>
          </p:nvSpPr>
          <p:spPr>
            <a:xfrm>
              <a:off x="2631446" y="2967134"/>
              <a:ext cx="1037261" cy="1045027"/>
            </a:xfrm>
            <a:custGeom>
              <a:avLst/>
              <a:gdLst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81468"/>
                <a:gd name="connsiteY0" fmla="*/ 2785999 h 2785999"/>
                <a:gd name="connsiteX1" fmla="*/ 0 w 2781468"/>
                <a:gd name="connsiteY1" fmla="*/ 42799 h 2785999"/>
                <a:gd name="connsiteX2" fmla="*/ 1498546 w 2781468"/>
                <a:gd name="connsiteY2" fmla="*/ 1228133 h 2785999"/>
                <a:gd name="connsiteX3" fmla="*/ 2743200 w 2781468"/>
                <a:gd name="connsiteY3" fmla="*/ 2785999 h 2785999"/>
                <a:gd name="connsiteX4" fmla="*/ 0 w 2781468"/>
                <a:gd name="connsiteY4" fmla="*/ 2785999 h 2785999"/>
                <a:gd name="connsiteX0" fmla="*/ 0 w 2810272"/>
                <a:gd name="connsiteY0" fmla="*/ 2814208 h 2814208"/>
                <a:gd name="connsiteX1" fmla="*/ 0 w 2810272"/>
                <a:gd name="connsiteY1" fmla="*/ 71008 h 2814208"/>
                <a:gd name="connsiteX2" fmla="*/ 2040414 w 2810272"/>
                <a:gd name="connsiteY2" fmla="*/ 770919 h 2814208"/>
                <a:gd name="connsiteX3" fmla="*/ 2743200 w 2810272"/>
                <a:gd name="connsiteY3" fmla="*/ 2814208 h 2814208"/>
                <a:gd name="connsiteX4" fmla="*/ 0 w 2810272"/>
                <a:gd name="connsiteY4" fmla="*/ 2814208 h 2814208"/>
                <a:gd name="connsiteX0" fmla="*/ 0 w 2761365"/>
                <a:gd name="connsiteY0" fmla="*/ 2814209 h 2814209"/>
                <a:gd name="connsiteX1" fmla="*/ 0 w 2761365"/>
                <a:gd name="connsiteY1" fmla="*/ 71009 h 2814209"/>
                <a:gd name="connsiteX2" fmla="*/ 2040414 w 2761365"/>
                <a:gd name="connsiteY2" fmla="*/ 770920 h 2814209"/>
                <a:gd name="connsiteX3" fmla="*/ 2743200 w 2761365"/>
                <a:gd name="connsiteY3" fmla="*/ 2814209 h 2814209"/>
                <a:gd name="connsiteX4" fmla="*/ 0 w 2761365"/>
                <a:gd name="connsiteY4" fmla="*/ 2814209 h 2814209"/>
                <a:gd name="connsiteX0" fmla="*/ 0 w 2761365"/>
                <a:gd name="connsiteY0" fmla="*/ 2782040 h 2782040"/>
                <a:gd name="connsiteX1" fmla="*/ 0 w 2761365"/>
                <a:gd name="connsiteY1" fmla="*/ 38840 h 2782040"/>
                <a:gd name="connsiteX2" fmla="*/ 2040414 w 2761365"/>
                <a:gd name="connsiteY2" fmla="*/ 738751 h 2782040"/>
                <a:gd name="connsiteX3" fmla="*/ 2743200 w 2761365"/>
                <a:gd name="connsiteY3" fmla="*/ 2782040 h 2782040"/>
                <a:gd name="connsiteX4" fmla="*/ 0 w 2761365"/>
                <a:gd name="connsiteY4" fmla="*/ 2782040 h 27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365" h="2782040">
                  <a:moveTo>
                    <a:pt x="0" y="2782040"/>
                  </a:moveTo>
                  <a:lnTo>
                    <a:pt x="0" y="38840"/>
                  </a:lnTo>
                  <a:cubicBezTo>
                    <a:pt x="599714" y="-130493"/>
                    <a:pt x="1583214" y="281551"/>
                    <a:pt x="2040414" y="738751"/>
                  </a:cubicBezTo>
                  <a:cubicBezTo>
                    <a:pt x="2497614" y="1195951"/>
                    <a:pt x="2846203" y="2330485"/>
                    <a:pt x="2743200" y="2782040"/>
                  </a:cubicBezTo>
                  <a:lnTo>
                    <a:pt x="0" y="278204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9" name="مثلث قائم الزاوية 3">
              <a:extLst>
                <a:ext uri="{FF2B5EF4-FFF2-40B4-BE49-F238E27FC236}">
                  <a16:creationId xmlns:a16="http://schemas.microsoft.com/office/drawing/2014/main" id="{9AB9A430-F7BE-46F6-8465-58051EA0ED66}"/>
                </a:ext>
              </a:extLst>
            </p:cNvPr>
            <p:cNvSpPr/>
            <p:nvPr/>
          </p:nvSpPr>
          <p:spPr>
            <a:xfrm>
              <a:off x="2641859" y="3428999"/>
              <a:ext cx="578829" cy="583163"/>
            </a:xfrm>
            <a:custGeom>
              <a:avLst/>
              <a:gdLst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43200"/>
                <a:gd name="connsiteY0" fmla="*/ 2743200 h 2743200"/>
                <a:gd name="connsiteX1" fmla="*/ 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  <a:gd name="connsiteX0" fmla="*/ 0 w 2781468"/>
                <a:gd name="connsiteY0" fmla="*/ 2785999 h 2785999"/>
                <a:gd name="connsiteX1" fmla="*/ 0 w 2781468"/>
                <a:gd name="connsiteY1" fmla="*/ 42799 h 2785999"/>
                <a:gd name="connsiteX2" fmla="*/ 1498546 w 2781468"/>
                <a:gd name="connsiteY2" fmla="*/ 1228133 h 2785999"/>
                <a:gd name="connsiteX3" fmla="*/ 2743200 w 2781468"/>
                <a:gd name="connsiteY3" fmla="*/ 2785999 h 2785999"/>
                <a:gd name="connsiteX4" fmla="*/ 0 w 2781468"/>
                <a:gd name="connsiteY4" fmla="*/ 2785999 h 2785999"/>
                <a:gd name="connsiteX0" fmla="*/ 0 w 2810272"/>
                <a:gd name="connsiteY0" fmla="*/ 2814208 h 2814208"/>
                <a:gd name="connsiteX1" fmla="*/ 0 w 2810272"/>
                <a:gd name="connsiteY1" fmla="*/ 71008 h 2814208"/>
                <a:gd name="connsiteX2" fmla="*/ 2040414 w 2810272"/>
                <a:gd name="connsiteY2" fmla="*/ 770919 h 2814208"/>
                <a:gd name="connsiteX3" fmla="*/ 2743200 w 2810272"/>
                <a:gd name="connsiteY3" fmla="*/ 2814208 h 2814208"/>
                <a:gd name="connsiteX4" fmla="*/ 0 w 2810272"/>
                <a:gd name="connsiteY4" fmla="*/ 2814208 h 2814208"/>
                <a:gd name="connsiteX0" fmla="*/ 0 w 2761365"/>
                <a:gd name="connsiteY0" fmla="*/ 2814209 h 2814209"/>
                <a:gd name="connsiteX1" fmla="*/ 0 w 2761365"/>
                <a:gd name="connsiteY1" fmla="*/ 71009 h 2814209"/>
                <a:gd name="connsiteX2" fmla="*/ 2040414 w 2761365"/>
                <a:gd name="connsiteY2" fmla="*/ 770920 h 2814209"/>
                <a:gd name="connsiteX3" fmla="*/ 2743200 w 2761365"/>
                <a:gd name="connsiteY3" fmla="*/ 2814209 h 2814209"/>
                <a:gd name="connsiteX4" fmla="*/ 0 w 2761365"/>
                <a:gd name="connsiteY4" fmla="*/ 2814209 h 2814209"/>
                <a:gd name="connsiteX0" fmla="*/ 0 w 2761365"/>
                <a:gd name="connsiteY0" fmla="*/ 2782040 h 2782040"/>
                <a:gd name="connsiteX1" fmla="*/ 0 w 2761365"/>
                <a:gd name="connsiteY1" fmla="*/ 38840 h 2782040"/>
                <a:gd name="connsiteX2" fmla="*/ 2040414 w 2761365"/>
                <a:gd name="connsiteY2" fmla="*/ 738751 h 2782040"/>
                <a:gd name="connsiteX3" fmla="*/ 2743200 w 2761365"/>
                <a:gd name="connsiteY3" fmla="*/ 2782040 h 2782040"/>
                <a:gd name="connsiteX4" fmla="*/ 0 w 2761365"/>
                <a:gd name="connsiteY4" fmla="*/ 2782040 h 27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365" h="2782040">
                  <a:moveTo>
                    <a:pt x="0" y="2782040"/>
                  </a:moveTo>
                  <a:lnTo>
                    <a:pt x="0" y="38840"/>
                  </a:lnTo>
                  <a:cubicBezTo>
                    <a:pt x="599714" y="-130493"/>
                    <a:pt x="1583214" y="281551"/>
                    <a:pt x="2040414" y="738751"/>
                  </a:cubicBezTo>
                  <a:cubicBezTo>
                    <a:pt x="2497614" y="1195951"/>
                    <a:pt x="2846203" y="2330485"/>
                    <a:pt x="2743200" y="2782040"/>
                  </a:cubicBezTo>
                  <a:lnTo>
                    <a:pt x="0" y="278204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9A171745-368C-4ABD-9063-11EE4A3C3DF1}"/>
              </a:ext>
            </a:extLst>
          </p:cNvPr>
          <p:cNvSpPr txBox="1"/>
          <p:nvPr/>
        </p:nvSpPr>
        <p:spPr>
          <a:xfrm>
            <a:off x="239020" y="1508462"/>
            <a:ext cx="188300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تحرير النص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1540E89-C106-4925-BD76-DE5EA1363B8E}"/>
              </a:ext>
            </a:extLst>
          </p:cNvPr>
          <p:cNvSpPr txBox="1"/>
          <p:nvPr/>
        </p:nvSpPr>
        <p:spPr>
          <a:xfrm>
            <a:off x="2578359" y="264818"/>
            <a:ext cx="7035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طبقات الأرض</a:t>
            </a:r>
            <a:endParaRPr kumimoji="0" lang="ar-EG" sz="4800" b="0" i="0" u="none" strike="noStrike" kern="1200" cap="none" spc="0" normalizeH="0" baseline="0" noProof="0" dirty="0">
              <a:ln>
                <a:noFill/>
              </a:ln>
              <a:solidFill>
                <a:srgbClr val="FFDE3E"/>
              </a:solidFill>
              <a:effectLst/>
              <a:uLnTx/>
              <a:uFillTx/>
              <a:latin typeface="Tajawal"/>
              <a:ea typeface="+mn-ea"/>
              <a:cs typeface="Tajawal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B12E445-0AEF-427F-A80B-A3353F6C5B0A}"/>
              </a:ext>
            </a:extLst>
          </p:cNvPr>
          <p:cNvCxnSpPr>
            <a:cxnSpLocks/>
          </p:cNvCxnSpPr>
          <p:nvPr/>
        </p:nvCxnSpPr>
        <p:spPr>
          <a:xfrm>
            <a:off x="2174457" y="3937513"/>
            <a:ext cx="2513817" cy="0"/>
          </a:xfrm>
          <a:prstGeom prst="line">
            <a:avLst/>
          </a:prstGeom>
          <a:ln w="381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79B813D6-0ABC-41FF-AE8F-662DC0E2D39B}"/>
              </a:ext>
            </a:extLst>
          </p:cNvPr>
          <p:cNvCxnSpPr>
            <a:cxnSpLocks/>
          </p:cNvCxnSpPr>
          <p:nvPr/>
        </p:nvCxnSpPr>
        <p:spPr>
          <a:xfrm>
            <a:off x="2174457" y="3307694"/>
            <a:ext cx="2513817" cy="0"/>
          </a:xfrm>
          <a:prstGeom prst="line">
            <a:avLst/>
          </a:prstGeom>
          <a:ln w="381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093053F1-AD02-419B-BBD6-71B308CB4316}"/>
              </a:ext>
            </a:extLst>
          </p:cNvPr>
          <p:cNvCxnSpPr>
            <a:cxnSpLocks/>
          </p:cNvCxnSpPr>
          <p:nvPr/>
        </p:nvCxnSpPr>
        <p:spPr>
          <a:xfrm>
            <a:off x="2174457" y="2909094"/>
            <a:ext cx="2513817" cy="0"/>
          </a:xfrm>
          <a:prstGeom prst="line">
            <a:avLst/>
          </a:prstGeom>
          <a:ln w="381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62AEB232-F965-4702-875A-E33831606206}"/>
              </a:ext>
            </a:extLst>
          </p:cNvPr>
          <p:cNvCxnSpPr>
            <a:cxnSpLocks/>
          </p:cNvCxnSpPr>
          <p:nvPr/>
        </p:nvCxnSpPr>
        <p:spPr>
          <a:xfrm>
            <a:off x="2174457" y="2358588"/>
            <a:ext cx="2513817" cy="0"/>
          </a:xfrm>
          <a:prstGeom prst="line">
            <a:avLst/>
          </a:prstGeom>
          <a:ln w="381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71779C26-5C70-4514-AE87-068FA5D52600}"/>
              </a:ext>
            </a:extLst>
          </p:cNvPr>
          <p:cNvCxnSpPr>
            <a:cxnSpLocks/>
          </p:cNvCxnSpPr>
          <p:nvPr/>
        </p:nvCxnSpPr>
        <p:spPr>
          <a:xfrm>
            <a:off x="2174457" y="1864066"/>
            <a:ext cx="2513817" cy="0"/>
          </a:xfrm>
          <a:prstGeom prst="line">
            <a:avLst/>
          </a:prstGeom>
          <a:ln w="381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5B1887A-D688-4176-BF7C-A5446F4C2BB4}"/>
              </a:ext>
            </a:extLst>
          </p:cNvPr>
          <p:cNvSpPr txBox="1"/>
          <p:nvPr/>
        </p:nvSpPr>
        <p:spPr>
          <a:xfrm>
            <a:off x="239020" y="2050473"/>
            <a:ext cx="188300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تحرير النص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4745B46-C481-4214-91DC-51E60C18D569}"/>
              </a:ext>
            </a:extLst>
          </p:cNvPr>
          <p:cNvSpPr txBox="1"/>
          <p:nvPr/>
        </p:nvSpPr>
        <p:spPr>
          <a:xfrm>
            <a:off x="259845" y="2565965"/>
            <a:ext cx="188300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تحرير النص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FAB2CDC-F648-4594-9D37-AFFB1441F352}"/>
              </a:ext>
            </a:extLst>
          </p:cNvPr>
          <p:cNvSpPr txBox="1"/>
          <p:nvPr/>
        </p:nvSpPr>
        <p:spPr>
          <a:xfrm>
            <a:off x="280670" y="3081457"/>
            <a:ext cx="188300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تحرير النص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69DC666-377F-47F7-970C-48438A8944F1}"/>
              </a:ext>
            </a:extLst>
          </p:cNvPr>
          <p:cNvSpPr txBox="1"/>
          <p:nvPr/>
        </p:nvSpPr>
        <p:spPr>
          <a:xfrm>
            <a:off x="301495" y="3606280"/>
            <a:ext cx="188300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تحرير النص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9747065-665C-48DB-85FB-39B1FE9B4DE8}"/>
              </a:ext>
            </a:extLst>
          </p:cNvPr>
          <p:cNvSpPr txBox="1"/>
          <p:nvPr/>
        </p:nvSpPr>
        <p:spPr>
          <a:xfrm>
            <a:off x="7549096" y="2064348"/>
            <a:ext cx="3653654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هذا النص هو مثال لنص يمكن أن يستبدل في نفس المساحة، لقد تم توليد هذا النص من مولد النص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العربى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، حيث يمكنك أن تولد مثل هذا النص أو العديد من النصوص الأخرى إضافة إلى زيادة عدد الحروف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التى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E3E"/>
                </a:solidFill>
                <a:effectLst/>
                <a:uLnTx/>
                <a:uFillTx/>
                <a:latin typeface="Tajawal"/>
                <a:ea typeface="+mn-ea"/>
                <a:cs typeface="Tajawal"/>
              </a:rPr>
              <a:t> يولدها التطبيق.</a:t>
            </a:r>
          </a:p>
        </p:txBody>
      </p:sp>
    </p:spTree>
    <p:extLst>
      <p:ext uri="{BB962C8B-B14F-4D97-AF65-F5344CB8AC3E}">
        <p14:creationId xmlns:p14="http://schemas.microsoft.com/office/powerpoint/2010/main" val="1503749675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71CB5C95-1608-425E-8E48-7898AEE48759}"/>
              </a:ext>
            </a:extLst>
          </p:cNvPr>
          <p:cNvSpPr/>
          <p:nvPr/>
        </p:nvSpPr>
        <p:spPr>
          <a:xfrm flipH="1">
            <a:off x="2259142" y="2901009"/>
            <a:ext cx="8482217" cy="2752443"/>
          </a:xfrm>
          <a:custGeom>
            <a:avLst/>
            <a:gdLst>
              <a:gd name="connsiteX0" fmla="*/ 0 w 7830721"/>
              <a:gd name="connsiteY0" fmla="*/ 0 h 2376897"/>
              <a:gd name="connsiteX1" fmla="*/ 7830721 w 7830721"/>
              <a:gd name="connsiteY1" fmla="*/ 0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881244 w 7830721"/>
              <a:gd name="connsiteY0" fmla="*/ 47055 h 2102439"/>
              <a:gd name="connsiteX1" fmla="*/ 7820715 w 7830721"/>
              <a:gd name="connsiteY1" fmla="*/ 0 h 2102439"/>
              <a:gd name="connsiteX2" fmla="*/ 7830721 w 7830721"/>
              <a:gd name="connsiteY2" fmla="*/ 1759615 h 2102439"/>
              <a:gd name="connsiteX3" fmla="*/ 0 w 7830721"/>
              <a:gd name="connsiteY3" fmla="*/ 2102439 h 2102439"/>
              <a:gd name="connsiteX4" fmla="*/ 881244 w 7830721"/>
              <a:gd name="connsiteY4" fmla="*/ 47055 h 2102439"/>
              <a:gd name="connsiteX0" fmla="*/ 107778 w 7057255"/>
              <a:gd name="connsiteY0" fmla="*/ 47055 h 1759615"/>
              <a:gd name="connsiteX1" fmla="*/ 7047249 w 7057255"/>
              <a:gd name="connsiteY1" fmla="*/ 0 h 1759615"/>
              <a:gd name="connsiteX2" fmla="*/ 7057255 w 7057255"/>
              <a:gd name="connsiteY2" fmla="*/ 1759615 h 1759615"/>
              <a:gd name="connsiteX3" fmla="*/ 0 w 7057255"/>
              <a:gd name="connsiteY3" fmla="*/ 1722469 h 1759615"/>
              <a:gd name="connsiteX4" fmla="*/ 107778 w 7057255"/>
              <a:gd name="connsiteY4" fmla="*/ 47055 h 17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7255" h="1759615">
                <a:moveTo>
                  <a:pt x="107778" y="47055"/>
                </a:moveTo>
                <a:lnTo>
                  <a:pt x="7047249" y="0"/>
                </a:lnTo>
                <a:cubicBezTo>
                  <a:pt x="7050584" y="430225"/>
                  <a:pt x="7053920" y="1329390"/>
                  <a:pt x="7057255" y="1759615"/>
                </a:cubicBezTo>
                <a:lnTo>
                  <a:pt x="0" y="1722469"/>
                </a:lnTo>
                <a:lnTo>
                  <a:pt x="107778" y="47055"/>
                </a:lnTo>
                <a:close/>
              </a:path>
            </a:pathLst>
          </a:custGeom>
          <a:solidFill>
            <a:srgbClr val="FFDE3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4BE9BE43-1FA8-4896-8AB0-D987AFDF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380" y="2853690"/>
            <a:ext cx="2840982" cy="2847079"/>
          </a:xfrm>
          <a:prstGeom prst="rect">
            <a:avLst/>
          </a:prstGeom>
        </p:spPr>
      </p:pic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27EA8CFB-95C3-45E6-99EF-ADA0B0B2946B}"/>
              </a:ext>
            </a:extLst>
          </p:cNvPr>
          <p:cNvSpPr txBox="1"/>
          <p:nvPr/>
        </p:nvSpPr>
        <p:spPr>
          <a:xfrm>
            <a:off x="2578359" y="264818"/>
            <a:ext cx="7035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كسوف الشمس</a:t>
            </a:r>
            <a:endParaRPr lang="ar-EG" sz="48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135" name="مستطيل 131">
            <a:extLst>
              <a:ext uri="{FF2B5EF4-FFF2-40B4-BE49-F238E27FC236}">
                <a16:creationId xmlns:a16="http://schemas.microsoft.com/office/drawing/2014/main" id="{9F626557-D1EA-4355-9631-DBCBCD765D5A}"/>
              </a:ext>
            </a:extLst>
          </p:cNvPr>
          <p:cNvSpPr/>
          <p:nvPr/>
        </p:nvSpPr>
        <p:spPr>
          <a:xfrm flipH="1">
            <a:off x="8052001" y="3548741"/>
            <a:ext cx="1387395" cy="1479872"/>
          </a:xfrm>
          <a:custGeom>
            <a:avLst/>
            <a:gdLst>
              <a:gd name="connsiteX0" fmla="*/ 0 w 7830721"/>
              <a:gd name="connsiteY0" fmla="*/ 0 h 2376897"/>
              <a:gd name="connsiteX1" fmla="*/ 7830721 w 7830721"/>
              <a:gd name="connsiteY1" fmla="*/ 0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782535 w 7830721"/>
              <a:gd name="connsiteY1" fmla="*/ 581102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11629"/>
              <a:gd name="connsiteY0" fmla="*/ 0 h 2376897"/>
              <a:gd name="connsiteX1" fmla="*/ 7782535 w 7811629"/>
              <a:gd name="connsiteY1" fmla="*/ 581102 h 2376897"/>
              <a:gd name="connsiteX2" fmla="*/ 7811629 w 7811629"/>
              <a:gd name="connsiteY2" fmla="*/ 1743569 h 2376897"/>
              <a:gd name="connsiteX3" fmla="*/ 0 w 7811629"/>
              <a:gd name="connsiteY3" fmla="*/ 2376897 h 2376897"/>
              <a:gd name="connsiteX4" fmla="*/ 0 w 7811629"/>
              <a:gd name="connsiteY4" fmla="*/ 0 h 237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1629" h="2376897">
                <a:moveTo>
                  <a:pt x="0" y="0"/>
                </a:moveTo>
                <a:lnTo>
                  <a:pt x="7782535" y="581102"/>
                </a:lnTo>
                <a:cubicBezTo>
                  <a:pt x="7785870" y="1011327"/>
                  <a:pt x="7808294" y="1313344"/>
                  <a:pt x="7811629" y="1743569"/>
                </a:cubicBezTo>
                <a:lnTo>
                  <a:pt x="0" y="23768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شكل بيضاوي 132">
            <a:extLst>
              <a:ext uri="{FF2B5EF4-FFF2-40B4-BE49-F238E27FC236}">
                <a16:creationId xmlns:a16="http://schemas.microsoft.com/office/drawing/2014/main" id="{15E8FACD-93C6-4F7C-BD28-B6504A8AF386}"/>
              </a:ext>
            </a:extLst>
          </p:cNvPr>
          <p:cNvSpPr/>
          <p:nvPr/>
        </p:nvSpPr>
        <p:spPr>
          <a:xfrm>
            <a:off x="9003569" y="3560705"/>
            <a:ext cx="915253" cy="1478302"/>
          </a:xfrm>
          <a:prstGeom prst="ellipse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F96CEF8E-F942-4B46-9387-C5E58A7910A8}"/>
              </a:ext>
            </a:extLst>
          </p:cNvPr>
          <p:cNvSpPr txBox="1"/>
          <p:nvPr/>
        </p:nvSpPr>
        <p:spPr>
          <a:xfrm>
            <a:off x="1969483" y="1170204"/>
            <a:ext cx="84765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84ECF7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84ECF7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pic>
        <p:nvPicPr>
          <p:cNvPr id="139" name="صورة 138">
            <a:extLst>
              <a:ext uri="{FF2B5EF4-FFF2-40B4-BE49-F238E27FC236}">
                <a16:creationId xmlns:a16="http://schemas.microsoft.com/office/drawing/2014/main" id="{ECA05864-63CA-4238-8A79-9CAFDC97B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737" y="3899855"/>
            <a:ext cx="755970" cy="755970"/>
          </a:xfrm>
          <a:prstGeom prst="rect">
            <a:avLst/>
          </a:prstGeom>
        </p:spPr>
      </p:pic>
      <p:sp>
        <p:nvSpPr>
          <p:cNvPr id="134" name="مستطيل 131">
            <a:extLst>
              <a:ext uri="{FF2B5EF4-FFF2-40B4-BE49-F238E27FC236}">
                <a16:creationId xmlns:a16="http://schemas.microsoft.com/office/drawing/2014/main" id="{C04ACD7A-B57C-4C8E-84DD-3C9D50DA8223}"/>
              </a:ext>
            </a:extLst>
          </p:cNvPr>
          <p:cNvSpPr/>
          <p:nvPr/>
        </p:nvSpPr>
        <p:spPr>
          <a:xfrm>
            <a:off x="3956075" y="3548741"/>
            <a:ext cx="4111555" cy="1479872"/>
          </a:xfrm>
          <a:custGeom>
            <a:avLst/>
            <a:gdLst>
              <a:gd name="connsiteX0" fmla="*/ 0 w 7830721"/>
              <a:gd name="connsiteY0" fmla="*/ 0 h 2376897"/>
              <a:gd name="connsiteX1" fmla="*/ 7830721 w 7830721"/>
              <a:gd name="connsiteY1" fmla="*/ 0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782535 w 7830721"/>
              <a:gd name="connsiteY1" fmla="*/ 581102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11629"/>
              <a:gd name="connsiteY0" fmla="*/ 0 h 2376897"/>
              <a:gd name="connsiteX1" fmla="*/ 7782535 w 7811629"/>
              <a:gd name="connsiteY1" fmla="*/ 581102 h 2376897"/>
              <a:gd name="connsiteX2" fmla="*/ 7811629 w 7811629"/>
              <a:gd name="connsiteY2" fmla="*/ 1743569 h 2376897"/>
              <a:gd name="connsiteX3" fmla="*/ 0 w 7811629"/>
              <a:gd name="connsiteY3" fmla="*/ 2376897 h 2376897"/>
              <a:gd name="connsiteX4" fmla="*/ 0 w 7811629"/>
              <a:gd name="connsiteY4" fmla="*/ 0 h 237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1629" h="2376897">
                <a:moveTo>
                  <a:pt x="0" y="0"/>
                </a:moveTo>
                <a:lnTo>
                  <a:pt x="7782535" y="581102"/>
                </a:lnTo>
                <a:cubicBezTo>
                  <a:pt x="7785870" y="1011327"/>
                  <a:pt x="7808294" y="1313344"/>
                  <a:pt x="7811629" y="1743569"/>
                </a:cubicBezTo>
                <a:lnTo>
                  <a:pt x="0" y="2376897"/>
                </a:lnTo>
                <a:lnTo>
                  <a:pt x="0" y="0"/>
                </a:lnTo>
                <a:close/>
              </a:path>
            </a:pathLst>
          </a:custGeom>
          <a:solidFill>
            <a:srgbClr val="FFDE3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37" name="صورة 136">
            <a:extLst>
              <a:ext uri="{FF2B5EF4-FFF2-40B4-BE49-F238E27FC236}">
                <a16:creationId xmlns:a16="http://schemas.microsoft.com/office/drawing/2014/main" id="{A0296257-820C-4B09-AEA9-57CF52B7F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854" y="1982421"/>
            <a:ext cx="4804064" cy="4487045"/>
          </a:xfrm>
          <a:prstGeom prst="rect">
            <a:avLst/>
          </a:prstGeom>
        </p:spPr>
      </p:pic>
      <p:pic>
        <p:nvPicPr>
          <p:cNvPr id="177" name="صورة 176">
            <a:extLst>
              <a:ext uri="{FF2B5EF4-FFF2-40B4-BE49-F238E27FC236}">
                <a16:creationId xmlns:a16="http://schemas.microsoft.com/office/drawing/2014/main" id="{BF7FD222-9D47-432D-B8EF-76D71A26AB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995"/>
          <a:stretch/>
        </p:blipFill>
        <p:spPr>
          <a:xfrm>
            <a:off x="8115843" y="3219788"/>
            <a:ext cx="532476" cy="5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31">
            <a:extLst>
              <a:ext uri="{FF2B5EF4-FFF2-40B4-BE49-F238E27FC236}">
                <a16:creationId xmlns:a16="http://schemas.microsoft.com/office/drawing/2014/main" id="{68E30D75-BC22-409C-B468-A38684D4E8EC}"/>
              </a:ext>
            </a:extLst>
          </p:cNvPr>
          <p:cNvSpPr/>
          <p:nvPr/>
        </p:nvSpPr>
        <p:spPr>
          <a:xfrm>
            <a:off x="8403221" y="2853690"/>
            <a:ext cx="2515317" cy="2847078"/>
          </a:xfrm>
          <a:custGeom>
            <a:avLst/>
            <a:gdLst>
              <a:gd name="connsiteX0" fmla="*/ 0 w 7830721"/>
              <a:gd name="connsiteY0" fmla="*/ 0 h 2376897"/>
              <a:gd name="connsiteX1" fmla="*/ 7830721 w 7830721"/>
              <a:gd name="connsiteY1" fmla="*/ 0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782535 w 7830721"/>
              <a:gd name="connsiteY1" fmla="*/ 581102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11629"/>
              <a:gd name="connsiteY0" fmla="*/ 0 h 2376897"/>
              <a:gd name="connsiteX1" fmla="*/ 7782535 w 7811629"/>
              <a:gd name="connsiteY1" fmla="*/ 581102 h 2376897"/>
              <a:gd name="connsiteX2" fmla="*/ 7811629 w 7811629"/>
              <a:gd name="connsiteY2" fmla="*/ 1743569 h 2376897"/>
              <a:gd name="connsiteX3" fmla="*/ 0 w 7811629"/>
              <a:gd name="connsiteY3" fmla="*/ 2376897 h 2376897"/>
              <a:gd name="connsiteX4" fmla="*/ 0 w 7811629"/>
              <a:gd name="connsiteY4" fmla="*/ 0 h 2376897"/>
              <a:gd name="connsiteX0" fmla="*/ 0 w 7865499"/>
              <a:gd name="connsiteY0" fmla="*/ 0 h 2376897"/>
              <a:gd name="connsiteX1" fmla="*/ 7865367 w 7865499"/>
              <a:gd name="connsiteY1" fmla="*/ 890324 h 2376897"/>
              <a:gd name="connsiteX2" fmla="*/ 7811629 w 7865499"/>
              <a:gd name="connsiteY2" fmla="*/ 1743569 h 2376897"/>
              <a:gd name="connsiteX3" fmla="*/ 0 w 7865499"/>
              <a:gd name="connsiteY3" fmla="*/ 2376897 h 2376897"/>
              <a:gd name="connsiteX4" fmla="*/ 0 w 7865499"/>
              <a:gd name="connsiteY4" fmla="*/ 0 h 2376897"/>
              <a:gd name="connsiteX0" fmla="*/ 0 w 7865760"/>
              <a:gd name="connsiteY0" fmla="*/ 0 h 2376897"/>
              <a:gd name="connsiteX1" fmla="*/ 7865367 w 7865760"/>
              <a:gd name="connsiteY1" fmla="*/ 890324 h 2376897"/>
              <a:gd name="connsiteX2" fmla="*/ 7853043 w 7865760"/>
              <a:gd name="connsiteY2" fmla="*/ 1501990 h 2376897"/>
              <a:gd name="connsiteX3" fmla="*/ 0 w 7865760"/>
              <a:gd name="connsiteY3" fmla="*/ 2376897 h 2376897"/>
              <a:gd name="connsiteX4" fmla="*/ 0 w 7865760"/>
              <a:gd name="connsiteY4" fmla="*/ 0 h 237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760" h="2376897">
                <a:moveTo>
                  <a:pt x="0" y="0"/>
                </a:moveTo>
                <a:lnTo>
                  <a:pt x="7865367" y="890324"/>
                </a:lnTo>
                <a:cubicBezTo>
                  <a:pt x="7868702" y="1320549"/>
                  <a:pt x="7849708" y="1071765"/>
                  <a:pt x="7853043" y="1501990"/>
                </a:cubicBezTo>
                <a:lnTo>
                  <a:pt x="0" y="23768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71CB5C95-1608-425E-8E48-7898AEE48759}"/>
              </a:ext>
            </a:extLst>
          </p:cNvPr>
          <p:cNvSpPr/>
          <p:nvPr/>
        </p:nvSpPr>
        <p:spPr>
          <a:xfrm flipH="1">
            <a:off x="2259142" y="2901009"/>
            <a:ext cx="6271400" cy="2752443"/>
          </a:xfrm>
          <a:custGeom>
            <a:avLst/>
            <a:gdLst>
              <a:gd name="connsiteX0" fmla="*/ 0 w 7830721"/>
              <a:gd name="connsiteY0" fmla="*/ 0 h 2376897"/>
              <a:gd name="connsiteX1" fmla="*/ 7830721 w 7830721"/>
              <a:gd name="connsiteY1" fmla="*/ 0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2376897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12060 w 7830721"/>
              <a:gd name="connsiteY1" fmla="*/ 839755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1565134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0 w 7830721"/>
              <a:gd name="connsiteY0" fmla="*/ 0 h 2376897"/>
              <a:gd name="connsiteX1" fmla="*/ 7820715 w 7830721"/>
              <a:gd name="connsiteY1" fmla="*/ 274458 h 2376897"/>
              <a:gd name="connsiteX2" fmla="*/ 7830721 w 7830721"/>
              <a:gd name="connsiteY2" fmla="*/ 2034073 h 2376897"/>
              <a:gd name="connsiteX3" fmla="*/ 0 w 7830721"/>
              <a:gd name="connsiteY3" fmla="*/ 2376897 h 2376897"/>
              <a:gd name="connsiteX4" fmla="*/ 0 w 7830721"/>
              <a:gd name="connsiteY4" fmla="*/ 0 h 2376897"/>
              <a:gd name="connsiteX0" fmla="*/ 881244 w 7830721"/>
              <a:gd name="connsiteY0" fmla="*/ 47055 h 2102439"/>
              <a:gd name="connsiteX1" fmla="*/ 7820715 w 7830721"/>
              <a:gd name="connsiteY1" fmla="*/ 0 h 2102439"/>
              <a:gd name="connsiteX2" fmla="*/ 7830721 w 7830721"/>
              <a:gd name="connsiteY2" fmla="*/ 1759615 h 2102439"/>
              <a:gd name="connsiteX3" fmla="*/ 0 w 7830721"/>
              <a:gd name="connsiteY3" fmla="*/ 2102439 h 2102439"/>
              <a:gd name="connsiteX4" fmla="*/ 881244 w 7830721"/>
              <a:gd name="connsiteY4" fmla="*/ 47055 h 2102439"/>
              <a:gd name="connsiteX0" fmla="*/ 107778 w 7057255"/>
              <a:gd name="connsiteY0" fmla="*/ 47055 h 1759615"/>
              <a:gd name="connsiteX1" fmla="*/ 7047249 w 7057255"/>
              <a:gd name="connsiteY1" fmla="*/ 0 h 1759615"/>
              <a:gd name="connsiteX2" fmla="*/ 7057255 w 7057255"/>
              <a:gd name="connsiteY2" fmla="*/ 1759615 h 1759615"/>
              <a:gd name="connsiteX3" fmla="*/ 0 w 7057255"/>
              <a:gd name="connsiteY3" fmla="*/ 1722469 h 1759615"/>
              <a:gd name="connsiteX4" fmla="*/ 107778 w 7057255"/>
              <a:gd name="connsiteY4" fmla="*/ 47055 h 17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7255" h="1759615">
                <a:moveTo>
                  <a:pt x="107778" y="47055"/>
                </a:moveTo>
                <a:lnTo>
                  <a:pt x="7047249" y="0"/>
                </a:lnTo>
                <a:cubicBezTo>
                  <a:pt x="7050584" y="430225"/>
                  <a:pt x="7053920" y="1329390"/>
                  <a:pt x="7057255" y="1759615"/>
                </a:cubicBezTo>
                <a:lnTo>
                  <a:pt x="0" y="1722469"/>
                </a:lnTo>
                <a:lnTo>
                  <a:pt x="107778" y="47055"/>
                </a:lnTo>
                <a:close/>
              </a:path>
            </a:pathLst>
          </a:custGeom>
          <a:solidFill>
            <a:srgbClr val="FFDE3E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4BE9BE43-1FA8-4896-8AB0-D987AFDF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12" y="2853690"/>
            <a:ext cx="2840982" cy="2847079"/>
          </a:xfrm>
          <a:prstGeom prst="rect">
            <a:avLst/>
          </a:prstGeom>
        </p:spPr>
      </p:pic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27EA8CFB-95C3-45E6-99EF-ADA0B0B2946B}"/>
              </a:ext>
            </a:extLst>
          </p:cNvPr>
          <p:cNvSpPr txBox="1"/>
          <p:nvPr/>
        </p:nvSpPr>
        <p:spPr>
          <a:xfrm>
            <a:off x="2578359" y="264818"/>
            <a:ext cx="7035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خسوف القمر</a:t>
            </a:r>
            <a:endParaRPr lang="ar-EG" sz="48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F96CEF8E-F942-4B46-9387-C5E58A7910A8}"/>
              </a:ext>
            </a:extLst>
          </p:cNvPr>
          <p:cNvSpPr txBox="1"/>
          <p:nvPr/>
        </p:nvSpPr>
        <p:spPr>
          <a:xfrm>
            <a:off x="1969483" y="1170204"/>
            <a:ext cx="84765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dirty="0" err="1">
                <a:solidFill>
                  <a:srgbClr val="84ECF7"/>
                </a:solidFill>
                <a:ea typeface="GE SS Two Bold" panose="020A0503020102020204" pitchFamily="18" charset="-78"/>
              </a:rPr>
              <a:t>العربى</a:t>
            </a:r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dirty="0" err="1">
                <a:solidFill>
                  <a:srgbClr val="84ECF7"/>
                </a:solidFill>
                <a:ea typeface="GE SS Two Bold" panose="020A0503020102020204" pitchFamily="18" charset="-78"/>
              </a:rPr>
              <a:t>التى</a:t>
            </a:r>
            <a:r>
              <a:rPr lang="ar-SA" dirty="0">
                <a:solidFill>
                  <a:srgbClr val="84ECF7"/>
                </a:solidFill>
                <a:ea typeface="GE SS Two Bold" panose="020A0503020102020204" pitchFamily="18" charset="-78"/>
              </a:rPr>
              <a:t> يولدها التطبيق.</a:t>
            </a:r>
          </a:p>
        </p:txBody>
      </p:sp>
      <p:pic>
        <p:nvPicPr>
          <p:cNvPr id="137" name="صورة 136">
            <a:extLst>
              <a:ext uri="{FF2B5EF4-FFF2-40B4-BE49-F238E27FC236}">
                <a16:creationId xmlns:a16="http://schemas.microsoft.com/office/drawing/2014/main" id="{A0296257-820C-4B09-AEA9-57CF52B7F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854" y="1982421"/>
            <a:ext cx="4804064" cy="448704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3069D98-1CFF-465E-A21D-AB8FAE1BF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995"/>
          <a:stretch/>
        </p:blipFill>
        <p:spPr>
          <a:xfrm>
            <a:off x="9801013" y="3176745"/>
            <a:ext cx="532476" cy="50451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6A9B1EA-E333-4E6C-AC05-5A215ED0D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508" y="3824502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27EA8CFB-95C3-45E6-99EF-ADA0B0B2946B}"/>
              </a:ext>
            </a:extLst>
          </p:cNvPr>
          <p:cNvSpPr txBox="1"/>
          <p:nvPr/>
        </p:nvSpPr>
        <p:spPr>
          <a:xfrm>
            <a:off x="2117312" y="891132"/>
            <a:ext cx="7035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مراحل القمر</a:t>
            </a:r>
            <a:endParaRPr lang="ar-EG" sz="48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7C3BDB5-0859-4649-A8D2-CFCC8E01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53900">
            <a:off x="966473" y="2602285"/>
            <a:ext cx="1799478" cy="17946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E66F0A-6F65-4037-ABDB-0D643FB88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830612" y="2605743"/>
            <a:ext cx="1804341" cy="18092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16069E-7A08-439A-ABC5-B7DA1CE93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61794">
            <a:off x="6691351" y="2601053"/>
            <a:ext cx="1794614" cy="17946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079107-9BE3-4B4D-8D60-9D90AF343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201" y="2601053"/>
            <a:ext cx="1789750" cy="178975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8E26730-AD94-429C-8BE3-1ADCAE6F35EA}"/>
              </a:ext>
            </a:extLst>
          </p:cNvPr>
          <p:cNvSpPr txBox="1"/>
          <p:nvPr/>
        </p:nvSpPr>
        <p:spPr>
          <a:xfrm>
            <a:off x="9363580" y="5037471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قمر جديد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22A1A5D-CA5A-4051-B3B5-BF74D2970BE6}"/>
              </a:ext>
            </a:extLst>
          </p:cNvPr>
          <p:cNvSpPr txBox="1"/>
          <p:nvPr/>
        </p:nvSpPr>
        <p:spPr>
          <a:xfrm>
            <a:off x="6421731" y="5037471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الهلال المتزايد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C231763-7E1B-4156-98E0-933A411531E0}"/>
              </a:ext>
            </a:extLst>
          </p:cNvPr>
          <p:cNvSpPr txBox="1"/>
          <p:nvPr/>
        </p:nvSpPr>
        <p:spPr>
          <a:xfrm>
            <a:off x="3540290" y="5037471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التربيع الأول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A45739C-0C11-48E5-9885-90FA937CA41C}"/>
              </a:ext>
            </a:extLst>
          </p:cNvPr>
          <p:cNvSpPr txBox="1"/>
          <p:nvPr/>
        </p:nvSpPr>
        <p:spPr>
          <a:xfrm>
            <a:off x="534391" y="5037471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الأحدب المتزايد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68AB502-AFAE-4AFA-AE48-141BFCB906C9}"/>
              </a:ext>
            </a:extLst>
          </p:cNvPr>
          <p:cNvCxnSpPr>
            <a:cxnSpLocks/>
          </p:cNvCxnSpPr>
          <p:nvPr/>
        </p:nvCxnSpPr>
        <p:spPr>
          <a:xfrm>
            <a:off x="10478317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1A22D4F3-64C5-421B-8C44-6BF117A776AB}"/>
              </a:ext>
            </a:extLst>
          </p:cNvPr>
          <p:cNvCxnSpPr>
            <a:cxnSpLocks/>
          </p:cNvCxnSpPr>
          <p:nvPr/>
        </p:nvCxnSpPr>
        <p:spPr>
          <a:xfrm>
            <a:off x="7594279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C4BE5487-7E04-4D8D-9B26-5C92EC341BAF}"/>
              </a:ext>
            </a:extLst>
          </p:cNvPr>
          <p:cNvCxnSpPr>
            <a:cxnSpLocks/>
          </p:cNvCxnSpPr>
          <p:nvPr/>
        </p:nvCxnSpPr>
        <p:spPr>
          <a:xfrm>
            <a:off x="4705959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3F92F08E-920A-46FE-91A8-A6FAB85387B7}"/>
              </a:ext>
            </a:extLst>
          </p:cNvPr>
          <p:cNvCxnSpPr>
            <a:cxnSpLocks/>
          </p:cNvCxnSpPr>
          <p:nvPr/>
        </p:nvCxnSpPr>
        <p:spPr>
          <a:xfrm>
            <a:off x="1846353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1C9DA6AB-3DE8-4441-A763-9CE11AFF8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900" y="764974"/>
            <a:ext cx="104860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A340831-B707-4352-BD6A-B3DD02797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809" y="2609400"/>
            <a:ext cx="1789750" cy="17848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7C3BDB5-0859-4649-A8D2-CFCC8E018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67" y="2605771"/>
            <a:ext cx="1799478" cy="17946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E66F0A-6F65-4037-ABDB-0D643FB88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347" y="2600325"/>
            <a:ext cx="1804341" cy="18092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16069E-7A08-439A-ABC5-B7DA1CE93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38" y="2605771"/>
            <a:ext cx="1794614" cy="1794614"/>
          </a:xfrm>
          <a:prstGeom prst="rect">
            <a:avLst/>
          </a:prstGeom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F1D07681-393D-4840-9A52-5DBEB561FB62}"/>
              </a:ext>
            </a:extLst>
          </p:cNvPr>
          <p:cNvSpPr txBox="1"/>
          <p:nvPr/>
        </p:nvSpPr>
        <p:spPr>
          <a:xfrm>
            <a:off x="9343188" y="5049838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بدر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EA211704-8F7A-4242-97D6-D31D2AC64726}"/>
              </a:ext>
            </a:extLst>
          </p:cNvPr>
          <p:cNvSpPr txBox="1"/>
          <p:nvPr/>
        </p:nvSpPr>
        <p:spPr>
          <a:xfrm>
            <a:off x="6553352" y="5049838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الأحدب المتناقص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2D7B9788-EF0E-4326-B79D-BF5490E60453}"/>
              </a:ext>
            </a:extLst>
          </p:cNvPr>
          <p:cNvSpPr txBox="1"/>
          <p:nvPr/>
        </p:nvSpPr>
        <p:spPr>
          <a:xfrm>
            <a:off x="3533025" y="5049838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التربيع الثاني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E3AC356-B36D-457D-A87B-6C2FA43F3EDE}"/>
              </a:ext>
            </a:extLst>
          </p:cNvPr>
          <p:cNvSpPr txBox="1"/>
          <p:nvPr/>
        </p:nvSpPr>
        <p:spPr>
          <a:xfrm>
            <a:off x="833441" y="5049838"/>
            <a:ext cx="238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0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الهلال المتناقص</a:t>
            </a:r>
            <a:endParaRPr lang="ar-EG" sz="20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D5CA443-773A-4F61-AF15-505C28C4107F}"/>
              </a:ext>
            </a:extLst>
          </p:cNvPr>
          <p:cNvCxnSpPr>
            <a:cxnSpLocks/>
          </p:cNvCxnSpPr>
          <p:nvPr/>
        </p:nvCxnSpPr>
        <p:spPr>
          <a:xfrm>
            <a:off x="10486500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D2D2B2CA-FDEE-4A23-B5C0-2FCE48DDC89C}"/>
              </a:ext>
            </a:extLst>
          </p:cNvPr>
          <p:cNvCxnSpPr>
            <a:cxnSpLocks/>
          </p:cNvCxnSpPr>
          <p:nvPr/>
        </p:nvCxnSpPr>
        <p:spPr>
          <a:xfrm>
            <a:off x="7685934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E9284FA4-62A0-426F-AA24-F81D9B1995FF}"/>
              </a:ext>
            </a:extLst>
          </p:cNvPr>
          <p:cNvCxnSpPr>
            <a:cxnSpLocks/>
          </p:cNvCxnSpPr>
          <p:nvPr/>
        </p:nvCxnSpPr>
        <p:spPr>
          <a:xfrm>
            <a:off x="4727269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A5F8E29D-D987-418B-BC03-1C33B25C700E}"/>
              </a:ext>
            </a:extLst>
          </p:cNvPr>
          <p:cNvCxnSpPr>
            <a:cxnSpLocks/>
          </p:cNvCxnSpPr>
          <p:nvPr/>
        </p:nvCxnSpPr>
        <p:spPr>
          <a:xfrm>
            <a:off x="1976306" y="4394287"/>
            <a:ext cx="0" cy="587828"/>
          </a:xfrm>
          <a:prstGeom prst="line">
            <a:avLst/>
          </a:prstGeom>
          <a:ln w="38100">
            <a:solidFill>
              <a:srgbClr val="69582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1800025-098C-4EE3-90B3-E3589EAAED1E}"/>
              </a:ext>
            </a:extLst>
          </p:cNvPr>
          <p:cNvSpPr txBox="1"/>
          <p:nvPr/>
        </p:nvSpPr>
        <p:spPr>
          <a:xfrm>
            <a:off x="2117312" y="891132"/>
            <a:ext cx="70352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FFDE3E"/>
                </a:solidFill>
                <a:latin typeface="Tajawal Black" panose="00000500000000000000" pitchFamily="2" charset="-78"/>
                <a:ea typeface="GE SS Two Bold" panose="020A0503020102020204" pitchFamily="18" charset="-78"/>
                <a:cs typeface="Tajawal Black" panose="00000500000000000000" pitchFamily="2" charset="-78"/>
              </a:rPr>
              <a:t>مراحل القمر</a:t>
            </a:r>
            <a:endParaRPr lang="ar-EG" sz="4800" dirty="0">
              <a:solidFill>
                <a:srgbClr val="FFDE3E"/>
              </a:solidFill>
              <a:latin typeface="Tajawal Black" panose="00000500000000000000" pitchFamily="2" charset="-78"/>
              <a:ea typeface="GE SS Two Bold" panose="020A0503020102020204" pitchFamily="18" charset="-78"/>
              <a:cs typeface="Tajawal Black" panose="00000500000000000000" pitchFamily="2" charset="-78"/>
            </a:endParaRP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B9B306A7-E9C6-439A-9A79-ACCC9DA04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900" y="764974"/>
            <a:ext cx="104860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8924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2">
      <a:majorFont>
        <a:latin typeface="Tajawal Black"/>
        <a:ea typeface=""/>
        <a:cs typeface="Tajawal"/>
      </a:majorFont>
      <a:minorFont>
        <a:latin typeface="Tajawal"/>
        <a:ea typeface=""/>
        <a:cs typeface="Tajaw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Microsoft Office PowerPoint</Application>
  <PresentationFormat>شاشة عريضة</PresentationFormat>
  <Paragraphs>154</Paragraphs>
  <Slides>30</Slides>
  <Notes>29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Tajawal Black</vt:lpstr>
      <vt:lpstr>Cairo</vt:lpstr>
      <vt:lpstr>Tajawal</vt:lpstr>
      <vt:lpstr>Calibri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211</cp:revision>
  <dcterms:created xsi:type="dcterms:W3CDTF">2021-03-09T13:52:47Z</dcterms:created>
  <dcterms:modified xsi:type="dcterms:W3CDTF">2023-04-15T12:23:00Z</dcterms:modified>
</cp:coreProperties>
</file>