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48" r:id="rId1"/>
  </p:sldMasterIdLst>
  <p:notesMasterIdLst>
    <p:notesMasterId r:id="rId14"/>
  </p:notesMasterIdLst>
  <p:sldIdLst>
    <p:sldId id="332" r:id="rId2"/>
    <p:sldId id="470" r:id="rId3"/>
    <p:sldId id="471" r:id="rId4"/>
    <p:sldId id="472" r:id="rId5"/>
    <p:sldId id="473" r:id="rId6"/>
    <p:sldId id="474" r:id="rId7"/>
    <p:sldId id="475" r:id="rId8"/>
    <p:sldId id="476" r:id="rId9"/>
    <p:sldId id="479" r:id="rId10"/>
    <p:sldId id="478" r:id="rId11"/>
    <p:sldId id="317" r:id="rId12"/>
    <p:sldId id="469" r:id="rId13"/>
  </p:sldIdLst>
  <p:sldSz cx="12192000" cy="6858000"/>
  <p:notesSz cx="6858000" cy="9144000"/>
  <p:embeddedFontLst>
    <p:embeddedFont>
      <p:font typeface="Harmattan" panose="01000503000000020003" pitchFamily="2" charset="-78"/>
      <p:regular r:id="rId15"/>
      <p:bold r:id="rId16"/>
    </p:embeddedFont>
  </p:embeddedFontLst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3B6E"/>
    <a:srgbClr val="FD718D"/>
    <a:srgbClr val="031A60"/>
    <a:srgbClr val="1997E3"/>
    <a:srgbClr val="FD5956"/>
    <a:srgbClr val="06826A"/>
    <a:srgbClr val="562C1A"/>
    <a:srgbClr val="FEF3E2"/>
    <a:srgbClr val="00FF85"/>
    <a:srgbClr val="FA9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854849-FA08-4CA8-BE4C-1F4D0B0752F3}" v="19" dt="2026-10-05T11:30:23.6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96" autoAdjust="0"/>
    <p:restoredTop sz="88861" autoAdjust="0"/>
  </p:normalViewPr>
  <p:slideViewPr>
    <p:cSldViewPr snapToGrid="0">
      <p:cViewPr>
        <p:scale>
          <a:sx n="75" d="100"/>
          <a:sy n="75" d="100"/>
        </p:scale>
        <p:origin x="965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custSel addSld delSld modSld sldOrd modMainMaster">
      <pc:chgData name="Hasan Selim" userId="84cd2103f36ef0dc" providerId="LiveId" clId="{6ED845BA-74CA-4F74-9AC4-C2ED4D184EBF}" dt="2026-10-05T11:38:06.031" v="563" actId="20577"/>
      <pc:docMkLst>
        <pc:docMk/>
      </pc:docMkLst>
      <pc:sldChg chg="modSp mod">
        <pc:chgData name="Hasan Selim" userId="84cd2103f36ef0dc" providerId="LiveId" clId="{6ED845BA-74CA-4F74-9AC4-C2ED4D184EBF}" dt="2026-10-05T10:50:47.573" v="24" actId="790"/>
        <pc:sldMkLst>
          <pc:docMk/>
          <pc:sldMk cId="3605804346" sldId="317"/>
        </pc:sldMkLst>
        <pc:spChg chg="mod">
          <ac:chgData name="Hasan Selim" userId="84cd2103f36ef0dc" providerId="LiveId" clId="{6ED845BA-74CA-4F74-9AC4-C2ED4D184EBF}" dt="2026-10-05T10:50:47.573" v="24" actId="790"/>
          <ac:spMkLst>
            <pc:docMk/>
            <pc:sldMk cId="3605804346" sldId="317"/>
            <ac:spMk id="2" creationId="{6F649BFA-A9C1-4533-9312-8EB153D40D63}"/>
          </ac:spMkLst>
        </pc:spChg>
        <pc:spChg chg="mod">
          <ac:chgData name="Hasan Selim" userId="84cd2103f36ef0dc" providerId="LiveId" clId="{6ED845BA-74CA-4F74-9AC4-C2ED4D184EBF}" dt="2026-10-05T10:50:47.573" v="24" actId="790"/>
          <ac:spMkLst>
            <pc:docMk/>
            <pc:sldMk cId="3605804346" sldId="317"/>
            <ac:spMk id="3" creationId="{D3695C23-E9D8-CE2B-C705-326CEEAD6EF9}"/>
          </ac:spMkLst>
        </pc:spChg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2884036298" sldId="318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1931937974" sldId="319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1299915072" sldId="320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1870730851" sldId="322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301268928" sldId="323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2652593541" sldId="324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1467743478" sldId="325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3253500388" sldId="327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198484713" sldId="328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3522058601" sldId="329"/>
        </pc:sldMkLst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1813493002" sldId="331"/>
        </pc:sldMkLst>
      </pc:sldChg>
      <pc:sldChg chg="addSp delSp modSp mod modClrScheme chgLayout">
        <pc:chgData name="Hasan Selim" userId="84cd2103f36ef0dc" providerId="LiveId" clId="{6ED845BA-74CA-4F74-9AC4-C2ED4D184EBF}" dt="2026-10-05T11:07:33.456" v="85" actId="700"/>
        <pc:sldMkLst>
          <pc:docMk/>
          <pc:sldMk cId="3344829517" sldId="332"/>
        </pc:sldMkLst>
        <pc:picChg chg="del">
          <ac:chgData name="Hasan Selim" userId="84cd2103f36ef0dc" providerId="LiveId" clId="{6ED845BA-74CA-4F74-9AC4-C2ED4D184EBF}" dt="2026-10-05T10:41:38.111" v="1" actId="478"/>
          <ac:picMkLst>
            <pc:docMk/>
            <pc:sldMk cId="3344829517" sldId="332"/>
            <ac:picMk id="3" creationId="{D87ABE6E-2C96-0495-24F7-3B764FAB042E}"/>
          </ac:picMkLst>
        </pc:picChg>
        <pc:picChg chg="add del mod">
          <ac:chgData name="Hasan Selim" userId="84cd2103f36ef0dc" providerId="LiveId" clId="{6ED845BA-74CA-4F74-9AC4-C2ED4D184EBF}" dt="2026-10-05T11:06:31.676" v="45" actId="931"/>
          <ac:picMkLst>
            <pc:docMk/>
            <pc:sldMk cId="3344829517" sldId="332"/>
            <ac:picMk id="4" creationId="{0598FA61-FD44-7864-6516-F255280E2C7E}"/>
          </ac:picMkLst>
        </pc:picChg>
        <pc:picChg chg="add del mod">
          <ac:chgData name="Hasan Selim" userId="84cd2103f36ef0dc" providerId="LiveId" clId="{6ED845BA-74CA-4F74-9AC4-C2ED4D184EBF}" dt="2026-10-05T11:06:31.321" v="44" actId="931"/>
          <ac:picMkLst>
            <pc:docMk/>
            <pc:sldMk cId="3344829517" sldId="332"/>
            <ac:picMk id="6" creationId="{F7F3B8CB-6E66-C378-A3F3-D472C0AAFCFD}"/>
          </ac:picMkLst>
        </pc:picChg>
        <pc:picChg chg="add del mod">
          <ac:chgData name="Hasan Selim" userId="84cd2103f36ef0dc" providerId="LiveId" clId="{6ED845BA-74CA-4F74-9AC4-C2ED4D184EBF}" dt="2026-10-05T11:06:30.879" v="43" actId="931"/>
          <ac:picMkLst>
            <pc:docMk/>
            <pc:sldMk cId="3344829517" sldId="332"/>
            <ac:picMk id="8" creationId="{EA9B5368-F323-28B1-B197-919C93A65A33}"/>
          </ac:picMkLst>
        </pc:picChg>
        <pc:picChg chg="add del mod">
          <ac:chgData name="Hasan Selim" userId="84cd2103f36ef0dc" providerId="LiveId" clId="{6ED845BA-74CA-4F74-9AC4-C2ED4D184EBF}" dt="2026-10-05T11:06:30.547" v="42" actId="931"/>
          <ac:picMkLst>
            <pc:docMk/>
            <pc:sldMk cId="3344829517" sldId="332"/>
            <ac:picMk id="10" creationId="{7D351E49-E6D1-1CBC-C47B-F44FE9486A54}"/>
          </ac:picMkLst>
        </pc:picChg>
        <pc:picChg chg="add del mod">
          <ac:chgData name="Hasan Selim" userId="84cd2103f36ef0dc" providerId="LiveId" clId="{6ED845BA-74CA-4F74-9AC4-C2ED4D184EBF}" dt="2026-10-05T11:06:30.194" v="41" actId="931"/>
          <ac:picMkLst>
            <pc:docMk/>
            <pc:sldMk cId="3344829517" sldId="332"/>
            <ac:picMk id="12" creationId="{FDE7ED83-70D0-20DD-3980-AC433E649B04}"/>
          </ac:picMkLst>
        </pc:picChg>
        <pc:picChg chg="add del mod">
          <ac:chgData name="Hasan Selim" userId="84cd2103f36ef0dc" providerId="LiveId" clId="{6ED845BA-74CA-4F74-9AC4-C2ED4D184EBF}" dt="2026-10-05T11:06:29.994" v="40" actId="931"/>
          <ac:picMkLst>
            <pc:docMk/>
            <pc:sldMk cId="3344829517" sldId="332"/>
            <ac:picMk id="14" creationId="{1E706460-62A8-0986-B10C-2CD622CD27EE}"/>
          </ac:picMkLst>
        </pc:picChg>
        <pc:picChg chg="add del mod">
          <ac:chgData name="Hasan Selim" userId="84cd2103f36ef0dc" providerId="LiveId" clId="{6ED845BA-74CA-4F74-9AC4-C2ED4D184EBF}" dt="2026-10-05T11:06:29.860" v="39" actId="931"/>
          <ac:picMkLst>
            <pc:docMk/>
            <pc:sldMk cId="3344829517" sldId="332"/>
            <ac:picMk id="16" creationId="{9CC21AD4-378C-4600-75B8-27F06A7E3B76}"/>
          </ac:picMkLst>
        </pc:picChg>
        <pc:picChg chg="add del mod">
          <ac:chgData name="Hasan Selim" userId="84cd2103f36ef0dc" providerId="LiveId" clId="{6ED845BA-74CA-4F74-9AC4-C2ED4D184EBF}" dt="2026-10-05T11:06:29.707" v="38" actId="931"/>
          <ac:picMkLst>
            <pc:docMk/>
            <pc:sldMk cId="3344829517" sldId="332"/>
            <ac:picMk id="18" creationId="{EFB94C8F-5FB6-0962-F72A-BF0D90E7459E}"/>
          </ac:picMkLst>
        </pc:picChg>
        <pc:picChg chg="add del mod">
          <ac:chgData name="Hasan Selim" userId="84cd2103f36ef0dc" providerId="LiveId" clId="{6ED845BA-74CA-4F74-9AC4-C2ED4D184EBF}" dt="2026-10-05T11:06:29.456" v="37" actId="931"/>
          <ac:picMkLst>
            <pc:docMk/>
            <pc:sldMk cId="3344829517" sldId="332"/>
            <ac:picMk id="20" creationId="{25C17E36-3181-25C0-E1EF-9CF68035C657}"/>
          </ac:picMkLst>
        </pc:picChg>
        <pc:picChg chg="add del mod">
          <ac:chgData name="Hasan Selim" userId="84cd2103f36ef0dc" providerId="LiveId" clId="{6ED845BA-74CA-4F74-9AC4-C2ED4D184EBF}" dt="2026-10-05T11:06:28.618" v="36" actId="931"/>
          <ac:picMkLst>
            <pc:docMk/>
            <pc:sldMk cId="3344829517" sldId="332"/>
            <ac:picMk id="22" creationId="{1ABD8F61-9A92-B547-2908-2107B54E2C5B}"/>
          </ac:picMkLst>
        </pc:picChg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254607131" sldId="333"/>
        </pc:sldMkLst>
      </pc:sldChg>
      <pc:sldChg chg="modSp mod">
        <pc:chgData name="Hasan Selim" userId="84cd2103f36ef0dc" providerId="LiveId" clId="{6ED845BA-74CA-4F74-9AC4-C2ED4D184EBF}" dt="2026-10-05T11:38:06.031" v="563" actId="20577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05T11:38:06.031" v="563" actId="20577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05T10:50:47.573" v="24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05T10:50:47.573" v="24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05T10:50:47.573" v="24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add mod">
        <pc:chgData name="Hasan Selim" userId="84cd2103f36ef0dc" providerId="LiveId" clId="{6ED845BA-74CA-4F74-9AC4-C2ED4D184EBF}" dt="2026-10-05T11:10:40.441" v="108" actId="1076"/>
        <pc:sldMkLst>
          <pc:docMk/>
          <pc:sldMk cId="1782797732" sldId="470"/>
        </pc:sldMkLst>
        <pc:spChg chg="add del mod">
          <ac:chgData name="Hasan Selim" userId="84cd2103f36ef0dc" providerId="LiveId" clId="{6ED845BA-74CA-4F74-9AC4-C2ED4D184EBF}" dt="2026-10-05T11:09:41.861" v="99" actId="478"/>
          <ac:spMkLst>
            <pc:docMk/>
            <pc:sldMk cId="1782797732" sldId="470"/>
            <ac:spMk id="3" creationId="{58AAB555-36AB-6D28-FE55-438777F3208D}"/>
          </ac:spMkLst>
        </pc:spChg>
        <pc:spChg chg="add mod">
          <ac:chgData name="Hasan Selim" userId="84cd2103f36ef0dc" providerId="LiveId" clId="{6ED845BA-74CA-4F74-9AC4-C2ED4D184EBF}" dt="2026-10-05T11:10:40.441" v="108" actId="1076"/>
          <ac:spMkLst>
            <pc:docMk/>
            <pc:sldMk cId="1782797732" sldId="470"/>
            <ac:spMk id="5" creationId="{DC9DF738-4F25-76E0-BAE5-DCD9EDC4CF48}"/>
          </ac:spMkLst>
        </pc:spChg>
        <pc:spChg chg="add del mod">
          <ac:chgData name="Hasan Selim" userId="84cd2103f36ef0dc" providerId="LiveId" clId="{6ED845BA-74CA-4F74-9AC4-C2ED4D184EBF}" dt="2026-10-05T11:10:22.881" v="102" actId="478"/>
          <ac:spMkLst>
            <pc:docMk/>
            <pc:sldMk cId="1782797732" sldId="470"/>
            <ac:spMk id="7" creationId="{87BC2C84-6E92-5A70-4851-54CEC85429A4}"/>
          </ac:spMkLst>
        </pc:spChg>
      </pc:sldChg>
      <pc:sldChg chg="del">
        <pc:chgData name="Hasan Selim" userId="84cd2103f36ef0dc" providerId="LiveId" clId="{6ED845BA-74CA-4F74-9AC4-C2ED4D184EBF}" dt="2026-10-05T10:41:34.331" v="0" actId="47"/>
        <pc:sldMkLst>
          <pc:docMk/>
          <pc:sldMk cId="2616018418" sldId="470"/>
        </pc:sldMkLst>
      </pc:sldChg>
      <pc:sldChg chg="addSp delSp modSp add mod modClrScheme chgLayout">
        <pc:chgData name="Hasan Selim" userId="84cd2103f36ef0dc" providerId="LiveId" clId="{6ED845BA-74CA-4F74-9AC4-C2ED4D184EBF}" dt="2026-10-05T11:34:27.890" v="541" actId="1076"/>
        <pc:sldMkLst>
          <pc:docMk/>
          <pc:sldMk cId="2032337560" sldId="471"/>
        </pc:sldMkLst>
        <pc:spChg chg="del">
          <ac:chgData name="Hasan Selim" userId="84cd2103f36ef0dc" providerId="LiveId" clId="{6ED845BA-74CA-4F74-9AC4-C2ED4D184EBF}" dt="2026-10-05T11:11:34.059" v="122" actId="478"/>
          <ac:spMkLst>
            <pc:docMk/>
            <pc:sldMk cId="2032337560" sldId="471"/>
            <ac:spMk id="3" creationId="{E90F1020-A147-87A3-0AEF-50EB0250C107}"/>
          </ac:spMkLst>
        </pc:spChg>
        <pc:spChg chg="add del mod">
          <ac:chgData name="Hasan Selim" userId="84cd2103f36ef0dc" providerId="LiveId" clId="{6ED845BA-74CA-4F74-9AC4-C2ED4D184EBF}" dt="2026-10-05T11:11:24.210" v="116" actId="478"/>
          <ac:spMkLst>
            <pc:docMk/>
            <pc:sldMk cId="2032337560" sldId="471"/>
            <ac:spMk id="5" creationId="{ACE8AE60-2F99-8AB0-6541-792B9F710BA3}"/>
          </ac:spMkLst>
        </pc:spChg>
        <pc:spChg chg="del">
          <ac:chgData name="Hasan Selim" userId="84cd2103f36ef0dc" providerId="LiveId" clId="{6ED845BA-74CA-4F74-9AC4-C2ED4D184EBF}" dt="2026-10-05T11:11:26.473" v="118" actId="478"/>
          <ac:spMkLst>
            <pc:docMk/>
            <pc:sldMk cId="2032337560" sldId="471"/>
            <ac:spMk id="7" creationId="{2C982E22-6E98-5171-7B54-F637A4481BDE}"/>
          </ac:spMkLst>
        </pc:spChg>
        <pc:spChg chg="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9" creationId="{3C456C62-E262-252F-88AD-9AE9D2B25B75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11" creationId="{F5EA30EE-FAF8-C99E-9E5E-3E8C7D556886}"/>
          </ac:spMkLst>
        </pc:spChg>
        <pc:spChg chg="add del mod">
          <ac:chgData name="Hasan Selim" userId="84cd2103f36ef0dc" providerId="LiveId" clId="{6ED845BA-74CA-4F74-9AC4-C2ED4D184EBF}" dt="2026-10-05T11:11:25.317" v="117" actId="478"/>
          <ac:spMkLst>
            <pc:docMk/>
            <pc:sldMk cId="2032337560" sldId="471"/>
            <ac:spMk id="13" creationId="{6FE791AC-A921-25D7-8A5F-0FFF08FA2E95}"/>
          </ac:spMkLst>
        </pc:spChg>
        <pc:spChg chg="del">
          <ac:chgData name="Hasan Selim" userId="84cd2103f36ef0dc" providerId="LiveId" clId="{6ED845BA-74CA-4F74-9AC4-C2ED4D184EBF}" dt="2026-10-05T11:11:27.756" v="119" actId="478"/>
          <ac:spMkLst>
            <pc:docMk/>
            <pc:sldMk cId="2032337560" sldId="471"/>
            <ac:spMk id="15" creationId="{E4D54FDB-0959-F911-864A-CEDD854E945A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17" creationId="{D31F3EF6-168B-13C5-87FB-E755AFFD29CC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19" creationId="{C6B32284-BAFC-8ED1-E286-33B412D9789C}"/>
          </ac:spMkLst>
        </pc:spChg>
        <pc:spChg chg="del">
          <ac:chgData name="Hasan Selim" userId="84cd2103f36ef0dc" providerId="LiveId" clId="{6ED845BA-74CA-4F74-9AC4-C2ED4D184EBF}" dt="2026-10-05T11:11:20.621" v="113" actId="478"/>
          <ac:spMkLst>
            <pc:docMk/>
            <pc:sldMk cId="2032337560" sldId="471"/>
            <ac:spMk id="21" creationId="{24EE2679-A116-1726-4E8F-9673611C70C9}"/>
          </ac:spMkLst>
        </pc:spChg>
        <pc:spChg chg="del">
          <ac:chgData name="Hasan Selim" userId="84cd2103f36ef0dc" providerId="LiveId" clId="{6ED845BA-74CA-4F74-9AC4-C2ED4D184EBF}" dt="2026-10-05T11:11:28.544" v="120" actId="478"/>
          <ac:spMkLst>
            <pc:docMk/>
            <pc:sldMk cId="2032337560" sldId="471"/>
            <ac:spMk id="23" creationId="{3C1B2924-324C-B159-A335-E08F4579ECA6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25" creationId="{7B96F0F8-B81B-D7E2-EE29-0B4516112E20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27" creationId="{43698695-048B-8D8D-9C36-875BD6899EA3}"/>
          </ac:spMkLst>
        </pc:spChg>
        <pc:spChg chg="del">
          <ac:chgData name="Hasan Selim" userId="84cd2103f36ef0dc" providerId="LiveId" clId="{6ED845BA-74CA-4F74-9AC4-C2ED4D184EBF}" dt="2026-10-05T11:11:19.677" v="112" actId="478"/>
          <ac:spMkLst>
            <pc:docMk/>
            <pc:sldMk cId="2032337560" sldId="471"/>
            <ac:spMk id="29" creationId="{351376A8-1105-AB5E-7121-E0165D881D73}"/>
          </ac:spMkLst>
        </pc:spChg>
        <pc:spChg chg="add del mod">
          <ac:chgData name="Hasan Selim" userId="84cd2103f36ef0dc" providerId="LiveId" clId="{6ED845BA-74CA-4F74-9AC4-C2ED4D184EBF}" dt="2026-10-05T11:11:29.528" v="121" actId="478"/>
          <ac:spMkLst>
            <pc:docMk/>
            <pc:sldMk cId="2032337560" sldId="471"/>
            <ac:spMk id="31" creationId="{50AC45A4-04F1-EFBD-F61F-612B14B1386F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33" creationId="{436398B2-B398-D5AA-C52F-40F6C975B6F9}"/>
          </ac:spMkLst>
        </pc:spChg>
        <pc:spChg chg="add del mod">
          <ac:chgData name="Hasan Selim" userId="84cd2103f36ef0dc" providerId="LiveId" clId="{6ED845BA-74CA-4F74-9AC4-C2ED4D184EBF}" dt="2026-10-05T11:12:01.384" v="131" actId="478"/>
          <ac:spMkLst>
            <pc:docMk/>
            <pc:sldMk cId="2032337560" sldId="471"/>
            <ac:spMk id="35" creationId="{C808E68B-2EA2-6C43-273D-3C3D380AA534}"/>
          </ac:spMkLst>
        </pc:spChg>
        <pc:spChg chg="add mod">
          <ac:chgData name="Hasan Selim" userId="84cd2103f36ef0dc" providerId="LiveId" clId="{6ED845BA-74CA-4F74-9AC4-C2ED4D184EBF}" dt="2026-10-05T11:14:28.432" v="158" actId="207"/>
          <ac:spMkLst>
            <pc:docMk/>
            <pc:sldMk cId="2032337560" sldId="471"/>
            <ac:spMk id="37" creationId="{665EC9C4-E426-76FD-41FC-14E1EC4114A8}"/>
          </ac:spMkLst>
        </pc:spChg>
        <pc:spChg chg="add mod">
          <ac:chgData name="Hasan Selim" userId="84cd2103f36ef0dc" providerId="LiveId" clId="{6ED845BA-74CA-4F74-9AC4-C2ED4D184EBF}" dt="2026-10-05T11:13:38.724" v="148" actId="782"/>
          <ac:spMkLst>
            <pc:docMk/>
            <pc:sldMk cId="2032337560" sldId="471"/>
            <ac:spMk id="38" creationId="{ACE95F9C-51C9-5BE2-45FB-067530B46E29}"/>
          </ac:spMkLst>
        </pc:spChg>
        <pc:spChg chg="add mod">
          <ac:chgData name="Hasan Selim" userId="84cd2103f36ef0dc" providerId="LiveId" clId="{6ED845BA-74CA-4F74-9AC4-C2ED4D184EBF}" dt="2026-10-05T11:14:32.835" v="159" actId="207"/>
          <ac:spMkLst>
            <pc:docMk/>
            <pc:sldMk cId="2032337560" sldId="471"/>
            <ac:spMk id="39" creationId="{7C8EB9CF-499A-B5DC-1577-B1E7CCEAD654}"/>
          </ac:spMkLst>
        </pc:spChg>
        <pc:spChg chg="add mod">
          <ac:chgData name="Hasan Selim" userId="84cd2103f36ef0dc" providerId="LiveId" clId="{6ED845BA-74CA-4F74-9AC4-C2ED4D184EBF}" dt="2026-10-05T11:13:38.724" v="148" actId="782"/>
          <ac:spMkLst>
            <pc:docMk/>
            <pc:sldMk cId="2032337560" sldId="471"/>
            <ac:spMk id="40" creationId="{001F6B4B-6F31-5C6F-AE04-8C7A166F6C7B}"/>
          </ac:spMkLst>
        </pc:spChg>
        <pc:spChg chg="add mod">
          <ac:chgData name="Hasan Selim" userId="84cd2103f36ef0dc" providerId="LiveId" clId="{6ED845BA-74CA-4F74-9AC4-C2ED4D184EBF}" dt="2026-10-05T11:14:49.142" v="163" actId="207"/>
          <ac:spMkLst>
            <pc:docMk/>
            <pc:sldMk cId="2032337560" sldId="471"/>
            <ac:spMk id="41" creationId="{2FD84320-7AD4-FA21-5813-17D9728DE46D}"/>
          </ac:spMkLst>
        </pc:spChg>
        <pc:spChg chg="add mod">
          <ac:chgData name="Hasan Selim" userId="84cd2103f36ef0dc" providerId="LiveId" clId="{6ED845BA-74CA-4F74-9AC4-C2ED4D184EBF}" dt="2026-10-05T11:13:38.724" v="148" actId="782"/>
          <ac:spMkLst>
            <pc:docMk/>
            <pc:sldMk cId="2032337560" sldId="471"/>
            <ac:spMk id="42" creationId="{8E338298-C08F-3C4B-E973-29E8034290F4}"/>
          </ac:spMkLst>
        </pc:spChg>
        <pc:spChg chg="add mod">
          <ac:chgData name="Hasan Selim" userId="84cd2103f36ef0dc" providerId="LiveId" clId="{6ED845BA-74CA-4F74-9AC4-C2ED4D184EBF}" dt="2026-10-05T11:33:37.415" v="514" actId="14100"/>
          <ac:spMkLst>
            <pc:docMk/>
            <pc:sldMk cId="2032337560" sldId="471"/>
            <ac:spMk id="43" creationId="{F696C16C-FB70-EB5A-0A61-7BC1FB49C0DF}"/>
          </ac:spMkLst>
        </pc:spChg>
        <pc:spChg chg="add mod">
          <ac:chgData name="Hasan Selim" userId="84cd2103f36ef0dc" providerId="LiveId" clId="{6ED845BA-74CA-4F74-9AC4-C2ED4D184EBF}" dt="2026-10-05T11:34:27.890" v="541" actId="1076"/>
          <ac:spMkLst>
            <pc:docMk/>
            <pc:sldMk cId="2032337560" sldId="471"/>
            <ac:spMk id="44" creationId="{7530BE53-AAF5-CE05-AE65-A560A9EF0680}"/>
          </ac:spMkLst>
        </pc:spChg>
      </pc:sldChg>
      <pc:sldChg chg="addSp delSp modSp add mod modClrScheme chgLayout">
        <pc:chgData name="Hasan Selim" userId="84cd2103f36ef0dc" providerId="LiveId" clId="{6ED845BA-74CA-4F74-9AC4-C2ED4D184EBF}" dt="2026-10-05T11:34:48.658" v="550" actId="1036"/>
        <pc:sldMkLst>
          <pc:docMk/>
          <pc:sldMk cId="3592864028" sldId="472"/>
        </pc:sldMkLst>
        <pc:spChg chg="add del mod">
          <ac:chgData name="Hasan Selim" userId="84cd2103f36ef0dc" providerId="LiveId" clId="{6ED845BA-74CA-4F74-9AC4-C2ED4D184EBF}" dt="2026-10-05T11:15:16.525" v="167" actId="478"/>
          <ac:spMkLst>
            <pc:docMk/>
            <pc:sldMk cId="3592864028" sldId="472"/>
            <ac:spMk id="3" creationId="{2CE90EEB-1A27-3173-92D2-E840E3321483}"/>
          </ac:spMkLst>
        </pc:spChg>
        <pc:spChg chg="add mod">
          <ac:chgData name="Hasan Selim" userId="84cd2103f36ef0dc" providerId="LiveId" clId="{6ED845BA-74CA-4F74-9AC4-C2ED4D184EBF}" dt="2026-10-05T11:34:40.547" v="542" actId="20577"/>
          <ac:spMkLst>
            <pc:docMk/>
            <pc:sldMk cId="3592864028" sldId="472"/>
            <ac:spMk id="5" creationId="{EEDE8A6D-7A74-3559-40C3-117CFE005A29}"/>
          </ac:spMkLst>
        </pc:spChg>
        <pc:spChg chg="add mod">
          <ac:chgData name="Hasan Selim" userId="84cd2103f36ef0dc" providerId="LiveId" clId="{6ED845BA-74CA-4F74-9AC4-C2ED4D184EBF}" dt="2026-10-05T11:34:48.658" v="550" actId="1036"/>
          <ac:spMkLst>
            <pc:docMk/>
            <pc:sldMk cId="3592864028" sldId="472"/>
            <ac:spMk id="6" creationId="{C5C48E71-5E77-CCCF-F14F-AB847696731A}"/>
          </ac:spMkLst>
        </pc:spChg>
        <pc:spChg chg="add mod">
          <ac:chgData name="Hasan Selim" userId="84cd2103f36ef0dc" providerId="LiveId" clId="{6ED845BA-74CA-4F74-9AC4-C2ED4D184EBF}" dt="2026-10-05T11:34:46.875" v="546" actId="1036"/>
          <ac:spMkLst>
            <pc:docMk/>
            <pc:sldMk cId="3592864028" sldId="472"/>
            <ac:spMk id="7" creationId="{69C37BF3-B1D5-BA46-51C8-B19D7DD1B867}"/>
          </ac:spMkLst>
        </pc:spChg>
        <pc:spChg chg="add mod">
          <ac:chgData name="Hasan Selim" userId="84cd2103f36ef0dc" providerId="LiveId" clId="{6ED845BA-74CA-4F74-9AC4-C2ED4D184EBF}" dt="2026-10-05T11:18:13.084" v="212" actId="20577"/>
          <ac:spMkLst>
            <pc:docMk/>
            <pc:sldMk cId="3592864028" sldId="472"/>
            <ac:spMk id="8" creationId="{091B4098-BC60-2738-DF3E-5792DB2BB265}"/>
          </ac:spMkLst>
        </pc:spChg>
        <pc:spChg chg="add mod">
          <ac:chgData name="Hasan Selim" userId="84cd2103f36ef0dc" providerId="LiveId" clId="{6ED845BA-74CA-4F74-9AC4-C2ED4D184EBF}" dt="2026-10-05T11:18:10.997" v="211" actId="1038"/>
          <ac:spMkLst>
            <pc:docMk/>
            <pc:sldMk cId="3592864028" sldId="472"/>
            <ac:spMk id="9" creationId="{8F0473E0-E153-5F88-BD58-21B0C54DD2B1}"/>
          </ac:spMkLst>
        </pc:spChg>
      </pc:sldChg>
      <pc:sldChg chg="addSp delSp modSp add mod modClrScheme chgLayout">
        <pc:chgData name="Hasan Selim" userId="84cd2103f36ef0dc" providerId="LiveId" clId="{6ED845BA-74CA-4F74-9AC4-C2ED4D184EBF}" dt="2026-10-05T11:20:55.039" v="317" actId="1076"/>
        <pc:sldMkLst>
          <pc:docMk/>
          <pc:sldMk cId="975545510" sldId="473"/>
        </pc:sldMkLst>
        <pc:spChg chg="add del mod">
          <ac:chgData name="Hasan Selim" userId="84cd2103f36ef0dc" providerId="LiveId" clId="{6ED845BA-74CA-4F74-9AC4-C2ED4D184EBF}" dt="2026-10-05T11:20:35.030" v="310" actId="478"/>
          <ac:spMkLst>
            <pc:docMk/>
            <pc:sldMk cId="975545510" sldId="473"/>
            <ac:spMk id="3" creationId="{3D5AC6FD-2874-7215-F672-199F371728BB}"/>
          </ac:spMkLst>
        </pc:spChg>
        <pc:spChg chg="add del mod">
          <ac:chgData name="Hasan Selim" userId="84cd2103f36ef0dc" providerId="LiveId" clId="{6ED845BA-74CA-4F74-9AC4-C2ED4D184EBF}" dt="2026-10-05T11:18:34.216" v="215" actId="478"/>
          <ac:spMkLst>
            <pc:docMk/>
            <pc:sldMk cId="975545510" sldId="473"/>
            <ac:spMk id="5" creationId="{6C399F74-E1C1-1DE7-9718-9B61F2EC283E}"/>
          </ac:spMkLst>
        </pc:spChg>
        <pc:spChg chg="add mod">
          <ac:chgData name="Hasan Selim" userId="84cd2103f36ef0dc" providerId="LiveId" clId="{6ED845BA-74CA-4F74-9AC4-C2ED4D184EBF}" dt="2026-10-05T11:20:44.742" v="313" actId="14100"/>
          <ac:spMkLst>
            <pc:docMk/>
            <pc:sldMk cId="975545510" sldId="473"/>
            <ac:spMk id="7" creationId="{D7504158-1314-87CC-FDE1-DE23002E1F71}"/>
          </ac:spMkLst>
        </pc:spChg>
        <pc:spChg chg="mod">
          <ac:chgData name="Hasan Selim" userId="84cd2103f36ef0dc" providerId="LiveId" clId="{6ED845BA-74CA-4F74-9AC4-C2ED4D184EBF}" dt="2026-10-05T11:20:32.225" v="309" actId="20577"/>
          <ac:spMkLst>
            <pc:docMk/>
            <pc:sldMk cId="975545510" sldId="473"/>
            <ac:spMk id="9" creationId="{9B4143AB-27F7-3FE6-4126-ADAAD03E9AF4}"/>
          </ac:spMkLst>
        </pc:spChg>
        <pc:spChg chg="del mod">
          <ac:chgData name="Hasan Selim" userId="84cd2103f36ef0dc" providerId="LiveId" clId="{6ED845BA-74CA-4F74-9AC4-C2ED4D184EBF}" dt="2026-10-05T11:18:32.922" v="214" actId="478"/>
          <ac:spMkLst>
            <pc:docMk/>
            <pc:sldMk cId="975545510" sldId="473"/>
            <ac:spMk id="11" creationId="{8225D662-24C7-DD44-8740-349CF5B36979}"/>
          </ac:spMkLst>
        </pc:spChg>
        <pc:spChg chg="add mod">
          <ac:chgData name="Hasan Selim" userId="84cd2103f36ef0dc" providerId="LiveId" clId="{6ED845BA-74CA-4F74-9AC4-C2ED4D184EBF}" dt="2026-10-05T11:20:55.039" v="317" actId="1076"/>
          <ac:spMkLst>
            <pc:docMk/>
            <pc:sldMk cId="975545510" sldId="473"/>
            <ac:spMk id="13" creationId="{4560E828-62BF-70F0-C6F0-E1B6766FDD97}"/>
          </ac:spMkLst>
        </pc:spChg>
        <pc:spChg chg="mod">
          <ac:chgData name="Hasan Selim" userId="84cd2103f36ef0dc" providerId="LiveId" clId="{6ED845BA-74CA-4F74-9AC4-C2ED4D184EBF}" dt="2026-10-05T11:20:52.630" v="316" actId="1076"/>
          <ac:spMkLst>
            <pc:docMk/>
            <pc:sldMk cId="975545510" sldId="473"/>
            <ac:spMk id="15" creationId="{D88CF353-88BF-D423-BA42-D6C83FD9B439}"/>
          </ac:spMkLst>
        </pc:spChg>
        <pc:spChg chg="add del mod">
          <ac:chgData name="Hasan Selim" userId="84cd2103f36ef0dc" providerId="LiveId" clId="{6ED845BA-74CA-4F74-9AC4-C2ED4D184EBF}" dt="2026-10-05T11:18:34.982" v="216" actId="478"/>
          <ac:spMkLst>
            <pc:docMk/>
            <pc:sldMk cId="975545510" sldId="473"/>
            <ac:spMk id="17" creationId="{C965DAF4-E105-063D-6F37-7CA6741DFF19}"/>
          </ac:spMkLst>
        </pc:spChg>
        <pc:spChg chg="add mod">
          <ac:chgData name="Hasan Selim" userId="84cd2103f36ef0dc" providerId="LiveId" clId="{6ED845BA-74CA-4F74-9AC4-C2ED4D184EBF}" dt="2026-10-05T11:19:59.890" v="279" actId="1076"/>
          <ac:spMkLst>
            <pc:docMk/>
            <pc:sldMk cId="975545510" sldId="473"/>
            <ac:spMk id="19" creationId="{B2D6D45D-AC09-36E6-66AA-5F9198FA053D}"/>
          </ac:spMkLst>
        </pc:spChg>
        <pc:spChg chg="mod">
          <ac:chgData name="Hasan Selim" userId="84cd2103f36ef0dc" providerId="LiveId" clId="{6ED845BA-74CA-4F74-9AC4-C2ED4D184EBF}" dt="2026-10-05T11:20:47.305" v="314" actId="1076"/>
          <ac:spMkLst>
            <pc:docMk/>
            <pc:sldMk cId="975545510" sldId="473"/>
            <ac:spMk id="21" creationId="{72941667-34C7-4D3D-2336-A5AB87FB057F}"/>
          </ac:spMkLst>
        </pc:spChg>
        <pc:spChg chg="add del mod">
          <ac:chgData name="Hasan Selim" userId="84cd2103f36ef0dc" providerId="LiveId" clId="{6ED845BA-74CA-4F74-9AC4-C2ED4D184EBF}" dt="2026-10-05T11:18:37.736" v="218" actId="478"/>
          <ac:spMkLst>
            <pc:docMk/>
            <pc:sldMk cId="975545510" sldId="473"/>
            <ac:spMk id="23" creationId="{8A1B2D68-1B86-FD1B-F7B7-42DC346AFF56}"/>
          </ac:spMkLst>
        </pc:spChg>
        <pc:spChg chg="add mod">
          <ac:chgData name="Hasan Selim" userId="84cd2103f36ef0dc" providerId="LiveId" clId="{6ED845BA-74CA-4F74-9AC4-C2ED4D184EBF}" dt="2026-10-05T11:19:20.247" v="231" actId="1076"/>
          <ac:spMkLst>
            <pc:docMk/>
            <pc:sldMk cId="975545510" sldId="473"/>
            <ac:spMk id="25" creationId="{098E0262-288E-874A-F644-A9AB607E8DF4}"/>
          </ac:spMkLst>
        </pc:spChg>
        <pc:spChg chg="mod">
          <ac:chgData name="Hasan Selim" userId="84cd2103f36ef0dc" providerId="LiveId" clId="{6ED845BA-74CA-4F74-9AC4-C2ED4D184EBF}" dt="2026-10-05T11:20:49.704" v="315" actId="1076"/>
          <ac:spMkLst>
            <pc:docMk/>
            <pc:sldMk cId="975545510" sldId="473"/>
            <ac:spMk id="27" creationId="{8B1CB676-5EF6-0138-A46C-40285D42956A}"/>
          </ac:spMkLst>
        </pc:spChg>
        <pc:spChg chg="add del mod">
          <ac:chgData name="Hasan Selim" userId="84cd2103f36ef0dc" providerId="LiveId" clId="{6ED845BA-74CA-4F74-9AC4-C2ED4D184EBF}" dt="2026-10-05T11:18:36.805" v="217" actId="478"/>
          <ac:spMkLst>
            <pc:docMk/>
            <pc:sldMk cId="975545510" sldId="473"/>
            <ac:spMk id="29" creationId="{E7A4EF08-85A0-D07F-DC80-4721D3048CC3}"/>
          </ac:spMkLst>
        </pc:spChg>
        <pc:spChg chg="add mod">
          <ac:chgData name="Hasan Selim" userId="84cd2103f36ef0dc" providerId="LiveId" clId="{6ED845BA-74CA-4F74-9AC4-C2ED4D184EBF}" dt="2026-10-05T11:19:56.847" v="278" actId="1076"/>
          <ac:spMkLst>
            <pc:docMk/>
            <pc:sldMk cId="975545510" sldId="473"/>
            <ac:spMk id="31" creationId="{3E7C56C8-D833-A535-1BC9-F577A77AA576}"/>
          </ac:spMkLst>
        </pc:spChg>
        <pc:spChg chg="mod">
          <ac:chgData name="Hasan Selim" userId="84cd2103f36ef0dc" providerId="LiveId" clId="{6ED845BA-74CA-4F74-9AC4-C2ED4D184EBF}" dt="2026-10-05T11:19:52.034" v="277" actId="20577"/>
          <ac:spMkLst>
            <pc:docMk/>
            <pc:sldMk cId="975545510" sldId="473"/>
            <ac:spMk id="33" creationId="{2CC13AD4-3174-F84E-C6D2-B3CACE7ED516}"/>
          </ac:spMkLst>
        </pc:spChg>
      </pc:sldChg>
      <pc:sldChg chg="addSp delSp modSp add mod modClrScheme chgLayout">
        <pc:chgData name="Hasan Selim" userId="84cd2103f36ef0dc" providerId="LiveId" clId="{6ED845BA-74CA-4F74-9AC4-C2ED4D184EBF}" dt="2026-10-05T11:35:36.425" v="552" actId="20577"/>
        <pc:sldMkLst>
          <pc:docMk/>
          <pc:sldMk cId="1044014144" sldId="474"/>
        </pc:sldMkLst>
        <pc:spChg chg="add del mod">
          <ac:chgData name="Hasan Selim" userId="84cd2103f36ef0dc" providerId="LiveId" clId="{6ED845BA-74CA-4F74-9AC4-C2ED4D184EBF}" dt="2026-10-05T11:22:28.475" v="340" actId="478"/>
          <ac:spMkLst>
            <pc:docMk/>
            <pc:sldMk cId="1044014144" sldId="474"/>
            <ac:spMk id="3" creationId="{F7BC9182-2DAF-26AD-8A2C-99538290B507}"/>
          </ac:spMkLst>
        </pc:spChg>
        <pc:spChg chg="del">
          <ac:chgData name="Hasan Selim" userId="84cd2103f36ef0dc" providerId="LiveId" clId="{6ED845BA-74CA-4F74-9AC4-C2ED4D184EBF}" dt="2026-10-05T11:21:58" v="324" actId="478"/>
          <ac:spMkLst>
            <pc:docMk/>
            <pc:sldMk cId="1044014144" sldId="474"/>
            <ac:spMk id="5" creationId="{F28B418E-3B0D-3457-9E49-C89EAC44D67C}"/>
          </ac:spMkLst>
        </pc:spChg>
        <pc:spChg chg="del">
          <ac:chgData name="Hasan Selim" userId="84cd2103f36ef0dc" providerId="LiveId" clId="{6ED845BA-74CA-4F74-9AC4-C2ED4D184EBF}" dt="2026-10-05T11:22:00.835" v="328" actId="478"/>
          <ac:spMkLst>
            <pc:docMk/>
            <pc:sldMk cId="1044014144" sldId="474"/>
            <ac:spMk id="7" creationId="{A9626AF8-944B-FDFB-09D1-201449F9AA00}"/>
          </ac:spMkLst>
        </pc:spChg>
        <pc:spChg chg="add mod">
          <ac:chgData name="Hasan Selim" userId="84cd2103f36ef0dc" providerId="LiveId" clId="{6ED845BA-74CA-4F74-9AC4-C2ED4D184EBF}" dt="2026-10-05T11:22:23.605" v="339" actId="207"/>
          <ac:spMkLst>
            <pc:docMk/>
            <pc:sldMk cId="1044014144" sldId="474"/>
            <ac:spMk id="9" creationId="{3F080FB3-1136-5ACD-5982-FFF2A9A03E60}"/>
          </ac:spMkLst>
        </pc:spChg>
        <pc:spChg chg="del">
          <ac:chgData name="Hasan Selim" userId="84cd2103f36ef0dc" providerId="LiveId" clId="{6ED845BA-74CA-4F74-9AC4-C2ED4D184EBF}" dt="2026-10-05T11:21:58" v="324" actId="478"/>
          <ac:spMkLst>
            <pc:docMk/>
            <pc:sldMk cId="1044014144" sldId="474"/>
            <ac:spMk id="11" creationId="{54D2E0D6-81B4-BDFE-D329-BE97795BA08B}"/>
          </ac:spMkLst>
        </pc:spChg>
        <pc:spChg chg="add del mod">
          <ac:chgData name="Hasan Selim" userId="84cd2103f36ef0dc" providerId="LiveId" clId="{6ED845BA-74CA-4F74-9AC4-C2ED4D184EBF}" dt="2026-10-05T11:22:00.167" v="327" actId="478"/>
          <ac:spMkLst>
            <pc:docMk/>
            <pc:sldMk cId="1044014144" sldId="474"/>
            <ac:spMk id="13" creationId="{0ECE14DD-60FD-598F-BA47-F046C7CC1A02}"/>
          </ac:spMkLst>
        </pc:spChg>
        <pc:spChg chg="mod">
          <ac:chgData name="Hasan Selim" userId="84cd2103f36ef0dc" providerId="LiveId" clId="{6ED845BA-74CA-4F74-9AC4-C2ED4D184EBF}" dt="2026-10-05T11:22:23.605" v="339" actId="207"/>
          <ac:spMkLst>
            <pc:docMk/>
            <pc:sldMk cId="1044014144" sldId="474"/>
            <ac:spMk id="15" creationId="{0E826268-6CDE-1757-7567-A4D63BF65246}"/>
          </ac:spMkLst>
        </pc:spChg>
        <pc:spChg chg="add del mod">
          <ac:chgData name="Hasan Selim" userId="84cd2103f36ef0dc" providerId="LiveId" clId="{6ED845BA-74CA-4F74-9AC4-C2ED4D184EBF}" dt="2026-10-05T11:21:58" v="324" actId="478"/>
          <ac:spMkLst>
            <pc:docMk/>
            <pc:sldMk cId="1044014144" sldId="474"/>
            <ac:spMk id="17" creationId="{E4454271-D203-52DC-654C-DD2820951EAB}"/>
          </ac:spMkLst>
        </pc:spChg>
        <pc:spChg chg="add del mod">
          <ac:chgData name="Hasan Selim" userId="84cd2103f36ef0dc" providerId="LiveId" clId="{6ED845BA-74CA-4F74-9AC4-C2ED4D184EBF}" dt="2026-10-05T11:22:01.340" v="329" actId="478"/>
          <ac:spMkLst>
            <pc:docMk/>
            <pc:sldMk cId="1044014144" sldId="474"/>
            <ac:spMk id="19" creationId="{62F7DB78-FC4F-7C63-6C78-C79FD945A4D3}"/>
          </ac:spMkLst>
        </pc:spChg>
        <pc:spChg chg="add mod">
          <ac:chgData name="Hasan Selim" userId="84cd2103f36ef0dc" providerId="LiveId" clId="{6ED845BA-74CA-4F74-9AC4-C2ED4D184EBF}" dt="2026-10-05T11:22:23.605" v="339" actId="207"/>
          <ac:spMkLst>
            <pc:docMk/>
            <pc:sldMk cId="1044014144" sldId="474"/>
            <ac:spMk id="21" creationId="{9CD2912B-782C-0EDF-11A7-A0ACAB991732}"/>
          </ac:spMkLst>
        </pc:spChg>
        <pc:spChg chg="add del mod">
          <ac:chgData name="Hasan Selim" userId="84cd2103f36ef0dc" providerId="LiveId" clId="{6ED845BA-74CA-4F74-9AC4-C2ED4D184EBF}" dt="2026-10-05T11:21:58" v="324" actId="478"/>
          <ac:spMkLst>
            <pc:docMk/>
            <pc:sldMk cId="1044014144" sldId="474"/>
            <ac:spMk id="23" creationId="{26BE2228-DF6C-80ED-588A-911B05FA9ABB}"/>
          </ac:spMkLst>
        </pc:spChg>
        <pc:spChg chg="del">
          <ac:chgData name="Hasan Selim" userId="84cd2103f36ef0dc" providerId="LiveId" clId="{6ED845BA-74CA-4F74-9AC4-C2ED4D184EBF}" dt="2026-10-05T11:21:59.697" v="326" actId="478"/>
          <ac:spMkLst>
            <pc:docMk/>
            <pc:sldMk cId="1044014144" sldId="474"/>
            <ac:spMk id="25" creationId="{FB5AC334-649C-76FD-6087-4DAD6A96CEE9}"/>
          </ac:spMkLst>
        </pc:spChg>
        <pc:spChg chg="add mod">
          <ac:chgData name="Hasan Selim" userId="84cd2103f36ef0dc" providerId="LiveId" clId="{6ED845BA-74CA-4F74-9AC4-C2ED4D184EBF}" dt="2026-10-05T11:22:23.605" v="339" actId="207"/>
          <ac:spMkLst>
            <pc:docMk/>
            <pc:sldMk cId="1044014144" sldId="474"/>
            <ac:spMk id="27" creationId="{57752676-EE87-4E28-E4C9-A2ECEB2F0BD8}"/>
          </ac:spMkLst>
        </pc:spChg>
        <pc:spChg chg="del">
          <ac:chgData name="Hasan Selim" userId="84cd2103f36ef0dc" providerId="LiveId" clId="{6ED845BA-74CA-4F74-9AC4-C2ED4D184EBF}" dt="2026-10-05T11:21:58" v="324" actId="478"/>
          <ac:spMkLst>
            <pc:docMk/>
            <pc:sldMk cId="1044014144" sldId="474"/>
            <ac:spMk id="29" creationId="{C39BD728-DA6E-A4A8-8820-F7D787F56508}"/>
          </ac:spMkLst>
        </pc:spChg>
        <pc:spChg chg="del">
          <ac:chgData name="Hasan Selim" userId="84cd2103f36ef0dc" providerId="LiveId" clId="{6ED845BA-74CA-4F74-9AC4-C2ED4D184EBF}" dt="2026-10-05T11:22:01.845" v="330" actId="478"/>
          <ac:spMkLst>
            <pc:docMk/>
            <pc:sldMk cId="1044014144" sldId="474"/>
            <ac:spMk id="31" creationId="{ADD09A33-B032-84B9-C681-74270946442A}"/>
          </ac:spMkLst>
        </pc:spChg>
        <pc:spChg chg="add mod">
          <ac:chgData name="Hasan Selim" userId="84cd2103f36ef0dc" providerId="LiveId" clId="{6ED845BA-74CA-4F74-9AC4-C2ED4D184EBF}" dt="2026-10-05T11:22:23.605" v="339" actId="207"/>
          <ac:spMkLst>
            <pc:docMk/>
            <pc:sldMk cId="1044014144" sldId="474"/>
            <ac:spMk id="33" creationId="{92BE4D42-5F3C-D15F-3191-B837D182166D}"/>
          </ac:spMkLst>
        </pc:spChg>
        <pc:spChg chg="add del mod">
          <ac:chgData name="Hasan Selim" userId="84cd2103f36ef0dc" providerId="LiveId" clId="{6ED845BA-74CA-4F74-9AC4-C2ED4D184EBF}" dt="2026-10-05T11:21:58" v="324" actId="478"/>
          <ac:spMkLst>
            <pc:docMk/>
            <pc:sldMk cId="1044014144" sldId="474"/>
            <ac:spMk id="35" creationId="{783D39EA-4979-BF64-2075-A9E5F8C21233}"/>
          </ac:spMkLst>
        </pc:spChg>
        <pc:spChg chg="del">
          <ac:chgData name="Hasan Selim" userId="84cd2103f36ef0dc" providerId="LiveId" clId="{6ED845BA-74CA-4F74-9AC4-C2ED4D184EBF}" dt="2026-10-05T11:21:59.159" v="325" actId="478"/>
          <ac:spMkLst>
            <pc:docMk/>
            <pc:sldMk cId="1044014144" sldId="474"/>
            <ac:spMk id="37" creationId="{06FF52F8-1387-9EFB-483C-66200D0F0AC7}"/>
          </ac:spMkLst>
        </pc:spChg>
        <pc:spChg chg="mod">
          <ac:chgData name="Hasan Selim" userId="84cd2103f36ef0dc" providerId="LiveId" clId="{6ED845BA-74CA-4F74-9AC4-C2ED4D184EBF}" dt="2026-10-05T11:22:23.605" v="339" actId="207"/>
          <ac:spMkLst>
            <pc:docMk/>
            <pc:sldMk cId="1044014144" sldId="474"/>
            <ac:spMk id="39" creationId="{BA717E79-5D36-658D-ADB1-881C5EED2B8D}"/>
          </ac:spMkLst>
        </pc:spChg>
        <pc:spChg chg="add mod">
          <ac:chgData name="Hasan Selim" userId="84cd2103f36ef0dc" providerId="LiveId" clId="{6ED845BA-74CA-4F74-9AC4-C2ED4D184EBF}" dt="2026-10-05T11:35:18.148" v="551" actId="948"/>
          <ac:spMkLst>
            <pc:docMk/>
            <pc:sldMk cId="1044014144" sldId="474"/>
            <ac:spMk id="40" creationId="{F4889353-E69C-F6A4-0615-58EC303ABF3B}"/>
          </ac:spMkLst>
        </pc:spChg>
        <pc:spChg chg="add mod">
          <ac:chgData name="Hasan Selim" userId="84cd2103f36ef0dc" providerId="LiveId" clId="{6ED845BA-74CA-4F74-9AC4-C2ED4D184EBF}" dt="2026-10-05T11:35:18.148" v="551" actId="948"/>
          <ac:spMkLst>
            <pc:docMk/>
            <pc:sldMk cId="1044014144" sldId="474"/>
            <ac:spMk id="41" creationId="{8189A5A1-4238-637A-B959-5943F13CD5EB}"/>
          </ac:spMkLst>
        </pc:spChg>
        <pc:spChg chg="add mod">
          <ac:chgData name="Hasan Selim" userId="84cd2103f36ef0dc" providerId="LiveId" clId="{6ED845BA-74CA-4F74-9AC4-C2ED4D184EBF}" dt="2026-10-05T11:35:36.425" v="552" actId="20577"/>
          <ac:spMkLst>
            <pc:docMk/>
            <pc:sldMk cId="1044014144" sldId="474"/>
            <ac:spMk id="42" creationId="{7D5EF397-C025-5F11-453C-07CF4CF274F7}"/>
          </ac:spMkLst>
        </pc:spChg>
        <pc:spChg chg="add mod">
          <ac:chgData name="Hasan Selim" userId="84cd2103f36ef0dc" providerId="LiveId" clId="{6ED845BA-74CA-4F74-9AC4-C2ED4D184EBF}" dt="2026-10-05T11:35:18.148" v="551" actId="948"/>
          <ac:spMkLst>
            <pc:docMk/>
            <pc:sldMk cId="1044014144" sldId="474"/>
            <ac:spMk id="43" creationId="{334C7F07-E3C6-06D6-B180-7152D35DB134}"/>
          </ac:spMkLst>
        </pc:spChg>
        <pc:spChg chg="add mod">
          <ac:chgData name="Hasan Selim" userId="84cd2103f36ef0dc" providerId="LiveId" clId="{6ED845BA-74CA-4F74-9AC4-C2ED4D184EBF}" dt="2026-10-05T11:35:18.148" v="551" actId="948"/>
          <ac:spMkLst>
            <pc:docMk/>
            <pc:sldMk cId="1044014144" sldId="474"/>
            <ac:spMk id="44" creationId="{4C8E57A6-18DE-B65B-B7DC-A073FDD8D438}"/>
          </ac:spMkLst>
        </pc:spChg>
        <pc:spChg chg="add mod">
          <ac:chgData name="Hasan Selim" userId="84cd2103f36ef0dc" providerId="LiveId" clId="{6ED845BA-74CA-4F74-9AC4-C2ED4D184EBF}" dt="2026-10-05T11:35:18.148" v="551" actId="948"/>
          <ac:spMkLst>
            <pc:docMk/>
            <pc:sldMk cId="1044014144" sldId="474"/>
            <ac:spMk id="45" creationId="{30B06608-5860-EB19-0569-405DA97D573C}"/>
          </ac:spMkLst>
        </pc:spChg>
      </pc:sldChg>
      <pc:sldChg chg="addSp delSp modSp add mod modClrScheme chgLayout">
        <pc:chgData name="Hasan Selim" userId="84cd2103f36ef0dc" providerId="LiveId" clId="{6ED845BA-74CA-4F74-9AC4-C2ED4D184EBF}" dt="2026-10-05T11:26:35.615" v="412" actId="1036"/>
        <pc:sldMkLst>
          <pc:docMk/>
          <pc:sldMk cId="3215159621" sldId="475"/>
        </pc:sldMkLst>
        <pc:spChg chg="add del mod">
          <ac:chgData name="Hasan Selim" userId="84cd2103f36ef0dc" providerId="LiveId" clId="{6ED845BA-74CA-4F74-9AC4-C2ED4D184EBF}" dt="2026-10-05T11:25:04.343" v="372" actId="478"/>
          <ac:spMkLst>
            <pc:docMk/>
            <pc:sldMk cId="3215159621" sldId="475"/>
            <ac:spMk id="3" creationId="{926A4E9B-8CFD-9983-F9FF-98F835B37D8E}"/>
          </ac:spMkLst>
        </pc:spChg>
        <pc:spChg chg="add del mod">
          <ac:chgData name="Hasan Selim" userId="84cd2103f36ef0dc" providerId="LiveId" clId="{6ED845BA-74CA-4F74-9AC4-C2ED4D184EBF}" dt="2026-10-05T11:25:06.961" v="373" actId="478"/>
          <ac:spMkLst>
            <pc:docMk/>
            <pc:sldMk cId="3215159621" sldId="475"/>
            <ac:spMk id="5" creationId="{C8E20707-86A1-2AFA-3E4D-55B0B59D14A8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7" creationId="{7AD0DF3F-C2DF-66AD-05F3-B09A84CDCB1D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9" creationId="{80421D52-FD6E-B766-E8C3-C1FAD68FBB17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11" creationId="{51C67537-8615-5CD3-2FC8-5DBE8A7D5066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13" creationId="{A25BB78A-A6F2-E5D7-6E4E-BCE9F20E290D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15" creationId="{A26DAEA5-693E-0A24-64FE-83EA5844A417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17" creationId="{2E13DA19-C88C-B44E-1682-ACB9649D7043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19" creationId="{2894F3B9-BBC2-4E38-4799-145AF43FE023}"/>
          </ac:spMkLst>
        </pc:spChg>
        <pc:spChg chg="add del mod">
          <ac:chgData name="Hasan Selim" userId="84cd2103f36ef0dc" providerId="LiveId" clId="{6ED845BA-74CA-4F74-9AC4-C2ED4D184EBF}" dt="2026-10-05T11:25:09.604" v="374" actId="478"/>
          <ac:spMkLst>
            <pc:docMk/>
            <pc:sldMk cId="3215159621" sldId="475"/>
            <ac:spMk id="21" creationId="{247D4734-3FA1-9003-414D-0CDA9B8CA82F}"/>
          </ac:spMkLst>
        </pc:spChg>
        <pc:spChg chg="add mod">
          <ac:chgData name="Hasan Selim" userId="84cd2103f36ef0dc" providerId="LiveId" clId="{6ED845BA-74CA-4F74-9AC4-C2ED4D184EBF}" dt="2026-10-05T11:26:26.444" v="396" actId="1036"/>
          <ac:spMkLst>
            <pc:docMk/>
            <pc:sldMk cId="3215159621" sldId="475"/>
            <ac:spMk id="23" creationId="{870096A7-DA6D-D589-9B10-685951D866C9}"/>
          </ac:spMkLst>
        </pc:spChg>
        <pc:spChg chg="add mod">
          <ac:chgData name="Hasan Selim" userId="84cd2103f36ef0dc" providerId="LiveId" clId="{6ED845BA-74CA-4F74-9AC4-C2ED4D184EBF}" dt="2026-10-05T11:26:16.609" v="392"/>
          <ac:spMkLst>
            <pc:docMk/>
            <pc:sldMk cId="3215159621" sldId="475"/>
            <ac:spMk id="24" creationId="{F09217B8-B2F1-BFCC-CED1-CD2AC61AFA8D}"/>
          </ac:spMkLst>
        </pc:spChg>
        <pc:spChg chg="add mod">
          <ac:chgData name="Hasan Selim" userId="84cd2103f36ef0dc" providerId="LiveId" clId="{6ED845BA-74CA-4F74-9AC4-C2ED4D184EBF}" dt="2026-10-05T11:26:30.717" v="400" actId="1036"/>
          <ac:spMkLst>
            <pc:docMk/>
            <pc:sldMk cId="3215159621" sldId="475"/>
            <ac:spMk id="25" creationId="{55D0383C-467D-9C61-C00B-3CDF1D558395}"/>
          </ac:spMkLst>
        </pc:spChg>
        <pc:spChg chg="add mod">
          <ac:chgData name="Hasan Selim" userId="84cd2103f36ef0dc" providerId="LiveId" clId="{6ED845BA-74CA-4F74-9AC4-C2ED4D184EBF}" dt="2026-10-05T11:26:33.957" v="409" actId="1035"/>
          <ac:spMkLst>
            <pc:docMk/>
            <pc:sldMk cId="3215159621" sldId="475"/>
            <ac:spMk id="26" creationId="{4AAA1969-3D28-8FD4-F393-B9BB26BCF786}"/>
          </ac:spMkLst>
        </pc:spChg>
        <pc:spChg chg="add mod">
          <ac:chgData name="Hasan Selim" userId="84cd2103f36ef0dc" providerId="LiveId" clId="{6ED845BA-74CA-4F74-9AC4-C2ED4D184EBF}" dt="2026-10-05T11:26:35.615" v="412" actId="1036"/>
          <ac:spMkLst>
            <pc:docMk/>
            <pc:sldMk cId="3215159621" sldId="475"/>
            <ac:spMk id="27" creationId="{E4DDBC22-53BA-08A5-18D8-E018C3651177}"/>
          </ac:spMkLst>
        </pc:spChg>
      </pc:sldChg>
      <pc:sldChg chg="addSp delSp modSp add mod modClrScheme chgLayout">
        <pc:chgData name="Hasan Selim" userId="84cd2103f36ef0dc" providerId="LiveId" clId="{6ED845BA-74CA-4F74-9AC4-C2ED4D184EBF}" dt="2026-10-05T11:37:48.564" v="562" actId="403"/>
        <pc:sldMkLst>
          <pc:docMk/>
          <pc:sldMk cId="2121806268" sldId="476"/>
        </pc:sldMkLst>
        <pc:spChg chg="add del mod">
          <ac:chgData name="Hasan Selim" userId="84cd2103f36ef0dc" providerId="LiveId" clId="{6ED845BA-74CA-4F74-9AC4-C2ED4D184EBF}" dt="2026-10-05T11:30:00.272" v="468" actId="478"/>
          <ac:spMkLst>
            <pc:docMk/>
            <pc:sldMk cId="2121806268" sldId="476"/>
            <ac:spMk id="3" creationId="{E3772A70-43BB-B8AE-10DC-D5A5A5901956}"/>
          </ac:spMkLst>
        </pc:spChg>
        <pc:spChg chg="add del mod">
          <ac:chgData name="Hasan Selim" userId="84cd2103f36ef0dc" providerId="LiveId" clId="{6ED845BA-74CA-4F74-9AC4-C2ED4D184EBF}" dt="2026-10-05T11:26:57.526" v="416" actId="21"/>
          <ac:spMkLst>
            <pc:docMk/>
            <pc:sldMk cId="2121806268" sldId="476"/>
            <ac:spMk id="5" creationId="{F10B3EC0-FCE4-C946-419F-E3E48B17AE45}"/>
          </ac:spMkLst>
        </pc:spChg>
        <pc:spChg chg="add del mod">
          <ac:chgData name="Hasan Selim" userId="84cd2103f36ef0dc" providerId="LiveId" clId="{6ED845BA-74CA-4F74-9AC4-C2ED4D184EBF}" dt="2026-10-05T11:30:04.677" v="469" actId="478"/>
          <ac:spMkLst>
            <pc:docMk/>
            <pc:sldMk cId="2121806268" sldId="476"/>
            <ac:spMk id="7" creationId="{C1B7193B-1776-89B5-FF45-97E31DFD986A}"/>
          </ac:spMkLst>
        </pc:spChg>
        <pc:spChg chg="add mod">
          <ac:chgData name="Hasan Selim" userId="84cd2103f36ef0dc" providerId="LiveId" clId="{6ED845BA-74CA-4F74-9AC4-C2ED4D184EBF}" dt="2026-10-05T11:35:58.545" v="554" actId="1076"/>
          <ac:spMkLst>
            <pc:docMk/>
            <pc:sldMk cId="2121806268" sldId="476"/>
            <ac:spMk id="9" creationId="{D314F4D0-7276-F937-C61F-05D11EF18B40}"/>
          </ac:spMkLst>
        </pc:spChg>
        <pc:spChg chg="add mod">
          <ac:chgData name="Hasan Selim" userId="84cd2103f36ef0dc" providerId="LiveId" clId="{6ED845BA-74CA-4F74-9AC4-C2ED4D184EBF}" dt="2026-10-05T11:31:52.277" v="495" actId="255"/>
          <ac:spMkLst>
            <pc:docMk/>
            <pc:sldMk cId="2121806268" sldId="476"/>
            <ac:spMk id="11" creationId="{98667336-93B3-6ADD-6D79-B7B77A82BA2C}"/>
          </ac:spMkLst>
        </pc:spChg>
        <pc:spChg chg="add mod">
          <ac:chgData name="Hasan Selim" userId="84cd2103f36ef0dc" providerId="LiveId" clId="{6ED845BA-74CA-4F74-9AC4-C2ED4D184EBF}" dt="2026-10-05T11:31:59.685" v="497" actId="1076"/>
          <ac:spMkLst>
            <pc:docMk/>
            <pc:sldMk cId="2121806268" sldId="476"/>
            <ac:spMk id="13" creationId="{69223313-C108-45C9-3033-AE5DE748BC59}"/>
          </ac:spMkLst>
        </pc:spChg>
        <pc:spChg chg="add mod">
          <ac:chgData name="Hasan Selim" userId="84cd2103f36ef0dc" providerId="LiveId" clId="{6ED845BA-74CA-4F74-9AC4-C2ED4D184EBF}" dt="2026-10-05T11:36:20.380" v="557" actId="688"/>
          <ac:spMkLst>
            <pc:docMk/>
            <pc:sldMk cId="2121806268" sldId="476"/>
            <ac:spMk id="15" creationId="{D585B071-80DF-3C81-549D-A88716FEF50B}"/>
          </ac:spMkLst>
        </pc:spChg>
        <pc:spChg chg="add mod">
          <ac:chgData name="Hasan Selim" userId="84cd2103f36ef0dc" providerId="LiveId" clId="{6ED845BA-74CA-4F74-9AC4-C2ED4D184EBF}" dt="2026-10-05T11:37:48.564" v="562" actId="403"/>
          <ac:spMkLst>
            <pc:docMk/>
            <pc:sldMk cId="2121806268" sldId="476"/>
            <ac:spMk id="16" creationId="{E8056428-9372-FC63-FE91-3183326FF351}"/>
          </ac:spMkLst>
        </pc:spChg>
        <pc:spChg chg="add mod">
          <ac:chgData name="Hasan Selim" userId="84cd2103f36ef0dc" providerId="LiveId" clId="{6ED845BA-74CA-4F74-9AC4-C2ED4D184EBF}" dt="2026-10-05T11:36:12.735" v="556" actId="1076"/>
          <ac:spMkLst>
            <pc:docMk/>
            <pc:sldMk cId="2121806268" sldId="476"/>
            <ac:spMk id="17" creationId="{C0488578-1B56-65DC-A4AB-C1E7B8430D8E}"/>
          </ac:spMkLst>
        </pc:spChg>
        <pc:spChg chg="add mod">
          <ac:chgData name="Hasan Selim" userId="84cd2103f36ef0dc" providerId="LiveId" clId="{6ED845BA-74CA-4F74-9AC4-C2ED4D184EBF}" dt="2026-10-05T11:31:56.998" v="496" actId="1076"/>
          <ac:spMkLst>
            <pc:docMk/>
            <pc:sldMk cId="2121806268" sldId="476"/>
            <ac:spMk id="18" creationId="{37C8684F-784C-D2CC-2868-9B25F450E6B6}"/>
          </ac:spMkLst>
        </pc:spChg>
        <pc:spChg chg="add mod">
          <ac:chgData name="Hasan Selim" userId="84cd2103f36ef0dc" providerId="LiveId" clId="{6ED845BA-74CA-4F74-9AC4-C2ED4D184EBF}" dt="2026-10-05T11:36:06.356" v="555" actId="20577"/>
          <ac:spMkLst>
            <pc:docMk/>
            <pc:sldMk cId="2121806268" sldId="476"/>
            <ac:spMk id="19" creationId="{1FB70270-3745-3F16-0DFB-279A7D994E53}"/>
          </ac:spMkLst>
        </pc:spChg>
      </pc:sldChg>
      <pc:sldChg chg="addSp delSp modSp add del mod modClrScheme chgLayout">
        <pc:chgData name="Hasan Selim" userId="84cd2103f36ef0dc" providerId="LiveId" clId="{6ED845BA-74CA-4F74-9AC4-C2ED4D184EBF}" dt="2026-10-05T11:29:42.057" v="467" actId="47"/>
        <pc:sldMkLst>
          <pc:docMk/>
          <pc:sldMk cId="4209697308" sldId="477"/>
        </pc:sldMkLst>
        <pc:spChg chg="add mod">
          <ac:chgData name="Hasan Selim" userId="84cd2103f36ef0dc" providerId="LiveId" clId="{6ED845BA-74CA-4F74-9AC4-C2ED4D184EBF}" dt="2026-10-05T10:50:47.573" v="24" actId="790"/>
          <ac:spMkLst>
            <pc:docMk/>
            <pc:sldMk cId="4209697308" sldId="477"/>
            <ac:spMk id="3" creationId="{7FAA7125-F644-8007-2FB9-EF531F407FD0}"/>
          </ac:spMkLst>
        </pc:spChg>
        <pc:spChg chg="add mod">
          <ac:chgData name="Hasan Selim" userId="84cd2103f36ef0dc" providerId="LiveId" clId="{6ED845BA-74CA-4F74-9AC4-C2ED4D184EBF}" dt="2026-10-05T10:50:47.573" v="24" actId="790"/>
          <ac:spMkLst>
            <pc:docMk/>
            <pc:sldMk cId="4209697308" sldId="477"/>
            <ac:spMk id="5" creationId="{0B084E5D-D95C-CB48-2DE6-F4FE52F4D7B6}"/>
          </ac:spMkLst>
        </pc:spChg>
        <pc:spChg chg="add del mod">
          <ac:chgData name="Hasan Selim" userId="84cd2103f36ef0dc" providerId="LiveId" clId="{6ED845BA-74CA-4F74-9AC4-C2ED4D184EBF}" dt="2026-10-05T11:26:50.696" v="413" actId="21"/>
          <ac:spMkLst>
            <pc:docMk/>
            <pc:sldMk cId="4209697308" sldId="477"/>
            <ac:spMk id="7" creationId="{F10663F0-D57B-C185-0AD7-F7E134BB972C}"/>
          </ac:spMkLst>
        </pc:spChg>
        <pc:spChg chg="add mod">
          <ac:chgData name="Hasan Selim" userId="84cd2103f36ef0dc" providerId="LiveId" clId="{6ED845BA-74CA-4F74-9AC4-C2ED4D184EBF}" dt="2026-10-05T10:50:47.573" v="24" actId="790"/>
          <ac:spMkLst>
            <pc:docMk/>
            <pc:sldMk cId="4209697308" sldId="477"/>
            <ac:spMk id="9" creationId="{FB216809-E09E-30F7-C8A8-FF17EE2C9B9A}"/>
          </ac:spMkLst>
        </pc:spChg>
        <pc:spChg chg="add del mod">
          <ac:chgData name="Hasan Selim" userId="84cd2103f36ef0dc" providerId="LiveId" clId="{6ED845BA-74CA-4F74-9AC4-C2ED4D184EBF}" dt="2026-10-05T11:26:50.696" v="413" actId="21"/>
          <ac:spMkLst>
            <pc:docMk/>
            <pc:sldMk cId="4209697308" sldId="477"/>
            <ac:spMk id="11" creationId="{2773CA5F-F16D-2C0F-2603-A285645BACC5}"/>
          </ac:spMkLst>
        </pc:spChg>
        <pc:spChg chg="add mod">
          <ac:chgData name="Hasan Selim" userId="84cd2103f36ef0dc" providerId="LiveId" clId="{6ED845BA-74CA-4F74-9AC4-C2ED4D184EBF}" dt="2026-10-05T10:50:47.573" v="24" actId="790"/>
          <ac:spMkLst>
            <pc:docMk/>
            <pc:sldMk cId="4209697308" sldId="477"/>
            <ac:spMk id="13" creationId="{9655692D-22C2-58C9-A4DD-4595A275A394}"/>
          </ac:spMkLst>
        </pc:spChg>
        <pc:spChg chg="add del mod">
          <ac:chgData name="Hasan Selim" userId="84cd2103f36ef0dc" providerId="LiveId" clId="{6ED845BA-74CA-4F74-9AC4-C2ED4D184EBF}" dt="2026-10-05T11:26:50.696" v="413" actId="21"/>
          <ac:spMkLst>
            <pc:docMk/>
            <pc:sldMk cId="4209697308" sldId="477"/>
            <ac:spMk id="15" creationId="{23EB54C8-47D2-4EA2-D71A-1A4248B076D9}"/>
          </ac:spMkLst>
        </pc:spChg>
        <pc:spChg chg="add mod">
          <ac:chgData name="Hasan Selim" userId="84cd2103f36ef0dc" providerId="LiveId" clId="{6ED845BA-74CA-4F74-9AC4-C2ED4D184EBF}" dt="2026-10-05T10:50:47.573" v="24" actId="790"/>
          <ac:spMkLst>
            <pc:docMk/>
            <pc:sldMk cId="4209697308" sldId="477"/>
            <ac:spMk id="17" creationId="{06332763-A34B-1D27-5A22-798D8EC6B926}"/>
          </ac:spMkLst>
        </pc:spChg>
        <pc:spChg chg="add del mod">
          <ac:chgData name="Hasan Selim" userId="84cd2103f36ef0dc" providerId="LiveId" clId="{6ED845BA-74CA-4F74-9AC4-C2ED4D184EBF}" dt="2026-10-05T11:26:50.696" v="413" actId="21"/>
          <ac:spMkLst>
            <pc:docMk/>
            <pc:sldMk cId="4209697308" sldId="477"/>
            <ac:spMk id="19" creationId="{0B85D408-D379-5124-0CBB-791DE5454688}"/>
          </ac:spMkLst>
        </pc:spChg>
        <pc:spChg chg="add">
          <ac:chgData name="Hasan Selim" userId="84cd2103f36ef0dc" providerId="LiveId" clId="{6ED845BA-74CA-4F74-9AC4-C2ED4D184EBF}" dt="2026-10-05T11:27:06.438" v="417" actId="22"/>
          <ac:spMkLst>
            <pc:docMk/>
            <pc:sldMk cId="4209697308" sldId="477"/>
            <ac:spMk id="21" creationId="{3C043F62-4950-EBDD-45C9-85BF5C8A7FE5}"/>
          </ac:spMkLst>
        </pc:spChg>
      </pc:sldChg>
      <pc:sldChg chg="addSp delSp modSp add mod modClrScheme chgLayout">
        <pc:chgData name="Hasan Selim" userId="84cd2103f36ef0dc" providerId="LiveId" clId="{6ED845BA-74CA-4F74-9AC4-C2ED4D184EBF}" dt="2026-10-05T11:29:35.826" v="466" actId="403"/>
        <pc:sldMkLst>
          <pc:docMk/>
          <pc:sldMk cId="1598091381" sldId="478"/>
        </pc:sldMkLst>
        <pc:spChg chg="add del mod">
          <ac:chgData name="Hasan Selim" userId="84cd2103f36ef0dc" providerId="LiveId" clId="{6ED845BA-74CA-4F74-9AC4-C2ED4D184EBF}" dt="2026-10-05T11:29:16.527" v="460" actId="478"/>
          <ac:spMkLst>
            <pc:docMk/>
            <pc:sldMk cId="1598091381" sldId="478"/>
            <ac:spMk id="3" creationId="{730026D0-9276-B2B6-D63B-F5B51B5849DE}"/>
          </ac:spMkLst>
        </pc:spChg>
        <pc:spChg chg="add mod">
          <ac:chgData name="Hasan Selim" userId="84cd2103f36ef0dc" providerId="LiveId" clId="{6ED845BA-74CA-4F74-9AC4-C2ED4D184EBF}" dt="2026-10-05T11:29:05.841" v="455" actId="1076"/>
          <ac:spMkLst>
            <pc:docMk/>
            <pc:sldMk cId="1598091381" sldId="478"/>
            <ac:spMk id="5" creationId="{61E1916E-6542-9287-B584-06AF95EA1E14}"/>
          </ac:spMkLst>
        </pc:spChg>
        <pc:spChg chg="add mod">
          <ac:chgData name="Hasan Selim" userId="84cd2103f36ef0dc" providerId="LiveId" clId="{6ED845BA-74CA-4F74-9AC4-C2ED4D184EBF}" dt="2026-10-05T11:29:28.948" v="463" actId="20577"/>
          <ac:spMkLst>
            <pc:docMk/>
            <pc:sldMk cId="1598091381" sldId="478"/>
            <ac:spMk id="7" creationId="{3C1A18A2-75A9-8826-0876-C4ACCAA5A936}"/>
          </ac:spMkLst>
        </pc:spChg>
        <pc:spChg chg="add mod">
          <ac:chgData name="Hasan Selim" userId="84cd2103f36ef0dc" providerId="LiveId" clId="{6ED845BA-74CA-4F74-9AC4-C2ED4D184EBF}" dt="2026-10-05T11:29:35.826" v="466" actId="403"/>
          <ac:spMkLst>
            <pc:docMk/>
            <pc:sldMk cId="1598091381" sldId="478"/>
            <ac:spMk id="9" creationId="{43B1D017-DACB-22C5-7C8D-4A013E55C022}"/>
          </ac:spMkLst>
        </pc:spChg>
      </pc:sldChg>
      <pc:sldChg chg="addSp delSp modSp add mod ord modClrScheme chgLayout">
        <pc:chgData name="Hasan Selim" userId="84cd2103f36ef0dc" providerId="LiveId" clId="{6ED845BA-74CA-4F74-9AC4-C2ED4D184EBF}" dt="2026-10-05T11:36:51.959" v="558" actId="688"/>
        <pc:sldMkLst>
          <pc:docMk/>
          <pc:sldMk cId="215563450" sldId="479"/>
        </pc:sldMkLst>
        <pc:spChg chg="add del mod">
          <ac:chgData name="Hasan Selim" userId="84cd2103f36ef0dc" providerId="LiveId" clId="{6ED845BA-74CA-4F74-9AC4-C2ED4D184EBF}" dt="2026-10-05T11:27:56.575" v="431" actId="478"/>
          <ac:spMkLst>
            <pc:docMk/>
            <pc:sldMk cId="215563450" sldId="479"/>
            <ac:spMk id="3" creationId="{5C59BB3E-87F0-C35E-BB5C-4976971C561E}"/>
          </ac:spMkLst>
        </pc:spChg>
        <pc:spChg chg="add mod">
          <ac:chgData name="Hasan Selim" userId="84cd2103f36ef0dc" providerId="LiveId" clId="{6ED845BA-74CA-4F74-9AC4-C2ED4D184EBF}" dt="2026-10-05T11:36:51.959" v="558" actId="688"/>
          <ac:spMkLst>
            <pc:docMk/>
            <pc:sldMk cId="215563450" sldId="479"/>
            <ac:spMk id="5" creationId="{E256524A-539A-86AC-3F15-0FCFD24A6057}"/>
          </ac:spMkLst>
        </pc:spChg>
        <pc:spChg chg="add mod">
          <ac:chgData name="Hasan Selim" userId="84cd2103f36ef0dc" providerId="LiveId" clId="{6ED845BA-74CA-4F74-9AC4-C2ED4D184EBF}" dt="2026-10-05T11:28:29.416" v="440" actId="207"/>
          <ac:spMkLst>
            <pc:docMk/>
            <pc:sldMk cId="215563450" sldId="479"/>
            <ac:spMk id="7" creationId="{C216750A-326B-8744-FA07-BC73B7B07B4C}"/>
          </ac:spMkLst>
        </pc:spChg>
        <pc:spChg chg="add del mod">
          <ac:chgData name="Hasan Selim" userId="84cd2103f36ef0dc" providerId="LiveId" clId="{6ED845BA-74CA-4F74-9AC4-C2ED4D184EBF}" dt="2026-10-05T11:27:54.643" v="430" actId="478"/>
          <ac:spMkLst>
            <pc:docMk/>
            <pc:sldMk cId="215563450" sldId="479"/>
            <ac:spMk id="9" creationId="{898F6608-3B31-0720-23AA-A25509C54B73}"/>
          </ac:spMkLst>
        </pc:spChg>
      </pc:sldChg>
      <pc:sldChg chg="new del">
        <pc:chgData name="Hasan Selim" userId="84cd2103f36ef0dc" providerId="LiveId" clId="{6ED845BA-74CA-4F74-9AC4-C2ED4D184EBF}" dt="2026-10-05T11:08:23.786" v="91" actId="680"/>
        <pc:sldMkLst>
          <pc:docMk/>
          <pc:sldMk cId="2099107585" sldId="480"/>
        </pc:sldMkLst>
      </pc:sldChg>
      <pc:sldMasterChg chg="addSldLayout modSldLayout">
        <pc:chgData name="Hasan Selim" userId="84cd2103f36ef0dc" providerId="LiveId" clId="{6ED845BA-74CA-4F74-9AC4-C2ED4D184EBF}" dt="2026-10-05T11:33:14.466" v="510" actId="14100"/>
        <pc:sldMasterMkLst>
          <pc:docMk/>
          <pc:sldMasterMk cId="3658722758" sldId="2147483648"/>
        </pc:sldMasterMkLst>
        <pc:sldLayoutChg chg="addSp delSp modSp mod">
          <pc:chgData name="Hasan Selim" userId="84cd2103f36ef0dc" providerId="LiveId" clId="{6ED845BA-74CA-4F74-9AC4-C2ED4D184EBF}" dt="2026-10-05T11:32:31.676" v="500" actId="14100"/>
          <pc:sldLayoutMkLst>
            <pc:docMk/>
            <pc:sldMasterMk cId="3658722758" sldId="2147483648"/>
            <pc:sldLayoutMk cId="204024734" sldId="2147483650"/>
          </pc:sldLayoutMkLst>
          <pc:picChg chg="add del mod">
            <ac:chgData name="Hasan Selim" userId="84cd2103f36ef0dc" providerId="LiveId" clId="{6ED845BA-74CA-4F74-9AC4-C2ED4D184EBF}" dt="2026-10-05T11:07:25.645" v="83" actId="21"/>
            <ac:picMkLst>
              <pc:docMk/>
              <pc:sldMasterMk cId="3658722758" sldId="2147483648"/>
              <pc:sldLayoutMk cId="204024734" sldId="2147483650"/>
              <ac:picMk id="3" creationId="{8784F2D2-FEA7-6F9D-898B-73EC77A57494}"/>
            </ac:picMkLst>
          </pc:picChg>
          <pc:picChg chg="add del mod">
            <ac:chgData name="Hasan Selim" userId="84cd2103f36ef0dc" providerId="LiveId" clId="{6ED845BA-74CA-4F74-9AC4-C2ED4D184EBF}" dt="2026-10-05T11:07:18.956" v="79" actId="21"/>
            <ac:picMkLst>
              <pc:docMk/>
              <pc:sldMasterMk cId="3658722758" sldId="2147483648"/>
              <pc:sldLayoutMk cId="204024734" sldId="2147483650"/>
              <ac:picMk id="5" creationId="{551FD6BD-4D5E-DDA9-9214-5AF6165784A9}"/>
            </ac:picMkLst>
          </pc:picChg>
          <pc:picChg chg="add del mod">
            <ac:chgData name="Hasan Selim" userId="84cd2103f36ef0dc" providerId="LiveId" clId="{6ED845BA-74CA-4F74-9AC4-C2ED4D184EBF}" dt="2026-10-05T11:07:14.209" v="77" actId="21"/>
            <ac:picMkLst>
              <pc:docMk/>
              <pc:sldMasterMk cId="3658722758" sldId="2147483648"/>
              <pc:sldLayoutMk cId="204024734" sldId="2147483650"/>
              <ac:picMk id="7" creationId="{E8421A78-8BD7-152B-4CF0-79A269F8052A}"/>
            </ac:picMkLst>
          </pc:picChg>
          <pc:picChg chg="del">
            <ac:chgData name="Hasan Selim" userId="84cd2103f36ef0dc" providerId="LiveId" clId="{6ED845BA-74CA-4F74-9AC4-C2ED4D184EBF}" dt="2026-10-05T11:06:44.300" v="46" actId="478"/>
            <ac:picMkLst>
              <pc:docMk/>
              <pc:sldMasterMk cId="3658722758" sldId="2147483648"/>
              <pc:sldLayoutMk cId="204024734" sldId="2147483650"/>
              <ac:picMk id="8" creationId="{717FFE45-119D-7E25-AFBD-562B44980464}"/>
            </ac:picMkLst>
          </pc:picChg>
          <pc:picChg chg="del">
            <ac:chgData name="Hasan Selim" userId="84cd2103f36ef0dc" providerId="LiveId" clId="{6ED845BA-74CA-4F74-9AC4-C2ED4D184EBF}" dt="2026-10-05T11:06:44.300" v="46" actId="478"/>
            <ac:picMkLst>
              <pc:docMk/>
              <pc:sldMasterMk cId="3658722758" sldId="2147483648"/>
              <pc:sldLayoutMk cId="204024734" sldId="2147483650"/>
              <ac:picMk id="10" creationId="{F421E138-7275-BF8E-6C02-09070C5E521B}"/>
            </ac:picMkLst>
          </pc:picChg>
          <pc:picChg chg="add del mod">
            <ac:chgData name="Hasan Selim" userId="84cd2103f36ef0dc" providerId="LiveId" clId="{6ED845BA-74CA-4F74-9AC4-C2ED4D184EBF}" dt="2026-10-05T11:07:10.075" v="75" actId="21"/>
            <ac:picMkLst>
              <pc:docMk/>
              <pc:sldMasterMk cId="3658722758" sldId="2147483648"/>
              <pc:sldLayoutMk cId="204024734" sldId="2147483650"/>
              <ac:picMk id="11" creationId="{41BD834B-2464-8FB8-35F4-B1099F2B0E09}"/>
            </ac:picMkLst>
          </pc:picChg>
          <pc:picChg chg="add del mod">
            <ac:chgData name="Hasan Selim" userId="84cd2103f36ef0dc" providerId="LiveId" clId="{6ED845BA-74CA-4F74-9AC4-C2ED4D184EBF}" dt="2026-10-05T11:07:06.465" v="73" actId="21"/>
            <ac:picMkLst>
              <pc:docMk/>
              <pc:sldMasterMk cId="3658722758" sldId="2147483648"/>
              <pc:sldLayoutMk cId="204024734" sldId="2147483650"/>
              <ac:picMk id="13" creationId="{8B284298-1CDC-8665-3873-6F49BF9F641A}"/>
            </ac:picMkLst>
          </pc:picChg>
          <pc:picChg chg="add del mod">
            <ac:chgData name="Hasan Selim" userId="84cd2103f36ef0dc" providerId="LiveId" clId="{6ED845BA-74CA-4F74-9AC4-C2ED4D184EBF}" dt="2026-10-05T11:07:03.890" v="71" actId="21"/>
            <ac:picMkLst>
              <pc:docMk/>
              <pc:sldMasterMk cId="3658722758" sldId="2147483648"/>
              <pc:sldLayoutMk cId="204024734" sldId="2147483650"/>
              <ac:picMk id="15" creationId="{479045F2-7411-CCEF-1889-FB56DBF6CC49}"/>
            </ac:picMkLst>
          </pc:picChg>
          <pc:picChg chg="add del mod">
            <ac:chgData name="Hasan Selim" userId="84cd2103f36ef0dc" providerId="LiveId" clId="{6ED845BA-74CA-4F74-9AC4-C2ED4D184EBF}" dt="2026-10-05T11:07:01.725" v="69" actId="21"/>
            <ac:picMkLst>
              <pc:docMk/>
              <pc:sldMasterMk cId="3658722758" sldId="2147483648"/>
              <pc:sldLayoutMk cId="204024734" sldId="2147483650"/>
              <ac:picMk id="17" creationId="{4402C559-7316-16D8-CDC3-A4EC4C9AAB1E}"/>
            </ac:picMkLst>
          </pc:picChg>
          <pc:picChg chg="add del mod">
            <ac:chgData name="Hasan Selim" userId="84cd2103f36ef0dc" providerId="LiveId" clId="{6ED845BA-74CA-4F74-9AC4-C2ED4D184EBF}" dt="2026-10-05T11:06:59.405" v="67" actId="21"/>
            <ac:picMkLst>
              <pc:docMk/>
              <pc:sldMasterMk cId="3658722758" sldId="2147483648"/>
              <pc:sldLayoutMk cId="204024734" sldId="2147483650"/>
              <ac:picMk id="19" creationId="{B81971D1-E578-162A-C6E0-7C7EDF46F39D}"/>
            </ac:picMkLst>
          </pc:picChg>
          <pc:picChg chg="add del mod">
            <ac:chgData name="Hasan Selim" userId="84cd2103f36ef0dc" providerId="LiveId" clId="{6ED845BA-74CA-4F74-9AC4-C2ED4D184EBF}" dt="2026-10-05T11:06:53.203" v="59" actId="21"/>
            <ac:picMkLst>
              <pc:docMk/>
              <pc:sldMasterMk cId="3658722758" sldId="2147483648"/>
              <pc:sldLayoutMk cId="204024734" sldId="2147483650"/>
              <ac:picMk id="21" creationId="{372B0D84-A7C9-9808-C57F-564170E89A26}"/>
            </ac:picMkLst>
          </pc:picChg>
          <pc:picChg chg="add mod ord">
            <ac:chgData name="Hasan Selim" userId="84cd2103f36ef0dc" providerId="LiveId" clId="{6ED845BA-74CA-4F74-9AC4-C2ED4D184EBF}" dt="2026-10-05T11:32:31.676" v="500" actId="14100"/>
            <ac:picMkLst>
              <pc:docMk/>
              <pc:sldMasterMk cId="3658722758" sldId="2147483648"/>
              <pc:sldLayoutMk cId="204024734" sldId="2147483650"/>
              <ac:picMk id="23" creationId="{8D6AB068-DC9E-5A0B-06B8-9DF2C5AADE79}"/>
            </ac:picMkLst>
          </pc:picChg>
        </pc:sldLayoutChg>
        <pc:sldLayoutChg chg="addSp modSp mod">
          <pc:chgData name="Hasan Selim" userId="84cd2103f36ef0dc" providerId="LiveId" clId="{6ED845BA-74CA-4F74-9AC4-C2ED4D184EBF}" dt="2026-10-05T11:32:34.585" v="501" actId="14100"/>
          <pc:sldLayoutMkLst>
            <pc:docMk/>
            <pc:sldMasterMk cId="3658722758" sldId="2147483648"/>
            <pc:sldLayoutMk cId="852784652" sldId="2147483654"/>
          </pc:sldLayoutMkLst>
          <pc:picChg chg="add mod">
            <ac:chgData name="Hasan Selim" userId="84cd2103f36ef0dc" providerId="LiveId" clId="{6ED845BA-74CA-4F74-9AC4-C2ED4D184EBF}" dt="2026-10-05T11:32:34.585" v="501" actId="14100"/>
            <ac:picMkLst>
              <pc:docMk/>
              <pc:sldMasterMk cId="3658722758" sldId="2147483648"/>
              <pc:sldLayoutMk cId="852784652" sldId="2147483654"/>
              <ac:picMk id="3" creationId="{74C83D85-830F-CA45-8E30-E482E537EA9F}"/>
            </ac:picMkLst>
          </pc:picChg>
        </pc:sldLayoutChg>
        <pc:sldLayoutChg chg="addSp modSp mod">
          <pc:chgData name="Hasan Selim" userId="84cd2103f36ef0dc" providerId="LiveId" clId="{6ED845BA-74CA-4F74-9AC4-C2ED4D184EBF}" dt="2026-10-05T11:32:38.363" v="502" actId="14100"/>
          <pc:sldLayoutMkLst>
            <pc:docMk/>
            <pc:sldMasterMk cId="3658722758" sldId="2147483648"/>
            <pc:sldLayoutMk cId="1924756468" sldId="2147483658"/>
          </pc:sldLayoutMkLst>
          <pc:picChg chg="add mod">
            <ac:chgData name="Hasan Selim" userId="84cd2103f36ef0dc" providerId="LiveId" clId="{6ED845BA-74CA-4F74-9AC4-C2ED4D184EBF}" dt="2026-10-05T11:32:38.363" v="502" actId="14100"/>
            <ac:picMkLst>
              <pc:docMk/>
              <pc:sldMasterMk cId="3658722758" sldId="2147483648"/>
              <pc:sldLayoutMk cId="1924756468" sldId="2147483658"/>
              <ac:picMk id="3" creationId="{E0B0B319-257A-982C-91B6-C75EE983E180}"/>
            </ac:picMkLst>
          </pc:picChg>
        </pc:sldLayoutChg>
        <pc:sldLayoutChg chg="addSp modSp add mod modTransition">
          <pc:chgData name="Hasan Selim" userId="84cd2103f36ef0dc" providerId="LiveId" clId="{6ED845BA-74CA-4F74-9AC4-C2ED4D184EBF}" dt="2026-10-05T11:32:43.387" v="503" actId="14100"/>
          <pc:sldLayoutMkLst>
            <pc:docMk/>
            <pc:sldMasterMk cId="3658722758" sldId="2147483648"/>
            <pc:sldLayoutMk cId="2992253397" sldId="2147483659"/>
          </pc:sldLayoutMkLst>
          <pc:picChg chg="add mod">
            <ac:chgData name="Hasan Selim" userId="84cd2103f36ef0dc" providerId="LiveId" clId="{6ED845BA-74CA-4F74-9AC4-C2ED4D184EBF}" dt="2026-10-05T11:32:43.387" v="503" actId="14100"/>
            <ac:picMkLst>
              <pc:docMk/>
              <pc:sldMasterMk cId="3658722758" sldId="2147483648"/>
              <pc:sldLayoutMk cId="2992253397" sldId="2147483659"/>
              <ac:picMk id="3" creationId="{DEC757A7-6F67-920F-8EA7-C856352EFD70}"/>
            </ac:picMkLst>
          </pc:picChg>
        </pc:sldLayoutChg>
        <pc:sldLayoutChg chg="addSp modSp add mod modTransition">
          <pc:chgData name="Hasan Selim" userId="84cd2103f36ef0dc" providerId="LiveId" clId="{6ED845BA-74CA-4F74-9AC4-C2ED4D184EBF}" dt="2026-10-05T11:32:48.842" v="504" actId="14100"/>
          <pc:sldLayoutMkLst>
            <pc:docMk/>
            <pc:sldMasterMk cId="3658722758" sldId="2147483648"/>
            <pc:sldLayoutMk cId="256525556" sldId="2147483660"/>
          </pc:sldLayoutMkLst>
          <pc:picChg chg="add mod">
            <ac:chgData name="Hasan Selim" userId="84cd2103f36ef0dc" providerId="LiveId" clId="{6ED845BA-74CA-4F74-9AC4-C2ED4D184EBF}" dt="2026-10-05T11:32:48.842" v="504" actId="14100"/>
            <ac:picMkLst>
              <pc:docMk/>
              <pc:sldMasterMk cId="3658722758" sldId="2147483648"/>
              <pc:sldLayoutMk cId="256525556" sldId="2147483660"/>
              <ac:picMk id="3" creationId="{183E3E8A-12DE-7CA1-90F6-B44408E699FE}"/>
            </ac:picMkLst>
          </pc:picChg>
        </pc:sldLayoutChg>
        <pc:sldLayoutChg chg="addSp modSp add mod modTransition">
          <pc:chgData name="Hasan Selim" userId="84cd2103f36ef0dc" providerId="LiveId" clId="{6ED845BA-74CA-4F74-9AC4-C2ED4D184EBF}" dt="2026-10-05T11:33:06.167" v="508" actId="14100"/>
          <pc:sldLayoutMkLst>
            <pc:docMk/>
            <pc:sldMasterMk cId="3658722758" sldId="2147483648"/>
            <pc:sldLayoutMk cId="1783606544" sldId="2147483661"/>
          </pc:sldLayoutMkLst>
          <pc:picChg chg="add mod">
            <ac:chgData name="Hasan Selim" userId="84cd2103f36ef0dc" providerId="LiveId" clId="{6ED845BA-74CA-4F74-9AC4-C2ED4D184EBF}" dt="2026-10-05T11:33:06.167" v="508" actId="14100"/>
            <ac:picMkLst>
              <pc:docMk/>
              <pc:sldMasterMk cId="3658722758" sldId="2147483648"/>
              <pc:sldLayoutMk cId="1783606544" sldId="2147483661"/>
              <ac:picMk id="3" creationId="{67DEC9E6-90FE-2002-B84C-6402644CA311}"/>
            </ac:picMkLst>
          </pc:picChg>
        </pc:sldLayoutChg>
        <pc:sldLayoutChg chg="addSp modSp add mod modTransition">
          <pc:chgData name="Hasan Selim" userId="84cd2103f36ef0dc" providerId="LiveId" clId="{6ED845BA-74CA-4F74-9AC4-C2ED4D184EBF}" dt="2026-10-05T11:32:59.566" v="506" actId="14100"/>
          <pc:sldLayoutMkLst>
            <pc:docMk/>
            <pc:sldMasterMk cId="3658722758" sldId="2147483648"/>
            <pc:sldLayoutMk cId="2572610967" sldId="2147483662"/>
          </pc:sldLayoutMkLst>
          <pc:picChg chg="add mod">
            <ac:chgData name="Hasan Selim" userId="84cd2103f36ef0dc" providerId="LiveId" clId="{6ED845BA-74CA-4F74-9AC4-C2ED4D184EBF}" dt="2026-10-05T11:32:59.566" v="506" actId="14100"/>
            <ac:picMkLst>
              <pc:docMk/>
              <pc:sldMasterMk cId="3658722758" sldId="2147483648"/>
              <pc:sldLayoutMk cId="2572610967" sldId="2147483662"/>
              <ac:picMk id="3" creationId="{B539FA38-42B8-A3DF-9F22-42F14F847620}"/>
            </ac:picMkLst>
          </pc:picChg>
        </pc:sldLayoutChg>
        <pc:sldLayoutChg chg="addSp modSp add mod modTransition">
          <pc:chgData name="Hasan Selim" userId="84cd2103f36ef0dc" providerId="LiveId" clId="{6ED845BA-74CA-4F74-9AC4-C2ED4D184EBF}" dt="2026-10-05T11:33:10.724" v="509" actId="14100"/>
          <pc:sldLayoutMkLst>
            <pc:docMk/>
            <pc:sldMasterMk cId="3658722758" sldId="2147483648"/>
            <pc:sldLayoutMk cId="2808492518" sldId="2147483663"/>
          </pc:sldLayoutMkLst>
          <pc:picChg chg="add mod">
            <ac:chgData name="Hasan Selim" userId="84cd2103f36ef0dc" providerId="LiveId" clId="{6ED845BA-74CA-4F74-9AC4-C2ED4D184EBF}" dt="2026-10-05T11:33:10.724" v="509" actId="14100"/>
            <ac:picMkLst>
              <pc:docMk/>
              <pc:sldMasterMk cId="3658722758" sldId="2147483648"/>
              <pc:sldLayoutMk cId="2808492518" sldId="2147483663"/>
              <ac:picMk id="3" creationId="{1A9D10F6-9EF9-BFED-885F-2D52FCB24A86}"/>
            </ac:picMkLst>
          </pc:picChg>
        </pc:sldLayoutChg>
        <pc:sldLayoutChg chg="addSp modSp add mod modTransition">
          <pc:chgData name="Hasan Selim" userId="84cd2103f36ef0dc" providerId="LiveId" clId="{6ED845BA-74CA-4F74-9AC4-C2ED4D184EBF}" dt="2026-10-05T11:33:14.466" v="510" actId="14100"/>
          <pc:sldLayoutMkLst>
            <pc:docMk/>
            <pc:sldMasterMk cId="3658722758" sldId="2147483648"/>
            <pc:sldLayoutMk cId="4275609849" sldId="2147483664"/>
          </pc:sldLayoutMkLst>
          <pc:picChg chg="add mod">
            <ac:chgData name="Hasan Selim" userId="84cd2103f36ef0dc" providerId="LiveId" clId="{6ED845BA-74CA-4F74-9AC4-C2ED4D184EBF}" dt="2026-10-05T11:33:14.466" v="510" actId="14100"/>
            <ac:picMkLst>
              <pc:docMk/>
              <pc:sldMasterMk cId="3658722758" sldId="2147483648"/>
              <pc:sldLayoutMk cId="4275609849" sldId="2147483664"/>
              <ac:picMk id="3" creationId="{E6E4A53D-1665-FF4E-0335-9F067EA46189}"/>
            </ac:picMkLst>
          </pc:picChg>
        </pc:sldLayoutChg>
        <pc:sldLayoutChg chg="addSp delSp add mod modTransition">
          <pc:chgData name="Hasan Selim" userId="84cd2103f36ef0dc" providerId="LiveId" clId="{6ED845BA-74CA-4F74-9AC4-C2ED4D184EBF}" dt="2026-10-05T11:07:27.755" v="84" actId="22"/>
          <pc:sldLayoutMkLst>
            <pc:docMk/>
            <pc:sldMasterMk cId="3658722758" sldId="2147483648"/>
            <pc:sldLayoutMk cId="4115378033" sldId="2147483665"/>
          </pc:sldLayoutMkLst>
          <pc:picChg chg="del">
            <ac:chgData name="Hasan Selim" userId="84cd2103f36ef0dc" providerId="LiveId" clId="{6ED845BA-74CA-4F74-9AC4-C2ED4D184EBF}" dt="2026-10-05T11:07:23.148" v="82" actId="478"/>
            <ac:picMkLst>
              <pc:docMk/>
              <pc:sldMasterMk cId="3658722758" sldId="2147483648"/>
              <pc:sldLayoutMk cId="4115378033" sldId="2147483665"/>
              <ac:picMk id="3" creationId="{E6E4A53D-1665-FF4E-0335-9F067EA46189}"/>
            </ac:picMkLst>
          </pc:picChg>
          <pc:picChg chg="add">
            <ac:chgData name="Hasan Selim" userId="84cd2103f36ef0dc" providerId="LiveId" clId="{6ED845BA-74CA-4F74-9AC4-C2ED4D184EBF}" dt="2026-10-05T11:07:27.755" v="84" actId="22"/>
            <ac:picMkLst>
              <pc:docMk/>
              <pc:sldMasterMk cId="3658722758" sldId="2147483648"/>
              <pc:sldLayoutMk cId="4115378033" sldId="2147483665"/>
              <ac:picMk id="4" creationId="{BFCA55A2-EC83-0DC3-C84D-3507EBCF5289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55A298F-8D69-4657-BEFA-4BAC7B7352CB}" type="datetimeFigureOut">
              <a:rPr lang="ar-EG" smtClean="0"/>
              <a:t>23/04/1448</a:t>
            </a:fld>
            <a:endParaRPr lang="ar-EG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EG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6563BF-CFE6-471C-BBB7-CF7790D74134}" type="slidenum">
              <a:rPr lang="ar-EG" smtClean="0"/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967103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3625" cy="3455988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صورة 22">
            <a:extLst>
              <a:ext uri="{FF2B5EF4-FFF2-40B4-BE49-F238E27FC236}">
                <a16:creationId xmlns:a16="http://schemas.microsoft.com/office/drawing/2014/main" id="{8D6AB068-DC9E-5A0B-06B8-9DF2C5AADE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4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4C83D85-830F-CA45-8E30-E482E537EA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5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8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0B0B319-257A-982C-91B6-C75EE983E1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56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DEC757A7-6F67-920F-8EA7-C856352EFD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53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83E3E8A-12DE-7CA1-90F6-B44408E699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2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7DEC9E6-90FE-2002-B84C-6402644CA3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06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539FA38-42B8-A3DF-9F22-42F14F8476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51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61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A9D10F6-9EF9-BFED-885F-2D52FCB24A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9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6E4A53D-1665-FF4E-0335-9F067EA461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0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FCA55A2-EC83-0DC3-C84D-3507EBCF52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7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D908085E-2CBF-4DC5-91E1-454FF43B3D97}"/>
              </a:ext>
            </a:extLst>
          </p:cNvPr>
          <p:cNvSpPr txBox="1"/>
          <p:nvPr userDrawn="1"/>
        </p:nvSpPr>
        <p:spPr>
          <a:xfrm>
            <a:off x="434340" y="-383977"/>
            <a:ext cx="113233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ingez-ppt.com</a:t>
            </a:r>
            <a:r>
              <a:rPr lang="ar-SA" sz="1400" dirty="0">
                <a:solidFill>
                  <a:schemeClr val="bg1">
                    <a:lumMod val="65000"/>
                  </a:schemeClr>
                </a:solidFill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2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482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DE32-FE28-ECD4-AE52-BE2671271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DC9DF738-4F25-76E0-BAE5-DCD9EDC4CF48}"/>
              </a:ext>
            </a:extLst>
          </p:cNvPr>
          <p:cNvSpPr txBox="1"/>
          <p:nvPr/>
        </p:nvSpPr>
        <p:spPr>
          <a:xfrm>
            <a:off x="6319776" y="3131623"/>
            <a:ext cx="4793655" cy="18158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164878"/>
                </a:solidFill>
                <a:latin typeface="Arial"/>
              </a:rPr>
              <a:t>يوم المعلم هو مناسبة نحتفل فيها بالمعلمين ونقدّر جهودهم ودورهم في التعليم، ونعبّر عن شكرنا لهم على ما يقدمونه من علم وتوجيه وتربية للأجيال.</a:t>
            </a:r>
          </a:p>
        </p:txBody>
      </p:sp>
    </p:spTree>
    <p:extLst>
      <p:ext uri="{BB962C8B-B14F-4D97-AF65-F5344CB8AC3E}">
        <p14:creationId xmlns:p14="http://schemas.microsoft.com/office/powerpoint/2010/main" val="178279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D5FFF-2828-9FDF-ED2F-17218064A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مربع نص 36">
            <a:extLst>
              <a:ext uri="{FF2B5EF4-FFF2-40B4-BE49-F238E27FC236}">
                <a16:creationId xmlns:a16="http://schemas.microsoft.com/office/drawing/2014/main" id="{665EC9C4-E426-76FD-41FC-14E1EC4114A8}"/>
              </a:ext>
            </a:extLst>
          </p:cNvPr>
          <p:cNvSpPr txBox="1"/>
          <p:nvPr/>
        </p:nvSpPr>
        <p:spPr>
          <a:xfrm>
            <a:off x="8044404" y="3671707"/>
            <a:ext cx="1582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rgbClr val="562C1A"/>
                </a:solidFill>
              </a:rPr>
              <a:t>إبراز دورهم في بناء المستقبل</a:t>
            </a:r>
          </a:p>
        </p:txBody>
      </p: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ACE95F9C-51C9-5BE2-45FB-067530B46E29}"/>
              </a:ext>
            </a:extLst>
          </p:cNvPr>
          <p:cNvSpPr txBox="1"/>
          <p:nvPr/>
        </p:nvSpPr>
        <p:spPr>
          <a:xfrm>
            <a:off x="8044404" y="4288761"/>
            <a:ext cx="1582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dirty="0">
                <a:solidFill>
                  <a:srgbClr val="031A60"/>
                </a:solidFill>
              </a:rPr>
              <a:t>فهم يصنعون جيلاً واعيَاً وقادراً على تحقيق التقدم.</a:t>
            </a: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7C8EB9CF-499A-B5DC-1577-B1E7CCEAD654}"/>
              </a:ext>
            </a:extLst>
          </p:cNvPr>
          <p:cNvSpPr txBox="1"/>
          <p:nvPr/>
        </p:nvSpPr>
        <p:spPr>
          <a:xfrm>
            <a:off x="6215604" y="3671707"/>
            <a:ext cx="1582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rgbClr val="06826A"/>
                </a:solidFill>
              </a:rPr>
              <a:t>التعبير عن </a:t>
            </a:r>
          </a:p>
          <a:p>
            <a:pPr algn="ctr"/>
            <a:r>
              <a:rPr lang="ar-SA" b="1" dirty="0">
                <a:solidFill>
                  <a:srgbClr val="06826A"/>
                </a:solidFill>
              </a:rPr>
              <a:t>الشكر والامتنان</a:t>
            </a:r>
          </a:p>
        </p:txBody>
      </p:sp>
      <p:sp>
        <p:nvSpPr>
          <p:cNvPr id="40" name="مربع نص 39">
            <a:extLst>
              <a:ext uri="{FF2B5EF4-FFF2-40B4-BE49-F238E27FC236}">
                <a16:creationId xmlns:a16="http://schemas.microsoft.com/office/drawing/2014/main" id="{001F6B4B-6F31-5C6F-AE04-8C7A166F6C7B}"/>
              </a:ext>
            </a:extLst>
          </p:cNvPr>
          <p:cNvSpPr txBox="1"/>
          <p:nvPr/>
        </p:nvSpPr>
        <p:spPr>
          <a:xfrm>
            <a:off x="6215604" y="4288761"/>
            <a:ext cx="1582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dirty="0">
                <a:solidFill>
                  <a:srgbClr val="031A60"/>
                </a:solidFill>
              </a:rPr>
              <a:t>لما يبذلونه من وقت وجهد وصبر من أجلنا.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2FD84320-7AD4-FA21-5813-17D9728DE46D}"/>
              </a:ext>
            </a:extLst>
          </p:cNvPr>
          <p:cNvSpPr txBox="1"/>
          <p:nvPr/>
        </p:nvSpPr>
        <p:spPr>
          <a:xfrm>
            <a:off x="4386804" y="3671707"/>
            <a:ext cx="1582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rgbClr val="1997E3"/>
                </a:solidFill>
              </a:rPr>
              <a:t>نشر ثقافة </a:t>
            </a:r>
          </a:p>
          <a:p>
            <a:pPr algn="ctr"/>
            <a:r>
              <a:rPr lang="ar-SA" b="1" dirty="0">
                <a:solidFill>
                  <a:srgbClr val="1997E3"/>
                </a:solidFill>
              </a:rPr>
              <a:t>احترام المعلم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8E338298-C08F-3C4B-E973-29E8034290F4}"/>
              </a:ext>
            </a:extLst>
          </p:cNvPr>
          <p:cNvSpPr txBox="1"/>
          <p:nvPr/>
        </p:nvSpPr>
        <p:spPr>
          <a:xfrm>
            <a:off x="4386804" y="4288761"/>
            <a:ext cx="1582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dirty="0">
                <a:solidFill>
                  <a:srgbClr val="031A60"/>
                </a:solidFill>
              </a:rPr>
              <a:t>لغرس قيم الاحترام والتقدير في مجتمعنا.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F696C16C-FB70-EB5A-0A61-7BC1FB49C0DF}"/>
              </a:ext>
            </a:extLst>
          </p:cNvPr>
          <p:cNvSpPr txBox="1"/>
          <p:nvPr/>
        </p:nvSpPr>
        <p:spPr>
          <a:xfrm>
            <a:off x="2558004" y="3671707"/>
            <a:ext cx="15828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solidFill>
                  <a:srgbClr val="FD5956"/>
                </a:solidFill>
              </a:rPr>
              <a:t>تقدير جهودهم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7530BE53-AAF5-CE05-AE65-A560A9EF0680}"/>
              </a:ext>
            </a:extLst>
          </p:cNvPr>
          <p:cNvSpPr txBox="1"/>
          <p:nvPr/>
        </p:nvSpPr>
        <p:spPr>
          <a:xfrm>
            <a:off x="2637252" y="4427260"/>
            <a:ext cx="15828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dirty="0">
                <a:solidFill>
                  <a:srgbClr val="031A60"/>
                </a:solidFill>
              </a:rPr>
              <a:t>لما يقدمونه </a:t>
            </a:r>
          </a:p>
          <a:p>
            <a:pPr algn="ctr"/>
            <a:r>
              <a:rPr lang="ar-SA" dirty="0">
                <a:solidFill>
                  <a:srgbClr val="031A60"/>
                </a:solidFill>
              </a:rPr>
              <a:t>من عطاء</a:t>
            </a:r>
          </a:p>
        </p:txBody>
      </p:sp>
    </p:spTree>
    <p:extLst>
      <p:ext uri="{BB962C8B-B14F-4D97-AF65-F5344CB8AC3E}">
        <p14:creationId xmlns:p14="http://schemas.microsoft.com/office/powerpoint/2010/main" val="203233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BCF47-D303-3E48-CAC2-E98617036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EEDE8A6D-7A74-3559-40C3-117CFE005A29}"/>
              </a:ext>
            </a:extLst>
          </p:cNvPr>
          <p:cNvSpPr txBox="1"/>
          <p:nvPr/>
        </p:nvSpPr>
        <p:spPr>
          <a:xfrm>
            <a:off x="8588415" y="2282917"/>
            <a:ext cx="2442836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يعلّمنا المعرفة </a:t>
            </a:r>
          </a:p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والمهارات التي نحتاجها.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5C48E71-5E77-CCCF-F14F-AB847696731A}"/>
              </a:ext>
            </a:extLst>
          </p:cNvPr>
          <p:cNvSpPr txBox="1"/>
          <p:nvPr/>
        </p:nvSpPr>
        <p:spPr>
          <a:xfrm>
            <a:off x="8588415" y="3115697"/>
            <a:ext cx="2442836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يساعدنا على اكتشاف مواهبنا وقدراتنا.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9C37BF3-B1D5-BA46-51C8-B19D7DD1B867}"/>
              </a:ext>
            </a:extLst>
          </p:cNvPr>
          <p:cNvSpPr txBox="1"/>
          <p:nvPr/>
        </p:nvSpPr>
        <p:spPr>
          <a:xfrm>
            <a:off x="8866208" y="4846405"/>
            <a:ext cx="2165043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يوجهنا لاتخاذ قرارات أفضل في حياتنا.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1B4098-BC60-2738-DF3E-5792DB2BB265}"/>
              </a:ext>
            </a:extLst>
          </p:cNvPr>
          <p:cNvSpPr txBox="1"/>
          <p:nvPr/>
        </p:nvSpPr>
        <p:spPr>
          <a:xfrm>
            <a:off x="8299048" y="5709023"/>
            <a:ext cx="2732203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يساهم في بناء جيل واعٍ </a:t>
            </a:r>
          </a:p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وقادر على خدمة مجتمعه.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F0473E0-E153-5F88-BD58-21B0C54DD2B1}"/>
              </a:ext>
            </a:extLst>
          </p:cNvPr>
          <p:cNvSpPr txBox="1"/>
          <p:nvPr/>
        </p:nvSpPr>
        <p:spPr>
          <a:xfrm>
            <a:off x="8479810" y="3984395"/>
            <a:ext cx="2551441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2000" b="0">
                <a:solidFill>
                  <a:srgbClr val="37434E"/>
                </a:solidFill>
                <a:latin typeface="Arial"/>
              </a:defRPr>
            </a:pPr>
            <a:r>
              <a:rPr lang="ar-SA" b="1" noProof="0" dirty="0">
                <a:solidFill>
                  <a:srgbClr val="031A60"/>
                </a:solidFill>
              </a:rPr>
              <a:t>يشجعنا على المحاولة والتطور وعدم الاستسلام.</a:t>
            </a:r>
          </a:p>
        </p:txBody>
      </p:sp>
    </p:spTree>
    <p:extLst>
      <p:ext uri="{BB962C8B-B14F-4D97-AF65-F5344CB8AC3E}">
        <p14:creationId xmlns:p14="http://schemas.microsoft.com/office/powerpoint/2010/main" val="3592864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F66E8-0EFD-B41B-EE21-FC8E00BA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:a16="http://schemas.microsoft.com/office/drawing/2014/main" id="{D7504158-1314-87CC-FDE1-DE23002E1F71}"/>
              </a:ext>
            </a:extLst>
          </p:cNvPr>
          <p:cNvSpPr txBox="1"/>
          <p:nvPr/>
        </p:nvSpPr>
        <p:spPr>
          <a:xfrm>
            <a:off x="2527796" y="1845136"/>
            <a:ext cx="1870584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164878"/>
                </a:solidFill>
                <a:latin typeface="Arial"/>
              </a:rPr>
              <a:t>العلم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B4143AB-27F7-3FE6-4126-ADAAD03E9AF4}"/>
              </a:ext>
            </a:extLst>
          </p:cNvPr>
          <p:cNvSpPr txBox="1"/>
          <p:nvPr/>
        </p:nvSpPr>
        <p:spPr>
          <a:xfrm>
            <a:off x="2342948" y="2264877"/>
            <a:ext cx="21945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يمنحنا معرفة</a:t>
            </a:r>
          </a:p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 توسّع آفاقنا.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4560E828-62BF-70F0-C6F0-E1B6766FDD97}"/>
              </a:ext>
            </a:extLst>
          </p:cNvPr>
          <p:cNvSpPr txBox="1"/>
          <p:nvPr/>
        </p:nvSpPr>
        <p:spPr>
          <a:xfrm>
            <a:off x="9105902" y="1838323"/>
            <a:ext cx="22402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164878"/>
                </a:solidFill>
                <a:latin typeface="Arial"/>
              </a:rPr>
              <a:t>المعرفة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D88CF353-88BF-D423-BA42-D6C83FD9B439}"/>
              </a:ext>
            </a:extLst>
          </p:cNvPr>
          <p:cNvSpPr txBox="1"/>
          <p:nvPr/>
        </p:nvSpPr>
        <p:spPr>
          <a:xfrm>
            <a:off x="9128762" y="2264877"/>
            <a:ext cx="21945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يشرح لنا الأفكار </a:t>
            </a:r>
          </a:p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ويجعلها أسهل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B2D6D45D-AC09-36E6-66AA-5F9198FA053D}"/>
              </a:ext>
            </a:extLst>
          </p:cNvPr>
          <p:cNvSpPr txBox="1"/>
          <p:nvPr/>
        </p:nvSpPr>
        <p:spPr>
          <a:xfrm>
            <a:off x="1965960" y="3487841"/>
            <a:ext cx="22402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164878"/>
                </a:solidFill>
                <a:latin typeface="Arial"/>
              </a:rPr>
              <a:t>التوجيه</a:t>
            </a: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72941667-34C7-4D3D-2336-A5AB87FB057F}"/>
              </a:ext>
            </a:extLst>
          </p:cNvPr>
          <p:cNvSpPr txBox="1"/>
          <p:nvPr/>
        </p:nvSpPr>
        <p:spPr>
          <a:xfrm>
            <a:off x="2245952" y="3978574"/>
            <a:ext cx="168944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يرشدنا الى </a:t>
            </a:r>
          </a:p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الطريق الصحيح.</a:t>
            </a:r>
          </a:p>
        </p:txBody>
      </p:sp>
      <p:sp>
        <p:nvSpPr>
          <p:cNvPr id="25" name="TextBox 17">
            <a:extLst>
              <a:ext uri="{FF2B5EF4-FFF2-40B4-BE49-F238E27FC236}">
                <a16:creationId xmlns:a16="http://schemas.microsoft.com/office/drawing/2014/main" id="{098E0262-288E-874A-F644-A9AB607E8DF4}"/>
              </a:ext>
            </a:extLst>
          </p:cNvPr>
          <p:cNvSpPr txBox="1"/>
          <p:nvPr/>
        </p:nvSpPr>
        <p:spPr>
          <a:xfrm>
            <a:off x="9468090" y="3566933"/>
            <a:ext cx="22402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164878"/>
                </a:solidFill>
                <a:latin typeface="Arial"/>
              </a:rPr>
              <a:t>التشجيع</a:t>
            </a: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8B1CB676-5EF6-0138-A46C-40285D42956A}"/>
              </a:ext>
            </a:extLst>
          </p:cNvPr>
          <p:cNvSpPr txBox="1"/>
          <p:nvPr/>
        </p:nvSpPr>
        <p:spPr>
          <a:xfrm>
            <a:off x="9495522" y="4017281"/>
            <a:ext cx="21945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كلمات تمنحنا</a:t>
            </a:r>
          </a:p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 الثقة لنواصل.</a:t>
            </a: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3E7C56C8-D833-A535-1BC9-F577A77AA576}"/>
              </a:ext>
            </a:extLst>
          </p:cNvPr>
          <p:cNvSpPr txBox="1"/>
          <p:nvPr/>
        </p:nvSpPr>
        <p:spPr>
          <a:xfrm>
            <a:off x="5742548" y="5151351"/>
            <a:ext cx="22402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164878"/>
                </a:solidFill>
                <a:latin typeface="Arial"/>
              </a:rPr>
              <a:t>الدعم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2CC13AD4-3174-F84E-C6D2-B3CACE7ED516}"/>
              </a:ext>
            </a:extLst>
          </p:cNvPr>
          <p:cNvSpPr txBox="1"/>
          <p:nvPr/>
        </p:nvSpPr>
        <p:spPr>
          <a:xfrm>
            <a:off x="5769980" y="5568581"/>
            <a:ext cx="21945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مساندة تجعلنا </a:t>
            </a:r>
          </a:p>
          <a:p>
            <a:pPr algn="ctr"/>
            <a:r>
              <a:rPr lang="ar-SA" b="1" noProof="0" dirty="0">
                <a:solidFill>
                  <a:srgbClr val="37434E"/>
                </a:solidFill>
                <a:latin typeface="Arial"/>
              </a:rPr>
              <a:t>نتجاوز الصعوبات.</a:t>
            </a:r>
          </a:p>
        </p:txBody>
      </p:sp>
    </p:spTree>
    <p:extLst>
      <p:ext uri="{BB962C8B-B14F-4D97-AF65-F5344CB8AC3E}">
        <p14:creationId xmlns:p14="http://schemas.microsoft.com/office/powerpoint/2010/main" val="975545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623BB-FC6B-AA33-B904-8B43CDCB9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>
            <a:extLst>
              <a:ext uri="{FF2B5EF4-FFF2-40B4-BE49-F238E27FC236}">
                <a16:creationId xmlns:a16="http://schemas.microsoft.com/office/drawing/2014/main" id="{3F080FB3-1136-5ACD-5982-FFF2A9A03E60}"/>
              </a:ext>
            </a:extLst>
          </p:cNvPr>
          <p:cNvSpPr txBox="1"/>
          <p:nvPr/>
        </p:nvSpPr>
        <p:spPr>
          <a:xfrm>
            <a:off x="2720340" y="2672504"/>
            <a:ext cx="1691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chemeClr val="bg1"/>
                </a:solidFill>
                <a:latin typeface="Arial"/>
              </a:rPr>
              <a:t>صبور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0E826268-6CDE-1757-7567-A4D63BF65246}"/>
              </a:ext>
            </a:extLst>
          </p:cNvPr>
          <p:cNvSpPr txBox="1"/>
          <p:nvPr/>
        </p:nvSpPr>
        <p:spPr>
          <a:xfrm>
            <a:off x="5402600" y="2713721"/>
            <a:ext cx="1691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chemeClr val="bg1"/>
                </a:solidFill>
                <a:latin typeface="Arial"/>
              </a:rPr>
              <a:t>مبدع</a:t>
            </a: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9CD2912B-782C-0EDF-11A7-A0ACAB991732}"/>
              </a:ext>
            </a:extLst>
          </p:cNvPr>
          <p:cNvSpPr txBox="1"/>
          <p:nvPr/>
        </p:nvSpPr>
        <p:spPr>
          <a:xfrm>
            <a:off x="8145800" y="2724995"/>
            <a:ext cx="1691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chemeClr val="bg1"/>
                </a:solidFill>
                <a:latin typeface="Arial"/>
              </a:rPr>
              <a:t>متعاون</a:t>
            </a:r>
          </a:p>
        </p:txBody>
      </p:sp>
      <p:sp>
        <p:nvSpPr>
          <p:cNvPr id="27" name="TextBox 18">
            <a:extLst>
              <a:ext uri="{FF2B5EF4-FFF2-40B4-BE49-F238E27FC236}">
                <a16:creationId xmlns:a16="http://schemas.microsoft.com/office/drawing/2014/main" id="{57752676-EE87-4E28-E4C9-A2ECEB2F0BD8}"/>
              </a:ext>
            </a:extLst>
          </p:cNvPr>
          <p:cNvSpPr txBox="1"/>
          <p:nvPr/>
        </p:nvSpPr>
        <p:spPr>
          <a:xfrm>
            <a:off x="2720340" y="4800833"/>
            <a:ext cx="1691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chemeClr val="bg1"/>
                </a:solidFill>
                <a:latin typeface="Arial"/>
              </a:rPr>
              <a:t>عادل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92BE4D42-5F3C-D15F-3191-B837D182166D}"/>
              </a:ext>
            </a:extLst>
          </p:cNvPr>
          <p:cNvSpPr txBox="1"/>
          <p:nvPr/>
        </p:nvSpPr>
        <p:spPr>
          <a:xfrm>
            <a:off x="5402600" y="4809653"/>
            <a:ext cx="1691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chemeClr val="bg1"/>
                </a:solidFill>
                <a:latin typeface="Arial"/>
              </a:rPr>
              <a:t>ملهم</a:t>
            </a:r>
          </a:p>
        </p:txBody>
      </p:sp>
      <p:sp>
        <p:nvSpPr>
          <p:cNvPr id="39" name="TextBox 24">
            <a:extLst>
              <a:ext uri="{FF2B5EF4-FFF2-40B4-BE49-F238E27FC236}">
                <a16:creationId xmlns:a16="http://schemas.microsoft.com/office/drawing/2014/main" id="{BA717E79-5D36-658D-ADB1-881C5EED2B8D}"/>
              </a:ext>
            </a:extLst>
          </p:cNvPr>
          <p:cNvSpPr txBox="1"/>
          <p:nvPr/>
        </p:nvSpPr>
        <p:spPr>
          <a:xfrm>
            <a:off x="8145800" y="4800833"/>
            <a:ext cx="169164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chemeClr val="bg1"/>
                </a:solidFill>
                <a:latin typeface="Arial"/>
              </a:rPr>
              <a:t>قدوة حسنة</a:t>
            </a:r>
          </a:p>
        </p:txBody>
      </p:sp>
      <p:sp>
        <p:nvSpPr>
          <p:cNvPr id="40" name="TextBox 15">
            <a:extLst>
              <a:ext uri="{FF2B5EF4-FFF2-40B4-BE49-F238E27FC236}">
                <a16:creationId xmlns:a16="http://schemas.microsoft.com/office/drawing/2014/main" id="{F4889353-E69C-F6A4-0615-58EC303ABF3B}"/>
              </a:ext>
            </a:extLst>
          </p:cNvPr>
          <p:cNvSpPr txBox="1"/>
          <p:nvPr/>
        </p:nvSpPr>
        <p:spPr>
          <a:xfrm>
            <a:off x="7836852" y="3150213"/>
            <a:ext cx="2341904" cy="5009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يدعم طلابه </a:t>
            </a:r>
          </a:p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ويعمل بروح الفريق.</a:t>
            </a:r>
          </a:p>
        </p:txBody>
      </p:sp>
      <p:sp>
        <p:nvSpPr>
          <p:cNvPr id="41" name="TextBox 15">
            <a:extLst>
              <a:ext uri="{FF2B5EF4-FFF2-40B4-BE49-F238E27FC236}">
                <a16:creationId xmlns:a16="http://schemas.microsoft.com/office/drawing/2014/main" id="{8189A5A1-4238-637A-B959-5943F13CD5EB}"/>
              </a:ext>
            </a:extLst>
          </p:cNvPr>
          <p:cNvSpPr txBox="1"/>
          <p:nvPr/>
        </p:nvSpPr>
        <p:spPr>
          <a:xfrm>
            <a:off x="5093652" y="3150213"/>
            <a:ext cx="2341904" cy="5009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يستخدم أساليب متنوعة ومبتكرة في التعليم.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7D5EF397-C025-5F11-453C-07CF4CF274F7}"/>
              </a:ext>
            </a:extLst>
          </p:cNvPr>
          <p:cNvSpPr txBox="1"/>
          <p:nvPr/>
        </p:nvSpPr>
        <p:spPr>
          <a:xfrm>
            <a:off x="2411392" y="3150213"/>
            <a:ext cx="2341904" cy="5009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يتعامل مع جميع الطلاب بمحبة واهتمام.</a:t>
            </a: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334C7F07-E3C6-06D6-B180-7152D35DB134}"/>
              </a:ext>
            </a:extLst>
          </p:cNvPr>
          <p:cNvSpPr txBox="1"/>
          <p:nvPr/>
        </p:nvSpPr>
        <p:spPr>
          <a:xfrm>
            <a:off x="7836852" y="5218864"/>
            <a:ext cx="2341904" cy="5009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يظهر لنا القيم والأخلاق في تعامله وسلوكه.</a:t>
            </a: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4C8E57A6-18DE-B65B-B7DC-A073FDD8D438}"/>
              </a:ext>
            </a:extLst>
          </p:cNvPr>
          <p:cNvSpPr txBox="1"/>
          <p:nvPr/>
        </p:nvSpPr>
        <p:spPr>
          <a:xfrm>
            <a:off x="5093652" y="5245232"/>
            <a:ext cx="2341904" cy="5009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يحفّزنا على تحقيق </a:t>
            </a:r>
          </a:p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أهدافنا وطموحاتنا.</a:t>
            </a:r>
          </a:p>
        </p:txBody>
      </p:sp>
      <p:sp>
        <p:nvSpPr>
          <p:cNvPr id="45" name="TextBox 15">
            <a:extLst>
              <a:ext uri="{FF2B5EF4-FFF2-40B4-BE49-F238E27FC236}">
                <a16:creationId xmlns:a16="http://schemas.microsoft.com/office/drawing/2014/main" id="{30B06608-5860-EB19-0569-405DA97D573C}"/>
              </a:ext>
            </a:extLst>
          </p:cNvPr>
          <p:cNvSpPr txBox="1"/>
          <p:nvPr/>
        </p:nvSpPr>
        <p:spPr>
          <a:xfrm>
            <a:off x="2411392" y="5233658"/>
            <a:ext cx="2341904" cy="5009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ar-SA" b="1" noProof="0" dirty="0">
                <a:solidFill>
                  <a:srgbClr val="031A60"/>
                </a:solidFill>
                <a:latin typeface="Arial"/>
              </a:rPr>
              <a:t>يمنح الجميع فرَصاً متساوية ويعاملهم بإنصاف.</a:t>
            </a:r>
          </a:p>
        </p:txBody>
      </p:sp>
    </p:spTree>
    <p:extLst>
      <p:ext uri="{BB962C8B-B14F-4D97-AF65-F5344CB8AC3E}">
        <p14:creationId xmlns:p14="http://schemas.microsoft.com/office/powerpoint/2010/main" val="1044014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10008-50FC-1AD9-A0BF-00498D693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1">
            <a:extLst>
              <a:ext uri="{FF2B5EF4-FFF2-40B4-BE49-F238E27FC236}">
                <a16:creationId xmlns:a16="http://schemas.microsoft.com/office/drawing/2014/main" id="{870096A7-DA6D-D589-9B10-685951D866C9}"/>
              </a:ext>
            </a:extLst>
          </p:cNvPr>
          <p:cNvSpPr txBox="1"/>
          <p:nvPr/>
        </p:nvSpPr>
        <p:spPr>
          <a:xfrm>
            <a:off x="8472288" y="2417322"/>
            <a:ext cx="107682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000" b="1" noProof="0" dirty="0">
                <a:solidFill>
                  <a:srgbClr val="164878"/>
                </a:solidFill>
                <a:latin typeface="Arial"/>
              </a:rPr>
              <a:t>نصل إلى المستقبل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F09217B8-B2F1-BFCC-CED1-CD2AC61AFA8D}"/>
              </a:ext>
            </a:extLst>
          </p:cNvPr>
          <p:cNvSpPr txBox="1"/>
          <p:nvPr/>
        </p:nvSpPr>
        <p:spPr>
          <a:xfrm>
            <a:off x="7395462" y="3075057"/>
            <a:ext cx="107682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000" b="1" noProof="0" dirty="0">
                <a:solidFill>
                  <a:srgbClr val="164878"/>
                </a:solidFill>
                <a:latin typeface="Arial"/>
              </a:rPr>
              <a:t>نحقق أهدافنا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55D0383C-467D-9C61-C00B-3CDF1D558395}"/>
              </a:ext>
            </a:extLst>
          </p:cNvPr>
          <p:cNvSpPr txBox="1"/>
          <p:nvPr/>
        </p:nvSpPr>
        <p:spPr>
          <a:xfrm>
            <a:off x="6411233" y="3625204"/>
            <a:ext cx="107682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000" b="1" noProof="0" dirty="0">
                <a:solidFill>
                  <a:srgbClr val="164878"/>
                </a:solidFill>
                <a:latin typeface="Arial"/>
              </a:rPr>
              <a:t>نكتشف مواهبنا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4AAA1969-3D28-8FD4-F393-B9BB26BCF786}"/>
              </a:ext>
            </a:extLst>
          </p:cNvPr>
          <p:cNvSpPr txBox="1"/>
          <p:nvPr/>
        </p:nvSpPr>
        <p:spPr>
          <a:xfrm>
            <a:off x="5345982" y="4037022"/>
            <a:ext cx="107682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000" b="1" noProof="0" dirty="0">
                <a:solidFill>
                  <a:srgbClr val="164878"/>
                </a:solidFill>
                <a:latin typeface="Arial"/>
              </a:rPr>
              <a:t>نطور مهاراتنا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E4DDBC22-53BA-08A5-18D8-E018C3651177}"/>
              </a:ext>
            </a:extLst>
          </p:cNvPr>
          <p:cNvSpPr txBox="1"/>
          <p:nvPr/>
        </p:nvSpPr>
        <p:spPr>
          <a:xfrm>
            <a:off x="4392701" y="4447139"/>
            <a:ext cx="107682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0"/>
            <a:r>
              <a:rPr lang="ar-SA" sz="2000" b="1" noProof="0" dirty="0">
                <a:solidFill>
                  <a:srgbClr val="164878"/>
                </a:solidFill>
                <a:latin typeface="Arial"/>
              </a:rPr>
              <a:t>نبني المعرفة</a:t>
            </a:r>
          </a:p>
        </p:txBody>
      </p:sp>
    </p:spTree>
    <p:extLst>
      <p:ext uri="{BB962C8B-B14F-4D97-AF65-F5344CB8AC3E}">
        <p14:creationId xmlns:p14="http://schemas.microsoft.com/office/powerpoint/2010/main" val="3215159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1A8CC-A83D-B0A3-696D-C8249252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14F4D0-7276-F937-C61F-05D11EF18B40}"/>
              </a:ext>
            </a:extLst>
          </p:cNvPr>
          <p:cNvSpPr txBox="1"/>
          <p:nvPr/>
        </p:nvSpPr>
        <p:spPr>
          <a:xfrm rot="21233248">
            <a:off x="6564947" y="2328004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شكراً </a:t>
            </a:r>
          </a:p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لأنك تؤمن بقدراتنا.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667336-93B3-6ADD-6D79-B7B77A82BA2C}"/>
              </a:ext>
            </a:extLst>
          </p:cNvPr>
          <p:cNvSpPr txBox="1"/>
          <p:nvPr/>
        </p:nvSpPr>
        <p:spPr>
          <a:xfrm>
            <a:off x="8910192" y="2442165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بفضلك أصبحنا أكثر ثقة بأنفسنا.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23313-C108-45C9-3033-AE5DE748BC59}"/>
              </a:ext>
            </a:extLst>
          </p:cNvPr>
          <p:cNvSpPr txBox="1"/>
          <p:nvPr/>
        </p:nvSpPr>
        <p:spPr>
          <a:xfrm rot="21303848">
            <a:off x="6570841" y="4471969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شكراً على كل جهد تبذله من أجلنا.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85B071-80DF-3C81-549D-A88716FEF50B}"/>
              </a:ext>
            </a:extLst>
          </p:cNvPr>
          <p:cNvSpPr txBox="1"/>
          <p:nvPr/>
        </p:nvSpPr>
        <p:spPr>
          <a:xfrm rot="164252">
            <a:off x="8959819" y="4509303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شكرًا لجعل التعلم ممتعًا وجميلًا.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E8056428-9372-FC63-FE91-3183326FF351}"/>
              </a:ext>
            </a:extLst>
          </p:cNvPr>
          <p:cNvSpPr txBox="1"/>
          <p:nvPr/>
        </p:nvSpPr>
        <p:spPr>
          <a:xfrm rot="21076861">
            <a:off x="1890105" y="2372688"/>
            <a:ext cx="199316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400" b="1" noProof="0" dirty="0">
                <a:solidFill>
                  <a:srgbClr val="164878"/>
                </a:solidFill>
                <a:latin typeface="Arial"/>
              </a:rPr>
              <a:t>أنت مصدر</a:t>
            </a:r>
          </a:p>
          <a:p>
            <a:pPr algn="ctr"/>
            <a:r>
              <a:rPr lang="ar-SA" sz="2400" b="1" noProof="0" dirty="0">
                <a:solidFill>
                  <a:srgbClr val="164878"/>
                </a:solidFill>
                <a:latin typeface="Arial"/>
              </a:rPr>
              <a:t> إلهام لنا.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C0488578-1B56-65DC-A4AB-C1E7B8430D8E}"/>
              </a:ext>
            </a:extLst>
          </p:cNvPr>
          <p:cNvSpPr txBox="1"/>
          <p:nvPr/>
        </p:nvSpPr>
        <p:spPr>
          <a:xfrm>
            <a:off x="4237038" y="2582858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شكراً على صبرك ودعمك الدائم.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37C8684F-784C-D2CC-2868-9B25F450E6B6}"/>
              </a:ext>
            </a:extLst>
          </p:cNvPr>
          <p:cNvSpPr txBox="1"/>
          <p:nvPr/>
        </p:nvSpPr>
        <p:spPr>
          <a:xfrm rot="21158791">
            <a:off x="1903384" y="4495519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معلمنا لك منا كل الاحترام والتقدير.</a:t>
            </a:r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1FB70270-3745-3F16-0DFB-279A7D994E53}"/>
              </a:ext>
            </a:extLst>
          </p:cNvPr>
          <p:cNvSpPr txBox="1"/>
          <p:nvPr/>
        </p:nvSpPr>
        <p:spPr>
          <a:xfrm rot="221432">
            <a:off x="4243281" y="4572717"/>
            <a:ext cx="199316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أنت دائماً </a:t>
            </a:r>
          </a:p>
          <a:p>
            <a:pPr algn="ctr"/>
            <a:r>
              <a:rPr lang="ar-SA" sz="2200" b="1" noProof="0" dirty="0">
                <a:solidFill>
                  <a:srgbClr val="164878"/>
                </a:solidFill>
                <a:latin typeface="Arial"/>
              </a:rPr>
              <a:t>تساندنا وتشجعنا.</a:t>
            </a:r>
          </a:p>
        </p:txBody>
      </p:sp>
    </p:spTree>
    <p:extLst>
      <p:ext uri="{BB962C8B-B14F-4D97-AF65-F5344CB8AC3E}">
        <p14:creationId xmlns:p14="http://schemas.microsoft.com/office/powerpoint/2010/main" val="2121806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78DE9-DA00-292E-9EC2-9E83BF473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E256524A-539A-86AC-3F15-0FCFD24A6057}"/>
              </a:ext>
            </a:extLst>
          </p:cNvPr>
          <p:cNvSpPr txBox="1"/>
          <p:nvPr/>
        </p:nvSpPr>
        <p:spPr>
          <a:xfrm rot="20880914">
            <a:off x="3020993" y="3710310"/>
            <a:ext cx="1610617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ar-SA" sz="2400" b="1" noProof="0" dirty="0">
                <a:solidFill>
                  <a:srgbClr val="EF675B"/>
                </a:solidFill>
                <a:latin typeface="Arial"/>
              </a:rPr>
              <a:t>إلى معلمينا الأعزاء…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216750A-326B-8744-FA07-BC73B7B07B4C}"/>
              </a:ext>
            </a:extLst>
          </p:cNvPr>
          <p:cNvSpPr txBox="1"/>
          <p:nvPr/>
        </p:nvSpPr>
        <p:spPr>
          <a:xfrm>
            <a:off x="9641712" y="2320972"/>
            <a:ext cx="2025568" cy="1631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ar-SA" sz="2000" b="1" noProof="0" dirty="0">
                <a:solidFill>
                  <a:srgbClr val="FD3B6E"/>
                </a:solidFill>
                <a:latin typeface="Arial"/>
              </a:rPr>
              <a:t>شكرًا لكم على كل علمٍ تقدمونه، وكل جهدٍ تبذلونه، وكل لحظةٍ تلهمون </a:t>
            </a:r>
          </a:p>
          <a:p>
            <a:r>
              <a:rPr lang="ar-SA" sz="2000" b="1" noProof="0" dirty="0">
                <a:solidFill>
                  <a:srgbClr val="FD3B6E"/>
                </a:solidFill>
                <a:latin typeface="Arial"/>
              </a:rPr>
              <a:t>فيها طلابكم.</a:t>
            </a:r>
          </a:p>
        </p:txBody>
      </p:sp>
    </p:spTree>
    <p:extLst>
      <p:ext uri="{BB962C8B-B14F-4D97-AF65-F5344CB8AC3E}">
        <p14:creationId xmlns:p14="http://schemas.microsoft.com/office/powerpoint/2010/main" val="215563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6B4C6-7AFB-094E-5F38-C941B9791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61E1916E-6542-9287-B584-06AF95EA1E14}"/>
              </a:ext>
            </a:extLst>
          </p:cNvPr>
          <p:cNvSpPr txBox="1"/>
          <p:nvPr/>
        </p:nvSpPr>
        <p:spPr>
          <a:xfrm>
            <a:off x="4803494" y="2310578"/>
            <a:ext cx="4035706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3600" b="1" noProof="0" dirty="0">
                <a:solidFill>
                  <a:srgbClr val="FD3B6E"/>
                </a:solidFill>
                <a:latin typeface="Arial"/>
              </a:rPr>
              <a:t>كل عام ومعلمونا بخير</a:t>
            </a: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3C1A18A2-75A9-8826-0876-C4ACCAA5A936}"/>
              </a:ext>
            </a:extLst>
          </p:cNvPr>
          <p:cNvSpPr txBox="1"/>
          <p:nvPr/>
        </p:nvSpPr>
        <p:spPr>
          <a:xfrm>
            <a:off x="5150734" y="3062813"/>
            <a:ext cx="3521597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37434E"/>
                </a:solidFill>
                <a:latin typeface="Arial"/>
              </a:rPr>
              <a:t>شكرا لكل معلم يصنع فرقا، ويزرع في طلابه </a:t>
            </a:r>
          </a:p>
          <a:p>
            <a:pPr algn="ctr"/>
            <a:r>
              <a:rPr lang="ar-SA" sz="2800" b="1" noProof="0" dirty="0">
                <a:solidFill>
                  <a:srgbClr val="37434E"/>
                </a:solidFill>
                <a:latin typeface="Arial"/>
              </a:rPr>
              <a:t>العلم والثقة والأمل.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43B1D017-DACB-22C5-7C8D-4A013E55C022}"/>
              </a:ext>
            </a:extLst>
          </p:cNvPr>
          <p:cNvSpPr txBox="1"/>
          <p:nvPr/>
        </p:nvSpPr>
        <p:spPr>
          <a:xfrm>
            <a:off x="5442993" y="4543562"/>
            <a:ext cx="2937078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ar-SA" sz="2800" b="1" noProof="0" dirty="0">
                <a:solidFill>
                  <a:srgbClr val="FD3B6E"/>
                </a:solidFill>
                <a:latin typeface="Arial"/>
              </a:rPr>
              <a:t>شكرًا من القلب</a:t>
            </a:r>
          </a:p>
        </p:txBody>
      </p:sp>
    </p:spTree>
    <p:extLst>
      <p:ext uri="{BB962C8B-B14F-4D97-AF65-F5344CB8AC3E}">
        <p14:creationId xmlns:p14="http://schemas.microsoft.com/office/powerpoint/2010/main" val="1598091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649BFA-A9C1-4533-9312-8EB153D40D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ar-SA" noProof="0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3695C23-E9D8-CE2B-C705-326CEEAD6EF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ar-SA" noProof="0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E6EB31EA-94ED-7662-4C1F-BA8505EDB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04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-101599" y="0"/>
            <a:ext cx="12395200" cy="6858001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sz="1633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3013828" y="4357960"/>
            <a:ext cx="6164349" cy="53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432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089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452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452" b="1" noProof="0" dirty="0">
                <a:solidFill>
                  <a:srgbClr val="00FF8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452" b="1" noProof="0" dirty="0">
              <a:solidFill>
                <a:srgbClr val="00FF8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3302695" y="5323313"/>
            <a:ext cx="5586612" cy="1230549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633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63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270" i="1" noProof="0" dirty="0">
                  <a:solidFill>
                    <a:schemeClr val="bg1"/>
                  </a:solidFill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270" i="1" noProof="0" dirty="0">
                  <a:solidFill>
                    <a:schemeClr val="bg1"/>
                  </a:solidFill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27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236" y="21779"/>
            <a:ext cx="4029529" cy="403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"/>
        <a:cs typeface="Harmattan"/>
      </a:majorFont>
      <a:minorFont>
        <a:latin typeface="Harmattan"/>
        <a:ea typeface=""/>
        <a:cs typeface="Harmatt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شاشة عريضة</PresentationFormat>
  <Paragraphs>76</Paragraphs>
  <Slides>12</Slides>
  <Notes>1</Notes>
  <HiddenSlides>2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Harmattan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484</cp:revision>
  <dcterms:created xsi:type="dcterms:W3CDTF">2021-03-21T13:15:26Z</dcterms:created>
  <dcterms:modified xsi:type="dcterms:W3CDTF">2026-10-05T11:38:08Z</dcterms:modified>
</cp:coreProperties>
</file>