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27"/>
  </p:notesMasterIdLst>
  <p:sldIdLst>
    <p:sldId id="339" r:id="rId2"/>
    <p:sldId id="317" r:id="rId3"/>
    <p:sldId id="318" r:id="rId4"/>
    <p:sldId id="319" r:id="rId5"/>
    <p:sldId id="265" r:id="rId6"/>
    <p:sldId id="321" r:id="rId7"/>
    <p:sldId id="322" r:id="rId8"/>
    <p:sldId id="325" r:id="rId9"/>
    <p:sldId id="333" r:id="rId10"/>
    <p:sldId id="323" r:id="rId11"/>
    <p:sldId id="334" r:id="rId12"/>
    <p:sldId id="326" r:id="rId13"/>
    <p:sldId id="324" r:id="rId14"/>
    <p:sldId id="327" r:id="rId15"/>
    <p:sldId id="328" r:id="rId16"/>
    <p:sldId id="320" r:id="rId17"/>
    <p:sldId id="329" r:id="rId18"/>
    <p:sldId id="330" r:id="rId19"/>
    <p:sldId id="335" r:id="rId20"/>
    <p:sldId id="336" r:id="rId21"/>
    <p:sldId id="337" r:id="rId22"/>
    <p:sldId id="331" r:id="rId23"/>
    <p:sldId id="332" r:id="rId24"/>
    <p:sldId id="340" r:id="rId25"/>
    <p:sldId id="316" r:id="rId26"/>
  </p:sldIdLst>
  <p:sldSz cx="12192000" cy="6858000"/>
  <p:notesSz cx="6858000" cy="9144000"/>
  <p:embeddedFontLst>
    <p:embeddedFont>
      <p:font typeface="Cairo"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Roboto Light" panose="02000000000000000000" pitchFamily="2" charset="0"/>
      <p:regular r:id="rId34"/>
      <p:italic r:id="rId35"/>
    </p:embeddedFont>
    <p:embeddedFont>
      <p:font typeface="Tajawal" panose="00000500000000000000" pitchFamily="2" charset="-78"/>
      <p:regular r:id="rId36"/>
      <p:bold r:id="rId37"/>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382"/>
    <a:srgbClr val="87D3F1"/>
    <a:srgbClr val="FFFFFF"/>
    <a:srgbClr val="19AEE3"/>
    <a:srgbClr val="D0CECE"/>
    <a:srgbClr val="4ABCEA"/>
    <a:srgbClr val="1DABE4"/>
    <a:srgbClr val="CCECFC"/>
    <a:srgbClr val="A5A5A5"/>
    <a:srgbClr val="02C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3B062-4803-4058-AA55-F58EB797E600}" v="1" dt="2023-04-16T00:42:58.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96" autoAdjust="0"/>
    <p:restoredTop sz="92946" autoAdjust="0"/>
  </p:normalViewPr>
  <p:slideViewPr>
    <p:cSldViewPr snapToGrid="0">
      <p:cViewPr varScale="1">
        <p:scale>
          <a:sx n="76" d="100"/>
          <a:sy n="76" d="100"/>
        </p:scale>
        <p:origin x="936" y="91"/>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oddather" userId="84cd2103f36ef0dc" providerId="LiveId" clId="{B243B062-4803-4058-AA55-F58EB797E600}"/>
    <pc:docChg chg="addSld modSld">
      <pc:chgData name="Hassan Moddather" userId="84cd2103f36ef0dc" providerId="LiveId" clId="{B243B062-4803-4058-AA55-F58EB797E600}" dt="2023-04-16T00:42:58.906" v="2"/>
      <pc:docMkLst>
        <pc:docMk/>
      </pc:docMkLst>
      <pc:sldChg chg="mod modShow">
        <pc:chgData name="Hassan Moddather" userId="84cd2103f36ef0dc" providerId="LiveId" clId="{B243B062-4803-4058-AA55-F58EB797E600}" dt="2023-04-16T00:42:47.100" v="0" actId="729"/>
        <pc:sldMkLst>
          <pc:docMk/>
          <pc:sldMk cId="2963253430" sldId="331"/>
        </pc:sldMkLst>
      </pc:sldChg>
      <pc:sldChg chg="mod modShow">
        <pc:chgData name="Hassan Moddather" userId="84cd2103f36ef0dc" providerId="LiveId" clId="{B243B062-4803-4058-AA55-F58EB797E600}" dt="2023-04-16T00:42:47.100" v="0" actId="729"/>
        <pc:sldMkLst>
          <pc:docMk/>
          <pc:sldMk cId="3982348214" sldId="332"/>
        </pc:sldMkLst>
      </pc:sldChg>
      <pc:sldChg chg="addSp modSp new">
        <pc:chgData name="Hassan Moddather" userId="84cd2103f36ef0dc" providerId="LiveId" clId="{B243B062-4803-4058-AA55-F58EB797E600}" dt="2023-04-16T00:42:58.906" v="2"/>
        <pc:sldMkLst>
          <pc:docMk/>
          <pc:sldMk cId="4101179760" sldId="340"/>
        </pc:sldMkLst>
        <pc:picChg chg="add mod">
          <ac:chgData name="Hassan Moddather" userId="84cd2103f36ef0dc" providerId="LiveId" clId="{B243B062-4803-4058-AA55-F58EB797E600}" dt="2023-04-16T00:42:58.906" v="2"/>
          <ac:picMkLst>
            <pc:docMk/>
            <pc:sldMk cId="4101179760" sldId="340"/>
            <ac:picMk id="2" creationId="{990FAB1D-408E-D211-4025-7815C92EB0EA}"/>
          </ac:picMkLst>
        </pc:picChg>
      </pc:sldChg>
    </pc:docChg>
  </pc:docChgLst>
  <pc:docChgLst>
    <pc:chgData name="hassan MH" userId="84cd2103f36ef0dc" providerId="LiveId" clId="{F1AFDF94-C86B-4317-A6AF-A178DB223203}"/>
    <pc:docChg chg="modSld">
      <pc:chgData name="hassan MH" userId="84cd2103f36ef0dc" providerId="LiveId" clId="{F1AFDF94-C86B-4317-A6AF-A178DB223203}" dt="2021-06-05T16:59:12.869" v="0"/>
      <pc:docMkLst>
        <pc:docMk/>
      </pc:docMkLst>
      <pc:sldChg chg="addSp modSp">
        <pc:chgData name="hassan MH" userId="84cd2103f36ef0dc" providerId="LiveId" clId="{F1AFDF94-C86B-4317-A6AF-A178DB223203}" dt="2021-06-05T16:59:12.869" v="0"/>
        <pc:sldMkLst>
          <pc:docMk/>
          <pc:sldMk cId="2596292643" sldId="263"/>
        </pc:sldMkLst>
        <pc:spChg chg="mod">
          <ac:chgData name="hassan MH" userId="84cd2103f36ef0dc" providerId="LiveId" clId="{F1AFDF94-C86B-4317-A6AF-A178DB223203}" dt="2021-06-05T16:59:12.869" v="0"/>
          <ac:spMkLst>
            <pc:docMk/>
            <pc:sldMk cId="2596292643" sldId="263"/>
            <ac:spMk id="13" creationId="{902EA88D-FE6A-4A74-8707-B7FC90A56192}"/>
          </ac:spMkLst>
        </pc:spChg>
        <pc:spChg chg="mod">
          <ac:chgData name="hassan MH" userId="84cd2103f36ef0dc" providerId="LiveId" clId="{F1AFDF94-C86B-4317-A6AF-A178DB223203}" dt="2021-06-05T16:59:12.869" v="0"/>
          <ac:spMkLst>
            <pc:docMk/>
            <pc:sldMk cId="2596292643" sldId="263"/>
            <ac:spMk id="14" creationId="{8019EBF1-DCFF-482C-8582-F231889BD09E}"/>
          </ac:spMkLst>
        </pc:spChg>
        <pc:spChg chg="mod">
          <ac:chgData name="hassan MH" userId="84cd2103f36ef0dc" providerId="LiveId" clId="{F1AFDF94-C86B-4317-A6AF-A178DB223203}" dt="2021-06-05T16:59:12.869" v="0"/>
          <ac:spMkLst>
            <pc:docMk/>
            <pc:sldMk cId="2596292643" sldId="263"/>
            <ac:spMk id="15" creationId="{2B5333C4-5A08-4AFD-B72B-890938C44031}"/>
          </ac:spMkLst>
        </pc:spChg>
        <pc:spChg chg="mod">
          <ac:chgData name="hassan MH" userId="84cd2103f36ef0dc" providerId="LiveId" clId="{F1AFDF94-C86B-4317-A6AF-A178DB223203}" dt="2021-06-05T16:59:12.869" v="0"/>
          <ac:spMkLst>
            <pc:docMk/>
            <pc:sldMk cId="2596292643" sldId="263"/>
            <ac:spMk id="17" creationId="{EC46E319-50BF-4608-9C1A-DF606D5A5948}"/>
          </ac:spMkLst>
        </pc:spChg>
        <pc:spChg chg="mod">
          <ac:chgData name="hassan MH" userId="84cd2103f36ef0dc" providerId="LiveId" clId="{F1AFDF94-C86B-4317-A6AF-A178DB223203}" dt="2021-06-05T16:59:12.869" v="0"/>
          <ac:spMkLst>
            <pc:docMk/>
            <pc:sldMk cId="2596292643" sldId="263"/>
            <ac:spMk id="18" creationId="{5A1DA953-FFAA-4285-8A29-A3DA62199DFD}"/>
          </ac:spMkLst>
        </pc:spChg>
        <pc:spChg chg="mod">
          <ac:chgData name="hassan MH" userId="84cd2103f36ef0dc" providerId="LiveId" clId="{F1AFDF94-C86B-4317-A6AF-A178DB223203}" dt="2021-06-05T16:59:12.869" v="0"/>
          <ac:spMkLst>
            <pc:docMk/>
            <pc:sldMk cId="2596292643" sldId="263"/>
            <ac:spMk id="19" creationId="{A9F790E3-D037-4732-9627-78CD1996D89F}"/>
          </ac:spMkLst>
        </pc:spChg>
        <pc:grpChg chg="add mod">
          <ac:chgData name="hassan MH" userId="84cd2103f36ef0dc" providerId="LiveId" clId="{F1AFDF94-C86B-4317-A6AF-A178DB223203}" dt="2021-06-05T16:59:12.869" v="0"/>
          <ac:grpSpMkLst>
            <pc:docMk/>
            <pc:sldMk cId="2596292643" sldId="263"/>
            <ac:grpSpMk id="11" creationId="{6BAF110C-271D-4A65-A015-32C1BF368543}"/>
          </ac:grpSpMkLst>
        </pc:grpChg>
        <pc:grpChg chg="add mod">
          <ac:chgData name="hassan MH" userId="84cd2103f36ef0dc" providerId="LiveId" clId="{F1AFDF94-C86B-4317-A6AF-A178DB223203}" dt="2021-06-05T16:59:12.869" v="0"/>
          <ac:grpSpMkLst>
            <pc:docMk/>
            <pc:sldMk cId="2596292643" sldId="263"/>
            <ac:grpSpMk id="16" creationId="{4D4D323D-63D9-4CB2-B4BA-050ABA367EC1}"/>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ورقة1!$B$1</c:f>
              <c:strCache>
                <c:ptCount val="1"/>
                <c:pt idx="0">
                  <c:v>سلسلة 1</c:v>
                </c:pt>
              </c:strCache>
            </c:strRef>
          </c:tx>
          <c:spPr>
            <a:solidFill>
              <a:srgbClr val="4ABCEA"/>
            </a:solidFill>
            <a:ln>
              <a:noFill/>
            </a:ln>
            <a:effectLst/>
          </c:spPr>
          <c:invertIfNegative val="0"/>
          <c:cat>
            <c:strRef>
              <c:f>ورقة1!$A$2:$A$3</c:f>
              <c:strCache>
                <c:ptCount val="2"/>
                <c:pt idx="0">
                  <c:v>فئة 1</c:v>
                </c:pt>
                <c:pt idx="1">
                  <c:v>فئة 2</c:v>
                </c:pt>
              </c:strCache>
            </c:strRef>
          </c:cat>
          <c:val>
            <c:numRef>
              <c:f>ورقة1!$B$2:$B$3</c:f>
              <c:numCache>
                <c:formatCode>General</c:formatCode>
                <c:ptCount val="2"/>
                <c:pt idx="0">
                  <c:v>4.3</c:v>
                </c:pt>
                <c:pt idx="1">
                  <c:v>2.5</c:v>
                </c:pt>
              </c:numCache>
            </c:numRef>
          </c:val>
          <c:extLst>
            <c:ext xmlns:c16="http://schemas.microsoft.com/office/drawing/2014/chart" uri="{C3380CC4-5D6E-409C-BE32-E72D297353CC}">
              <c16:uniqueId val="{00000000-019D-4372-A039-9867743FCA75}"/>
            </c:ext>
          </c:extLst>
        </c:ser>
        <c:ser>
          <c:idx val="1"/>
          <c:order val="1"/>
          <c:tx>
            <c:strRef>
              <c:f>ورقة1!$C$1</c:f>
              <c:strCache>
                <c:ptCount val="1"/>
                <c:pt idx="0">
                  <c:v>سلسلة 2</c:v>
                </c:pt>
              </c:strCache>
            </c:strRef>
          </c:tx>
          <c:spPr>
            <a:solidFill>
              <a:srgbClr val="FE7382"/>
            </a:solidFill>
            <a:ln>
              <a:noFill/>
            </a:ln>
            <a:effectLst/>
          </c:spPr>
          <c:invertIfNegative val="0"/>
          <c:cat>
            <c:strRef>
              <c:f>ورقة1!$A$2:$A$3</c:f>
              <c:strCache>
                <c:ptCount val="2"/>
                <c:pt idx="0">
                  <c:v>فئة 1</c:v>
                </c:pt>
                <c:pt idx="1">
                  <c:v>فئة 2</c:v>
                </c:pt>
              </c:strCache>
            </c:strRef>
          </c:cat>
          <c:val>
            <c:numRef>
              <c:f>ورقة1!$C$2:$C$3</c:f>
              <c:numCache>
                <c:formatCode>General</c:formatCode>
                <c:ptCount val="2"/>
                <c:pt idx="0">
                  <c:v>2.4</c:v>
                </c:pt>
                <c:pt idx="1">
                  <c:v>4.4000000000000004</c:v>
                </c:pt>
              </c:numCache>
            </c:numRef>
          </c:val>
          <c:extLst>
            <c:ext xmlns:c16="http://schemas.microsoft.com/office/drawing/2014/chart" uri="{C3380CC4-5D6E-409C-BE32-E72D297353CC}">
              <c16:uniqueId val="{00000004-019D-4372-A039-9867743FCA75}"/>
            </c:ext>
          </c:extLst>
        </c:ser>
        <c:dLbls>
          <c:showLegendKey val="0"/>
          <c:showVal val="0"/>
          <c:showCatName val="0"/>
          <c:showSerName val="0"/>
          <c:showPercent val="0"/>
          <c:showBubbleSize val="0"/>
        </c:dLbls>
        <c:gapWidth val="150"/>
        <c:overlap val="100"/>
        <c:axId val="178668720"/>
        <c:axId val="178670800"/>
      </c:barChart>
      <c:catAx>
        <c:axId val="178668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78670800"/>
        <c:crosses val="autoZero"/>
        <c:auto val="1"/>
        <c:lblAlgn val="ctr"/>
        <c:lblOffset val="100"/>
        <c:noMultiLvlLbl val="0"/>
      </c:catAx>
      <c:valAx>
        <c:axId val="17867080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7866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ورقة1!$B$1</c:f>
              <c:strCache>
                <c:ptCount val="1"/>
                <c:pt idx="0">
                  <c:v>سلسلة 1</c:v>
                </c:pt>
              </c:strCache>
            </c:strRef>
          </c:tx>
          <c:spPr>
            <a:solidFill>
              <a:srgbClr val="FE7382"/>
            </a:solidFill>
            <a:ln>
              <a:noFill/>
            </a:ln>
            <a:effectLst/>
          </c:spPr>
          <c:invertIfNegative val="0"/>
          <c:cat>
            <c:strRef>
              <c:f>ورقة1!$A$2:$A$3</c:f>
              <c:strCache>
                <c:ptCount val="2"/>
                <c:pt idx="0">
                  <c:v>فئة 1</c:v>
                </c:pt>
                <c:pt idx="1">
                  <c:v>فئة 2</c:v>
                </c:pt>
              </c:strCache>
            </c:strRef>
          </c:cat>
          <c:val>
            <c:numRef>
              <c:f>ورقة1!$B$2:$B$3</c:f>
              <c:numCache>
                <c:formatCode>General</c:formatCode>
                <c:ptCount val="2"/>
                <c:pt idx="0">
                  <c:v>4.3</c:v>
                </c:pt>
                <c:pt idx="1">
                  <c:v>2.5</c:v>
                </c:pt>
              </c:numCache>
            </c:numRef>
          </c:val>
          <c:extLst>
            <c:ext xmlns:c16="http://schemas.microsoft.com/office/drawing/2014/chart" uri="{C3380CC4-5D6E-409C-BE32-E72D297353CC}">
              <c16:uniqueId val="{00000000-019D-4372-A039-9867743FCA75}"/>
            </c:ext>
          </c:extLst>
        </c:ser>
        <c:ser>
          <c:idx val="1"/>
          <c:order val="1"/>
          <c:tx>
            <c:strRef>
              <c:f>ورقة1!$C$1</c:f>
              <c:strCache>
                <c:ptCount val="1"/>
                <c:pt idx="0">
                  <c:v>سلسلة 2</c:v>
                </c:pt>
              </c:strCache>
            </c:strRef>
          </c:tx>
          <c:spPr>
            <a:solidFill>
              <a:srgbClr val="4ABCEA"/>
            </a:solidFill>
            <a:ln>
              <a:noFill/>
            </a:ln>
            <a:effectLst/>
          </c:spPr>
          <c:invertIfNegative val="0"/>
          <c:cat>
            <c:strRef>
              <c:f>ورقة1!$A$2:$A$3</c:f>
              <c:strCache>
                <c:ptCount val="2"/>
                <c:pt idx="0">
                  <c:v>فئة 1</c:v>
                </c:pt>
                <c:pt idx="1">
                  <c:v>فئة 2</c:v>
                </c:pt>
              </c:strCache>
            </c:strRef>
          </c:cat>
          <c:val>
            <c:numRef>
              <c:f>ورقة1!$C$2:$C$3</c:f>
              <c:numCache>
                <c:formatCode>General</c:formatCode>
                <c:ptCount val="2"/>
                <c:pt idx="0">
                  <c:v>2.4</c:v>
                </c:pt>
                <c:pt idx="1">
                  <c:v>4.4000000000000004</c:v>
                </c:pt>
              </c:numCache>
            </c:numRef>
          </c:val>
          <c:extLst>
            <c:ext xmlns:c16="http://schemas.microsoft.com/office/drawing/2014/chart" uri="{C3380CC4-5D6E-409C-BE32-E72D297353CC}">
              <c16:uniqueId val="{00000004-019D-4372-A039-9867743FCA75}"/>
            </c:ext>
          </c:extLst>
        </c:ser>
        <c:dLbls>
          <c:showLegendKey val="0"/>
          <c:showVal val="0"/>
          <c:showCatName val="0"/>
          <c:showSerName val="0"/>
          <c:showPercent val="0"/>
          <c:showBubbleSize val="0"/>
        </c:dLbls>
        <c:gapWidth val="150"/>
        <c:overlap val="100"/>
        <c:axId val="178668720"/>
        <c:axId val="178670800"/>
      </c:barChart>
      <c:catAx>
        <c:axId val="178668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78670800"/>
        <c:crosses val="autoZero"/>
        <c:auto val="1"/>
        <c:lblAlgn val="ctr"/>
        <c:lblOffset val="100"/>
        <c:noMultiLvlLbl val="0"/>
      </c:catAx>
      <c:valAx>
        <c:axId val="178670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7866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ورقة1!$B$1</c:f>
              <c:strCache>
                <c:ptCount val="1"/>
                <c:pt idx="0">
                  <c:v>سلسلة 1</c:v>
                </c:pt>
              </c:strCache>
            </c:strRef>
          </c:tx>
          <c:spPr>
            <a:solidFill>
              <a:srgbClr val="4ABCEA"/>
            </a:solidFill>
            <a:ln>
              <a:noFill/>
            </a:ln>
            <a:effectLst/>
          </c:spPr>
          <c:invertIfNegative val="0"/>
          <c:cat>
            <c:strRef>
              <c:f>ورقة1!$A$2:$A$3</c:f>
              <c:strCache>
                <c:ptCount val="2"/>
                <c:pt idx="0">
                  <c:v>فئة 1</c:v>
                </c:pt>
                <c:pt idx="1">
                  <c:v>فئة 2</c:v>
                </c:pt>
              </c:strCache>
            </c:strRef>
          </c:cat>
          <c:val>
            <c:numRef>
              <c:f>ورقة1!$B$2:$B$3</c:f>
              <c:numCache>
                <c:formatCode>General</c:formatCode>
                <c:ptCount val="2"/>
                <c:pt idx="0">
                  <c:v>4.3</c:v>
                </c:pt>
                <c:pt idx="1">
                  <c:v>2.5</c:v>
                </c:pt>
              </c:numCache>
            </c:numRef>
          </c:val>
          <c:extLst>
            <c:ext xmlns:c16="http://schemas.microsoft.com/office/drawing/2014/chart" uri="{C3380CC4-5D6E-409C-BE32-E72D297353CC}">
              <c16:uniqueId val="{00000000-019D-4372-A039-9867743FCA75}"/>
            </c:ext>
          </c:extLst>
        </c:ser>
        <c:ser>
          <c:idx val="1"/>
          <c:order val="1"/>
          <c:tx>
            <c:strRef>
              <c:f>ورقة1!$C$1</c:f>
              <c:strCache>
                <c:ptCount val="1"/>
                <c:pt idx="0">
                  <c:v>سلسلة 2</c:v>
                </c:pt>
              </c:strCache>
            </c:strRef>
          </c:tx>
          <c:spPr>
            <a:solidFill>
              <a:srgbClr val="FE7382"/>
            </a:solidFill>
            <a:ln>
              <a:noFill/>
            </a:ln>
            <a:effectLst/>
          </c:spPr>
          <c:invertIfNegative val="0"/>
          <c:cat>
            <c:strRef>
              <c:f>ورقة1!$A$2:$A$3</c:f>
              <c:strCache>
                <c:ptCount val="2"/>
                <c:pt idx="0">
                  <c:v>فئة 1</c:v>
                </c:pt>
                <c:pt idx="1">
                  <c:v>فئة 2</c:v>
                </c:pt>
              </c:strCache>
            </c:strRef>
          </c:cat>
          <c:val>
            <c:numRef>
              <c:f>ورقة1!$C$2:$C$3</c:f>
              <c:numCache>
                <c:formatCode>General</c:formatCode>
                <c:ptCount val="2"/>
                <c:pt idx="0">
                  <c:v>2.4</c:v>
                </c:pt>
                <c:pt idx="1">
                  <c:v>4.4000000000000004</c:v>
                </c:pt>
              </c:numCache>
            </c:numRef>
          </c:val>
          <c:extLst>
            <c:ext xmlns:c16="http://schemas.microsoft.com/office/drawing/2014/chart" uri="{C3380CC4-5D6E-409C-BE32-E72D297353CC}">
              <c16:uniqueId val="{00000004-019D-4372-A039-9867743FCA75}"/>
            </c:ext>
          </c:extLst>
        </c:ser>
        <c:dLbls>
          <c:showLegendKey val="0"/>
          <c:showVal val="0"/>
          <c:showCatName val="0"/>
          <c:showSerName val="0"/>
          <c:showPercent val="0"/>
          <c:showBubbleSize val="0"/>
        </c:dLbls>
        <c:gapWidth val="150"/>
        <c:overlap val="100"/>
        <c:axId val="178668720"/>
        <c:axId val="178670800"/>
      </c:barChart>
      <c:catAx>
        <c:axId val="178668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78670800"/>
        <c:crosses val="autoZero"/>
        <c:auto val="1"/>
        <c:lblAlgn val="ctr"/>
        <c:lblOffset val="100"/>
        <c:noMultiLvlLbl val="0"/>
      </c:catAx>
      <c:valAx>
        <c:axId val="178670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crossAx val="17866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ar-S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SA" dirty="0"/>
              <a:t>نسبة الاصابة</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المبيعات</c:v>
                </c:pt>
              </c:strCache>
            </c:strRef>
          </c:tx>
          <c:dPt>
            <c:idx val="0"/>
            <c:bubble3D val="0"/>
            <c:spPr>
              <a:solidFill>
                <a:srgbClr val="4ABCEA"/>
              </a:solidFill>
              <a:ln w="19050">
                <a:solidFill>
                  <a:schemeClr val="lt1"/>
                </a:solidFill>
              </a:ln>
              <a:effectLst/>
            </c:spPr>
            <c:extLst>
              <c:ext xmlns:c16="http://schemas.microsoft.com/office/drawing/2014/chart" uri="{C3380CC4-5D6E-409C-BE32-E72D297353CC}">
                <c16:uniqueId val="{00000002-FDD2-486F-9340-3EC6A36D5CDB}"/>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FDD2-486F-9340-3EC6A36D5CDB}"/>
              </c:ext>
            </c:extLst>
          </c:dPt>
          <c:dPt>
            <c:idx val="2"/>
            <c:bubble3D val="0"/>
            <c:spPr>
              <a:solidFill>
                <a:srgbClr val="FE7382"/>
              </a:solidFill>
              <a:ln w="19050">
                <a:solidFill>
                  <a:schemeClr val="lt1"/>
                </a:solidFill>
              </a:ln>
              <a:effectLst/>
            </c:spPr>
            <c:extLst>
              <c:ext xmlns:c16="http://schemas.microsoft.com/office/drawing/2014/chart" uri="{C3380CC4-5D6E-409C-BE32-E72D297353CC}">
                <c16:uniqueId val="{00000004-FDD2-486F-9340-3EC6A36D5CDB}"/>
              </c:ext>
            </c:extLst>
          </c:dPt>
          <c:cat>
            <c:strRef>
              <c:f>ورقة1!$A$2:$A$4</c:f>
              <c:strCache>
                <c:ptCount val="3"/>
                <c:pt idx="0">
                  <c:v>الربع الأول</c:v>
                </c:pt>
                <c:pt idx="1">
                  <c:v>الربع الثاني</c:v>
                </c:pt>
                <c:pt idx="2">
                  <c:v>الربع الثالث</c:v>
                </c:pt>
              </c:strCache>
            </c:strRef>
          </c:cat>
          <c:val>
            <c:numRef>
              <c:f>ورقة1!$B$2:$B$4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FDD2-486F-9340-3EC6A36D5C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ar-SA" sz="1800" b="0" i="0" baseline="0" dirty="0">
                <a:effectLst/>
              </a:rPr>
              <a:t>نسبة الاصابة</a:t>
            </a:r>
            <a:endParaRPr lang="ar-SA" dirty="0">
              <a:effectLst/>
            </a:endParaRPr>
          </a:p>
        </c:rich>
      </c:tx>
      <c:overlay val="0"/>
      <c:spPr>
        <a:noFill/>
        <a:ln>
          <a:noFill/>
        </a:ln>
        <a:effectLst/>
      </c:spPr>
      <c:txPr>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المبيعات</c:v>
                </c:pt>
              </c:strCache>
            </c:strRef>
          </c:tx>
          <c:spPr>
            <a:solidFill>
              <a:srgbClr val="FE7382"/>
            </a:solidFill>
          </c:spPr>
          <c:dPt>
            <c:idx val="0"/>
            <c:bubble3D val="0"/>
            <c:spPr>
              <a:solidFill>
                <a:srgbClr val="4ABCEA"/>
              </a:solidFill>
              <a:ln w="19050">
                <a:solidFill>
                  <a:schemeClr val="lt1"/>
                </a:solidFill>
              </a:ln>
              <a:effectLst/>
            </c:spPr>
            <c:extLst>
              <c:ext xmlns:c16="http://schemas.microsoft.com/office/drawing/2014/chart" uri="{C3380CC4-5D6E-409C-BE32-E72D297353CC}">
                <c16:uniqueId val="{00000002-FDD2-486F-9340-3EC6A36D5CDB}"/>
              </c:ext>
            </c:extLst>
          </c:dPt>
          <c:dPt>
            <c:idx val="1"/>
            <c:bubble3D val="0"/>
            <c:spPr>
              <a:solidFill>
                <a:srgbClr val="D0CECE"/>
              </a:solidFill>
              <a:ln w="19050">
                <a:solidFill>
                  <a:schemeClr val="lt1"/>
                </a:solidFill>
              </a:ln>
              <a:effectLst/>
            </c:spPr>
            <c:extLst>
              <c:ext xmlns:c16="http://schemas.microsoft.com/office/drawing/2014/chart" uri="{C3380CC4-5D6E-409C-BE32-E72D297353CC}">
                <c16:uniqueId val="{00000003-A821-4CD7-A1D7-E86705B14B47}"/>
              </c:ext>
            </c:extLst>
          </c:dPt>
          <c:dPt>
            <c:idx val="2"/>
            <c:bubble3D val="0"/>
            <c:spPr>
              <a:solidFill>
                <a:srgbClr val="FE7382"/>
              </a:solidFill>
              <a:ln w="19050">
                <a:solidFill>
                  <a:schemeClr val="lt1"/>
                </a:solidFill>
              </a:ln>
              <a:effectLst/>
            </c:spPr>
            <c:extLst>
              <c:ext xmlns:c16="http://schemas.microsoft.com/office/drawing/2014/chart" uri="{C3380CC4-5D6E-409C-BE32-E72D297353CC}">
                <c16:uniqueId val="{00000004-FDD2-486F-9340-3EC6A36D5CDB}"/>
              </c:ext>
            </c:extLst>
          </c:dPt>
          <c:cat>
            <c:strRef>
              <c:f>ورقة1!$A$2:$A$4</c:f>
              <c:strCache>
                <c:ptCount val="3"/>
                <c:pt idx="0">
                  <c:v>الربع الأول</c:v>
                </c:pt>
                <c:pt idx="1">
                  <c:v>الربع الثالث</c:v>
                </c:pt>
                <c:pt idx="2">
                  <c:v>الربع الرابع</c:v>
                </c:pt>
              </c:strCache>
            </c:strRef>
          </c:cat>
          <c:val>
            <c:numRef>
              <c:f>ورقة1!$B$2:$B$4</c:f>
              <c:numCache>
                <c:formatCode>General</c:formatCode>
                <c:ptCount val="3"/>
                <c:pt idx="0">
                  <c:v>8.1999999999999993</c:v>
                </c:pt>
                <c:pt idx="1">
                  <c:v>1.4</c:v>
                </c:pt>
                <c:pt idx="2">
                  <c:v>1.2</c:v>
                </c:pt>
              </c:numCache>
            </c:numRef>
          </c:val>
          <c:extLst>
            <c:ext xmlns:c16="http://schemas.microsoft.com/office/drawing/2014/chart" uri="{C3380CC4-5D6E-409C-BE32-E72D297353CC}">
              <c16:uniqueId val="{00000000-FDD2-486F-9340-3EC6A36D5C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ar-SA" sz="1800" b="0" i="0" baseline="0" dirty="0">
                <a:effectLst/>
              </a:rPr>
              <a:t>نسبة الاصابة</a:t>
            </a:r>
            <a:endParaRPr lang="ar-SA" dirty="0">
              <a:effectLst/>
            </a:endParaRPr>
          </a:p>
        </c:rich>
      </c:tx>
      <c:overlay val="0"/>
      <c:spPr>
        <a:noFill/>
        <a:ln>
          <a:noFill/>
        </a:ln>
        <a:effectLst/>
      </c:spPr>
      <c:txPr>
        <a:bodyPr rot="0" spcFirstLastPara="1" vertOverflow="ellipsis" vert="horz" wrap="square" anchor="ctr" anchorCtr="1"/>
        <a:lstStyle/>
        <a:p>
          <a:pPr marL="0" marR="0" lvl="0" indent="0" algn="ctr" defTabSz="914400" rtl="1"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المبيعات</c:v>
                </c:pt>
              </c:strCache>
            </c:strRef>
          </c:tx>
          <c:dPt>
            <c:idx val="0"/>
            <c:bubble3D val="0"/>
            <c:spPr>
              <a:solidFill>
                <a:srgbClr val="4ABCEA"/>
              </a:solidFill>
              <a:ln w="19050">
                <a:solidFill>
                  <a:schemeClr val="lt1"/>
                </a:solidFill>
              </a:ln>
              <a:effectLst/>
            </c:spPr>
            <c:extLst>
              <c:ext xmlns:c16="http://schemas.microsoft.com/office/drawing/2014/chart" uri="{C3380CC4-5D6E-409C-BE32-E72D297353CC}">
                <c16:uniqueId val="{00000002-FDD2-486F-9340-3EC6A36D5CDB}"/>
              </c:ext>
            </c:extLst>
          </c:dPt>
          <c:dPt>
            <c:idx val="1"/>
            <c:bubble3D val="0"/>
            <c:spPr>
              <a:solidFill>
                <a:srgbClr val="D0CECE"/>
              </a:solidFill>
              <a:ln w="19050">
                <a:solidFill>
                  <a:schemeClr val="lt1"/>
                </a:solidFill>
              </a:ln>
              <a:effectLst/>
            </c:spPr>
            <c:extLst>
              <c:ext xmlns:c16="http://schemas.microsoft.com/office/drawing/2014/chart" uri="{C3380CC4-5D6E-409C-BE32-E72D297353CC}">
                <c16:uniqueId val="{00000003-A821-4CD7-A1D7-E86705B14B47}"/>
              </c:ext>
            </c:extLst>
          </c:dPt>
          <c:dPt>
            <c:idx val="2"/>
            <c:bubble3D val="0"/>
            <c:spPr>
              <a:solidFill>
                <a:srgbClr val="FE7382"/>
              </a:solidFill>
              <a:ln w="19050">
                <a:solidFill>
                  <a:schemeClr val="lt1"/>
                </a:solidFill>
              </a:ln>
              <a:effectLst/>
            </c:spPr>
            <c:extLst>
              <c:ext xmlns:c16="http://schemas.microsoft.com/office/drawing/2014/chart" uri="{C3380CC4-5D6E-409C-BE32-E72D297353CC}">
                <c16:uniqueId val="{00000004-FDD2-486F-9340-3EC6A36D5CDB}"/>
              </c:ext>
            </c:extLst>
          </c:dPt>
          <c:cat>
            <c:strRef>
              <c:f>ورقة1!$A$2:$A$4</c:f>
              <c:strCache>
                <c:ptCount val="3"/>
                <c:pt idx="0">
                  <c:v>الربع الثاني</c:v>
                </c:pt>
                <c:pt idx="1">
                  <c:v>الربع الثالث</c:v>
                </c:pt>
                <c:pt idx="2">
                  <c:v>الربع الرابع</c:v>
                </c:pt>
              </c:strCache>
            </c:strRef>
          </c:cat>
          <c:val>
            <c:numRef>
              <c:f>ورقة1!$B$2:$B$4</c:f>
              <c:numCache>
                <c:formatCode>General</c:formatCode>
                <c:ptCount val="3"/>
                <c:pt idx="0">
                  <c:v>3.2</c:v>
                </c:pt>
                <c:pt idx="1">
                  <c:v>1.4</c:v>
                </c:pt>
                <c:pt idx="2">
                  <c:v>1.2</c:v>
                </c:pt>
              </c:numCache>
            </c:numRef>
          </c:val>
          <c:extLst>
            <c:ext xmlns:c16="http://schemas.microsoft.com/office/drawing/2014/chart" uri="{C3380CC4-5D6E-409C-BE32-E72D297353CC}">
              <c16:uniqueId val="{00000000-FDD2-486F-9340-3EC6A36D5C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2A86473-90B8-41C6-A746-017D51DE3EE5}" type="datetimeFigureOut">
              <a:rPr lang="ar-SA" smtClean="0"/>
              <a:t>26/09/1444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3E8193B-DAA1-4293-914C-6D5DE94531E2}" type="slidenum">
              <a:rPr lang="ar-SA" smtClean="0"/>
              <a:t>‹#›</a:t>
            </a:fld>
            <a:endParaRPr lang="ar-SA"/>
          </a:p>
        </p:txBody>
      </p:sp>
    </p:spTree>
    <p:extLst>
      <p:ext uri="{BB962C8B-B14F-4D97-AF65-F5344CB8AC3E}">
        <p14:creationId xmlns:p14="http://schemas.microsoft.com/office/powerpoint/2010/main" val="15758659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3</a:t>
            </a:fld>
            <a:endParaRPr lang="ar-SA"/>
          </a:p>
        </p:txBody>
      </p:sp>
    </p:spTree>
    <p:extLst>
      <p:ext uri="{BB962C8B-B14F-4D97-AF65-F5344CB8AC3E}">
        <p14:creationId xmlns:p14="http://schemas.microsoft.com/office/powerpoint/2010/main" val="22515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12</a:t>
            </a:fld>
            <a:endParaRPr lang="ar-SA"/>
          </a:p>
        </p:txBody>
      </p:sp>
    </p:spTree>
    <p:extLst>
      <p:ext uri="{BB962C8B-B14F-4D97-AF65-F5344CB8AC3E}">
        <p14:creationId xmlns:p14="http://schemas.microsoft.com/office/powerpoint/2010/main" val="211824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13</a:t>
            </a:fld>
            <a:endParaRPr lang="ar-SA"/>
          </a:p>
        </p:txBody>
      </p:sp>
    </p:spTree>
    <p:extLst>
      <p:ext uri="{BB962C8B-B14F-4D97-AF65-F5344CB8AC3E}">
        <p14:creationId xmlns:p14="http://schemas.microsoft.com/office/powerpoint/2010/main" val="97573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14</a:t>
            </a:fld>
            <a:endParaRPr lang="ar-SA"/>
          </a:p>
        </p:txBody>
      </p:sp>
    </p:spTree>
    <p:extLst>
      <p:ext uri="{BB962C8B-B14F-4D97-AF65-F5344CB8AC3E}">
        <p14:creationId xmlns:p14="http://schemas.microsoft.com/office/powerpoint/2010/main" val="426987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15</a:t>
            </a:fld>
            <a:endParaRPr lang="ar-SA"/>
          </a:p>
        </p:txBody>
      </p:sp>
    </p:spTree>
    <p:extLst>
      <p:ext uri="{BB962C8B-B14F-4D97-AF65-F5344CB8AC3E}">
        <p14:creationId xmlns:p14="http://schemas.microsoft.com/office/powerpoint/2010/main" val="254235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16</a:t>
            </a:fld>
            <a:endParaRPr lang="ar-SA"/>
          </a:p>
        </p:txBody>
      </p:sp>
    </p:spTree>
    <p:extLst>
      <p:ext uri="{BB962C8B-B14F-4D97-AF65-F5344CB8AC3E}">
        <p14:creationId xmlns:p14="http://schemas.microsoft.com/office/powerpoint/2010/main" val="336220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17</a:t>
            </a:fld>
            <a:endParaRPr lang="ar-SA"/>
          </a:p>
        </p:txBody>
      </p:sp>
    </p:spTree>
    <p:extLst>
      <p:ext uri="{BB962C8B-B14F-4D97-AF65-F5344CB8AC3E}">
        <p14:creationId xmlns:p14="http://schemas.microsoft.com/office/powerpoint/2010/main" val="414813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18</a:t>
            </a:fld>
            <a:endParaRPr lang="ar-SA"/>
          </a:p>
        </p:txBody>
      </p:sp>
    </p:spTree>
    <p:extLst>
      <p:ext uri="{BB962C8B-B14F-4D97-AF65-F5344CB8AC3E}">
        <p14:creationId xmlns:p14="http://schemas.microsoft.com/office/powerpoint/2010/main" val="614922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19</a:t>
            </a:fld>
            <a:endParaRPr lang="ar-SA"/>
          </a:p>
        </p:txBody>
      </p:sp>
    </p:spTree>
    <p:extLst>
      <p:ext uri="{BB962C8B-B14F-4D97-AF65-F5344CB8AC3E}">
        <p14:creationId xmlns:p14="http://schemas.microsoft.com/office/powerpoint/2010/main" val="2423326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20</a:t>
            </a:fld>
            <a:endParaRPr lang="ar-SA"/>
          </a:p>
        </p:txBody>
      </p:sp>
    </p:spTree>
    <p:extLst>
      <p:ext uri="{BB962C8B-B14F-4D97-AF65-F5344CB8AC3E}">
        <p14:creationId xmlns:p14="http://schemas.microsoft.com/office/powerpoint/2010/main" val="92592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21</a:t>
            </a:fld>
            <a:endParaRPr lang="ar-SA"/>
          </a:p>
        </p:txBody>
      </p:sp>
    </p:spTree>
    <p:extLst>
      <p:ext uri="{BB962C8B-B14F-4D97-AF65-F5344CB8AC3E}">
        <p14:creationId xmlns:p14="http://schemas.microsoft.com/office/powerpoint/2010/main" val="260961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4</a:t>
            </a:fld>
            <a:endParaRPr lang="ar-SA"/>
          </a:p>
        </p:txBody>
      </p:sp>
    </p:spTree>
    <p:extLst>
      <p:ext uri="{BB962C8B-B14F-4D97-AF65-F5344CB8AC3E}">
        <p14:creationId xmlns:p14="http://schemas.microsoft.com/office/powerpoint/2010/main" val="230097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US" dirty="0"/>
              <a:t>https://fonts.google.com/specimen/Tajawal?subset=arabic</a:t>
            </a:r>
            <a:endParaRPr lang="ar-SA"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22</a:t>
            </a:fld>
            <a:endParaRPr lang="en-GB"/>
          </a:p>
        </p:txBody>
      </p:sp>
    </p:spTree>
    <p:extLst>
      <p:ext uri="{BB962C8B-B14F-4D97-AF65-F5344CB8AC3E}">
        <p14:creationId xmlns:p14="http://schemas.microsoft.com/office/powerpoint/2010/main" val="3785679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US" dirty="0"/>
              <a:t>https://fonts.google.com/specimen/Tajawal?subset=arabic</a:t>
            </a:r>
            <a:endParaRPr lang="ar-SA"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23</a:t>
            </a:fld>
            <a:endParaRPr lang="en-GB"/>
          </a:p>
        </p:txBody>
      </p:sp>
    </p:spTree>
    <p:extLst>
      <p:ext uri="{BB962C8B-B14F-4D97-AF65-F5344CB8AC3E}">
        <p14:creationId xmlns:p14="http://schemas.microsoft.com/office/powerpoint/2010/main" val="1805251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US" dirty="0"/>
              <a:t>https://fonts.google.com/specimen/Tajawal?subset=arabic</a:t>
            </a:r>
            <a:endParaRPr lang="ar-SA"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25</a:t>
            </a:fld>
            <a:endParaRPr lang="en-GB"/>
          </a:p>
        </p:txBody>
      </p:sp>
    </p:spTree>
    <p:extLst>
      <p:ext uri="{BB962C8B-B14F-4D97-AF65-F5344CB8AC3E}">
        <p14:creationId xmlns:p14="http://schemas.microsoft.com/office/powerpoint/2010/main" val="28875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5</a:t>
            </a:fld>
            <a:endParaRPr lang="ar-SA"/>
          </a:p>
        </p:txBody>
      </p:sp>
    </p:spTree>
    <p:extLst>
      <p:ext uri="{BB962C8B-B14F-4D97-AF65-F5344CB8AC3E}">
        <p14:creationId xmlns:p14="http://schemas.microsoft.com/office/powerpoint/2010/main" val="134090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6</a:t>
            </a:fld>
            <a:endParaRPr lang="ar-SA"/>
          </a:p>
        </p:txBody>
      </p:sp>
    </p:spTree>
    <p:extLst>
      <p:ext uri="{BB962C8B-B14F-4D97-AF65-F5344CB8AC3E}">
        <p14:creationId xmlns:p14="http://schemas.microsoft.com/office/powerpoint/2010/main" val="264109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7</a:t>
            </a:fld>
            <a:endParaRPr lang="ar-SA"/>
          </a:p>
        </p:txBody>
      </p:sp>
    </p:spTree>
    <p:extLst>
      <p:ext uri="{BB962C8B-B14F-4D97-AF65-F5344CB8AC3E}">
        <p14:creationId xmlns:p14="http://schemas.microsoft.com/office/powerpoint/2010/main" val="275083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8</a:t>
            </a:fld>
            <a:endParaRPr lang="ar-SA"/>
          </a:p>
        </p:txBody>
      </p:sp>
    </p:spTree>
    <p:extLst>
      <p:ext uri="{BB962C8B-B14F-4D97-AF65-F5344CB8AC3E}">
        <p14:creationId xmlns:p14="http://schemas.microsoft.com/office/powerpoint/2010/main" val="19859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9</a:t>
            </a:fld>
            <a:endParaRPr lang="ar-SA"/>
          </a:p>
        </p:txBody>
      </p:sp>
    </p:spTree>
    <p:extLst>
      <p:ext uri="{BB962C8B-B14F-4D97-AF65-F5344CB8AC3E}">
        <p14:creationId xmlns:p14="http://schemas.microsoft.com/office/powerpoint/2010/main" val="59345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10</a:t>
            </a:fld>
            <a:endParaRPr lang="ar-SA"/>
          </a:p>
        </p:txBody>
      </p:sp>
    </p:spTree>
    <p:extLst>
      <p:ext uri="{BB962C8B-B14F-4D97-AF65-F5344CB8AC3E}">
        <p14:creationId xmlns:p14="http://schemas.microsoft.com/office/powerpoint/2010/main" val="7291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t>11</a:t>
            </a:fld>
            <a:endParaRPr lang="ar-SA"/>
          </a:p>
        </p:txBody>
      </p:sp>
    </p:spTree>
    <p:extLst>
      <p:ext uri="{BB962C8B-B14F-4D97-AF65-F5344CB8AC3E}">
        <p14:creationId xmlns:p14="http://schemas.microsoft.com/office/powerpoint/2010/main" val="303507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89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
        <p:nvSpPr>
          <p:cNvPr id="3" name="شكل حر: شكل 2">
            <a:extLst>
              <a:ext uri="{FF2B5EF4-FFF2-40B4-BE49-F238E27FC236}">
                <a16:creationId xmlns:a16="http://schemas.microsoft.com/office/drawing/2014/main" id="{49936570-1F7C-FA53-0F60-B672E3BBD506}"/>
              </a:ext>
            </a:extLst>
          </p:cNvPr>
          <p:cNvSpPr/>
          <p:nvPr userDrawn="1"/>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91570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جوال">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1ED6DC54-D62E-B3CB-DB2E-A9EED869D721}"/>
              </a:ext>
            </a:extLst>
          </p:cNvPr>
          <p:cNvSpPr/>
          <p:nvPr userDrawn="1"/>
        </p:nvSpPr>
        <p:spPr>
          <a:xfrm>
            <a:off x="6620718" y="0"/>
            <a:ext cx="5571281" cy="6858000"/>
          </a:xfrm>
          <a:prstGeom prst="rect">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pic>
        <p:nvPicPr>
          <p:cNvPr id="7" name="Picture 4" descr="iPhone6_mockup_front_white.png">
            <a:extLst>
              <a:ext uri="{FF2B5EF4-FFF2-40B4-BE49-F238E27FC236}">
                <a16:creationId xmlns:a16="http://schemas.microsoft.com/office/drawing/2014/main" id="{FD64DF2F-813F-9BCB-84F1-382004D04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61791" y="234560"/>
            <a:ext cx="4014158" cy="6278880"/>
          </a:xfrm>
          <a:prstGeom prst="rect">
            <a:avLst/>
          </a:prstGeom>
        </p:spPr>
      </p:pic>
      <p:sp>
        <p:nvSpPr>
          <p:cNvPr id="8" name="عنصر نائب للصورة 5">
            <a:extLst>
              <a:ext uri="{FF2B5EF4-FFF2-40B4-BE49-F238E27FC236}">
                <a16:creationId xmlns:a16="http://schemas.microsoft.com/office/drawing/2014/main" id="{A0F40920-9D5F-1D39-F43B-9815E221C81E}"/>
              </a:ext>
            </a:extLst>
          </p:cNvPr>
          <p:cNvSpPr>
            <a:spLocks noGrp="1"/>
          </p:cNvSpPr>
          <p:nvPr>
            <p:ph type="pic" sz="quarter" idx="14"/>
          </p:nvPr>
        </p:nvSpPr>
        <p:spPr>
          <a:xfrm>
            <a:off x="8233884" y="1204003"/>
            <a:ext cx="2433516" cy="4311243"/>
          </a:xfrm>
          <a:prstGeom prst="rect">
            <a:avLst/>
          </a:prstGeom>
        </p:spPr>
      </p:sp>
      <p:sp>
        <p:nvSpPr>
          <p:cNvPr id="10" name="شكل حر: شكل 9">
            <a:extLst>
              <a:ext uri="{FF2B5EF4-FFF2-40B4-BE49-F238E27FC236}">
                <a16:creationId xmlns:a16="http://schemas.microsoft.com/office/drawing/2014/main" id="{9F66A1E4-A513-7130-E35F-C7C6B38D2221}"/>
              </a:ext>
            </a:extLst>
          </p:cNvPr>
          <p:cNvSpPr/>
          <p:nvPr userDrawn="1"/>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7403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كمبيوتر">
    <p:spTree>
      <p:nvGrpSpPr>
        <p:cNvPr id="1" name=""/>
        <p:cNvGrpSpPr/>
        <p:nvPr/>
      </p:nvGrpSpPr>
      <p:grpSpPr>
        <a:xfrm>
          <a:off x="0" y="0"/>
          <a:ext cx="0" cy="0"/>
          <a:chOff x="0" y="0"/>
          <a:chExt cx="0" cy="0"/>
        </a:xfrm>
      </p:grpSpPr>
      <p:sp>
        <p:nvSpPr>
          <p:cNvPr id="20" name="مستطيل 19">
            <a:extLst>
              <a:ext uri="{FF2B5EF4-FFF2-40B4-BE49-F238E27FC236}">
                <a16:creationId xmlns:a16="http://schemas.microsoft.com/office/drawing/2014/main" id="{3C07E73B-1482-BBC9-740C-024327D8E7E4}"/>
              </a:ext>
            </a:extLst>
          </p:cNvPr>
          <p:cNvSpPr/>
          <p:nvPr userDrawn="1"/>
        </p:nvSpPr>
        <p:spPr>
          <a:xfrm>
            <a:off x="-81024" y="0"/>
            <a:ext cx="6458675" cy="6858000"/>
          </a:xfrm>
          <a:prstGeom prst="rect">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grpSp>
        <p:nvGrpSpPr>
          <p:cNvPr id="4" name="Group 20">
            <a:extLst>
              <a:ext uri="{FF2B5EF4-FFF2-40B4-BE49-F238E27FC236}">
                <a16:creationId xmlns:a16="http://schemas.microsoft.com/office/drawing/2014/main" id="{AAD64090-CA6D-C007-5D4D-FC06668D340F}"/>
              </a:ext>
            </a:extLst>
          </p:cNvPr>
          <p:cNvGrpSpPr>
            <a:grpSpLocks noChangeAspect="1"/>
          </p:cNvGrpSpPr>
          <p:nvPr userDrawn="1"/>
        </p:nvGrpSpPr>
        <p:grpSpPr>
          <a:xfrm>
            <a:off x="378289" y="1901343"/>
            <a:ext cx="5183402" cy="2983818"/>
            <a:chOff x="5898415" y="1976415"/>
            <a:chExt cx="5654530" cy="3255020"/>
          </a:xfrm>
        </p:grpSpPr>
        <p:sp>
          <p:nvSpPr>
            <p:cNvPr id="5" name="Freeform 45">
              <a:extLst>
                <a:ext uri="{FF2B5EF4-FFF2-40B4-BE49-F238E27FC236}">
                  <a16:creationId xmlns:a16="http://schemas.microsoft.com/office/drawing/2014/main" id="{3777B38D-0E7B-40AB-CE3B-00FDEC9FBB08}"/>
                </a:ext>
              </a:extLst>
            </p:cNvPr>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4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6" name="Freeform 46">
              <a:extLst>
                <a:ext uri="{FF2B5EF4-FFF2-40B4-BE49-F238E27FC236}">
                  <a16:creationId xmlns:a16="http://schemas.microsoft.com/office/drawing/2014/main" id="{43615CCB-F386-414C-73C3-DFC7ACCBE4A2}"/>
                </a:ext>
              </a:extLst>
            </p:cNvPr>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4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9" name="Freeform 47">
              <a:extLst>
                <a:ext uri="{FF2B5EF4-FFF2-40B4-BE49-F238E27FC236}">
                  <a16:creationId xmlns:a16="http://schemas.microsoft.com/office/drawing/2014/main" id="{DE902C03-C45B-6BE4-47DD-397D5F562AD2}"/>
                </a:ext>
              </a:extLst>
            </p:cNvPr>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0" name="Freeform 48">
              <a:extLst>
                <a:ext uri="{FF2B5EF4-FFF2-40B4-BE49-F238E27FC236}">
                  <a16:creationId xmlns:a16="http://schemas.microsoft.com/office/drawing/2014/main" id="{E6850951-F360-36CD-77E9-E2CD6A32AF79}"/>
                </a:ext>
              </a:extLst>
            </p:cNvPr>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D9D9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1" name="Rectangle 50">
              <a:extLst>
                <a:ext uri="{FF2B5EF4-FFF2-40B4-BE49-F238E27FC236}">
                  <a16:creationId xmlns:a16="http://schemas.microsoft.com/office/drawing/2014/main" id="{C11F2053-8527-15C7-6F31-EA935D73A641}"/>
                </a:ext>
              </a:extLst>
            </p:cNvPr>
            <p:cNvSpPr>
              <a:spLocks noChangeArrowheads="1"/>
            </p:cNvSpPr>
            <p:nvPr/>
          </p:nvSpPr>
          <p:spPr bwMode="auto">
            <a:xfrm>
              <a:off x="5898415" y="5054180"/>
              <a:ext cx="5654530" cy="103129"/>
            </a:xfrm>
            <a:prstGeom prst="rect">
              <a:avLst/>
            </a:prstGeom>
            <a:solidFill>
              <a:srgbClr val="F3F3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2" name="Freeform 51">
              <a:extLst>
                <a:ext uri="{FF2B5EF4-FFF2-40B4-BE49-F238E27FC236}">
                  <a16:creationId xmlns:a16="http://schemas.microsoft.com/office/drawing/2014/main" id="{A5A99FF2-13D2-B86D-0847-1CE245BBCA25}"/>
                </a:ext>
              </a:extLst>
            </p:cNvPr>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4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3" name="Rectangle 52">
              <a:extLst>
                <a:ext uri="{FF2B5EF4-FFF2-40B4-BE49-F238E27FC236}">
                  <a16:creationId xmlns:a16="http://schemas.microsoft.com/office/drawing/2014/main" id="{B12550B5-B6A4-F736-E483-C8C834FDA79F}"/>
                </a:ext>
              </a:extLst>
            </p:cNvPr>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4" name="Oval 54">
              <a:extLst>
                <a:ext uri="{FF2B5EF4-FFF2-40B4-BE49-F238E27FC236}">
                  <a16:creationId xmlns:a16="http://schemas.microsoft.com/office/drawing/2014/main" id="{AF04323D-907C-5EB9-FE9A-F8CF5BC57F54}"/>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5" name="Oval 55">
              <a:extLst>
                <a:ext uri="{FF2B5EF4-FFF2-40B4-BE49-F238E27FC236}">
                  <a16:creationId xmlns:a16="http://schemas.microsoft.com/office/drawing/2014/main" id="{D086578A-571D-2163-91A6-E169BAFC19D7}"/>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6" name="Oval 56">
              <a:extLst>
                <a:ext uri="{FF2B5EF4-FFF2-40B4-BE49-F238E27FC236}">
                  <a16:creationId xmlns:a16="http://schemas.microsoft.com/office/drawing/2014/main" id="{E13500B2-5625-7268-C33D-0AEE7EC55E58}"/>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7" name="Oval 57">
              <a:extLst>
                <a:ext uri="{FF2B5EF4-FFF2-40B4-BE49-F238E27FC236}">
                  <a16:creationId xmlns:a16="http://schemas.microsoft.com/office/drawing/2014/main" id="{5BE4AFF2-BA2E-B1B4-8C96-9F68572BB238}"/>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sp>
          <p:nvSpPr>
            <p:cNvPr id="18" name="Freeform 58">
              <a:extLst>
                <a:ext uri="{FF2B5EF4-FFF2-40B4-BE49-F238E27FC236}">
                  <a16:creationId xmlns:a16="http://schemas.microsoft.com/office/drawing/2014/main" id="{3C6AA799-B38B-4E06-8113-CF98E407265C}"/>
                </a:ext>
              </a:extLst>
            </p:cNvPr>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675" dirty="0">
                <a:solidFill>
                  <a:srgbClr val="253820"/>
                </a:solidFill>
                <a:latin typeface="Cairo" panose="00000500000000000000" pitchFamily="2" charset="-78"/>
              </a:endParaRPr>
            </a:p>
          </p:txBody>
        </p:sp>
      </p:grpSp>
      <p:sp>
        <p:nvSpPr>
          <p:cNvPr id="19" name="عنصر نائب للصورة 4">
            <a:extLst>
              <a:ext uri="{FF2B5EF4-FFF2-40B4-BE49-F238E27FC236}">
                <a16:creationId xmlns:a16="http://schemas.microsoft.com/office/drawing/2014/main" id="{6AEA0F6D-ADA7-C1F5-2822-05B719BBB856}"/>
              </a:ext>
            </a:extLst>
          </p:cNvPr>
          <p:cNvSpPr>
            <a:spLocks noGrp="1"/>
          </p:cNvSpPr>
          <p:nvPr>
            <p:ph type="pic" sz="quarter" idx="14"/>
          </p:nvPr>
        </p:nvSpPr>
        <p:spPr>
          <a:xfrm>
            <a:off x="1040346" y="2061942"/>
            <a:ext cx="3911486" cy="2525745"/>
          </a:xfrm>
          <a:prstGeom prst="rect">
            <a:avLst/>
          </a:prstGeom>
        </p:spPr>
      </p:sp>
      <p:sp>
        <p:nvSpPr>
          <p:cNvPr id="21" name="شكل حر: شكل 20">
            <a:extLst>
              <a:ext uri="{FF2B5EF4-FFF2-40B4-BE49-F238E27FC236}">
                <a16:creationId xmlns:a16="http://schemas.microsoft.com/office/drawing/2014/main" id="{6C2C9045-03FE-1C7D-DC72-26D8C62BE08E}"/>
              </a:ext>
            </a:extLst>
          </p:cNvPr>
          <p:cNvSpPr/>
          <p:nvPr userDrawn="1"/>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7724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كمبيوتر2">
    <p:spTree>
      <p:nvGrpSpPr>
        <p:cNvPr id="1" name=""/>
        <p:cNvGrpSpPr/>
        <p:nvPr/>
      </p:nvGrpSpPr>
      <p:grpSpPr>
        <a:xfrm>
          <a:off x="0" y="0"/>
          <a:ext cx="0" cy="0"/>
          <a:chOff x="0" y="0"/>
          <a:chExt cx="0" cy="0"/>
        </a:xfrm>
      </p:grpSpPr>
      <p:sp>
        <p:nvSpPr>
          <p:cNvPr id="21" name="مستطيل 20">
            <a:extLst>
              <a:ext uri="{FF2B5EF4-FFF2-40B4-BE49-F238E27FC236}">
                <a16:creationId xmlns:a16="http://schemas.microsoft.com/office/drawing/2014/main" id="{804EDDD5-669A-EE93-B013-D83DDE3EC8EF}"/>
              </a:ext>
            </a:extLst>
          </p:cNvPr>
          <p:cNvSpPr/>
          <p:nvPr userDrawn="1"/>
        </p:nvSpPr>
        <p:spPr>
          <a:xfrm>
            <a:off x="5733325" y="0"/>
            <a:ext cx="6458675" cy="6858000"/>
          </a:xfrm>
          <a:prstGeom prst="rect">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grpSp>
        <p:nvGrpSpPr>
          <p:cNvPr id="4" name="Group 4">
            <a:extLst>
              <a:ext uri="{FF2B5EF4-FFF2-40B4-BE49-F238E27FC236}">
                <a16:creationId xmlns:a16="http://schemas.microsoft.com/office/drawing/2014/main" id="{EB37113C-97A3-AAFB-64E9-2C0DE27EF0EE}"/>
              </a:ext>
            </a:extLst>
          </p:cNvPr>
          <p:cNvGrpSpPr>
            <a:grpSpLocks noChangeAspect="1"/>
          </p:cNvGrpSpPr>
          <p:nvPr userDrawn="1"/>
        </p:nvGrpSpPr>
        <p:grpSpPr>
          <a:xfrm>
            <a:off x="6981346" y="1909686"/>
            <a:ext cx="4244187" cy="3450506"/>
            <a:chOff x="4300538" y="1984376"/>
            <a:chExt cx="3589339" cy="2890838"/>
          </a:xfrm>
        </p:grpSpPr>
        <p:sp>
          <p:nvSpPr>
            <p:cNvPr id="5" name="Freeform 5">
              <a:extLst>
                <a:ext uri="{FF2B5EF4-FFF2-40B4-BE49-F238E27FC236}">
                  <a16:creationId xmlns:a16="http://schemas.microsoft.com/office/drawing/2014/main" id="{1A4905E8-821A-6019-419A-10D87FBF26EA}"/>
                </a:ext>
              </a:extLst>
            </p:cNvPr>
            <p:cNvSpPr>
              <a:spLocks/>
            </p:cNvSpPr>
            <p:nvPr/>
          </p:nvSpPr>
          <p:spPr bwMode="auto">
            <a:xfrm>
              <a:off x="4300538"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bg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6" name="Freeform 6">
              <a:extLst>
                <a:ext uri="{FF2B5EF4-FFF2-40B4-BE49-F238E27FC236}">
                  <a16:creationId xmlns:a16="http://schemas.microsoft.com/office/drawing/2014/main" id="{D30A6FFA-61FF-BE1F-B45C-937F15BD8079}"/>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9" name="Freeform 7">
              <a:extLst>
                <a:ext uri="{FF2B5EF4-FFF2-40B4-BE49-F238E27FC236}">
                  <a16:creationId xmlns:a16="http://schemas.microsoft.com/office/drawing/2014/main" id="{00E59ED2-78EF-19E6-89E8-CE101223D13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0" name="Rectangle 8">
              <a:extLst>
                <a:ext uri="{FF2B5EF4-FFF2-40B4-BE49-F238E27FC236}">
                  <a16:creationId xmlns:a16="http://schemas.microsoft.com/office/drawing/2014/main" id="{C4B21AEE-FEE3-DAB1-A0B8-DFC383F01FEB}"/>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1" name="Freeform 9">
              <a:extLst>
                <a:ext uri="{FF2B5EF4-FFF2-40B4-BE49-F238E27FC236}">
                  <a16:creationId xmlns:a16="http://schemas.microsoft.com/office/drawing/2014/main" id="{7FFA1E56-7491-8B92-8855-871E6282C738}"/>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2" name="Freeform 10">
              <a:extLst>
                <a:ext uri="{FF2B5EF4-FFF2-40B4-BE49-F238E27FC236}">
                  <a16:creationId xmlns:a16="http://schemas.microsoft.com/office/drawing/2014/main" id="{87AAE044-EF27-2A26-12C2-3FE37419A052}"/>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3" name="Oval 11">
              <a:extLst>
                <a:ext uri="{FF2B5EF4-FFF2-40B4-BE49-F238E27FC236}">
                  <a16:creationId xmlns:a16="http://schemas.microsoft.com/office/drawing/2014/main" id="{FE70EA4F-E074-0277-F4BD-6BED3595AB01}"/>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4" name="Oval 12">
              <a:extLst>
                <a:ext uri="{FF2B5EF4-FFF2-40B4-BE49-F238E27FC236}">
                  <a16:creationId xmlns:a16="http://schemas.microsoft.com/office/drawing/2014/main" id="{ED4723C2-6A5C-4DDC-9761-7D6B2832CDF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5" name="Oval 13">
              <a:extLst>
                <a:ext uri="{FF2B5EF4-FFF2-40B4-BE49-F238E27FC236}">
                  <a16:creationId xmlns:a16="http://schemas.microsoft.com/office/drawing/2014/main" id="{9D19DE95-749C-A6FB-1119-580952738564}"/>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6" name="Oval 14">
              <a:extLst>
                <a:ext uri="{FF2B5EF4-FFF2-40B4-BE49-F238E27FC236}">
                  <a16:creationId xmlns:a16="http://schemas.microsoft.com/office/drawing/2014/main" id="{A7E77204-D8D1-3B0F-7458-65608391E28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7" name="Oval 15">
              <a:extLst>
                <a:ext uri="{FF2B5EF4-FFF2-40B4-BE49-F238E27FC236}">
                  <a16:creationId xmlns:a16="http://schemas.microsoft.com/office/drawing/2014/main" id="{A2CAA675-1E4C-5E58-ED75-9F06A51F9EDC}"/>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8" name="Freeform 16">
              <a:extLst>
                <a:ext uri="{FF2B5EF4-FFF2-40B4-BE49-F238E27FC236}">
                  <a16:creationId xmlns:a16="http://schemas.microsoft.com/office/drawing/2014/main" id="{7F24533A-A198-4EE5-A59D-9672A6C93E15}"/>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sp>
          <p:nvSpPr>
            <p:cNvPr id="19" name="Freeform 17">
              <a:extLst>
                <a:ext uri="{FF2B5EF4-FFF2-40B4-BE49-F238E27FC236}">
                  <a16:creationId xmlns:a16="http://schemas.microsoft.com/office/drawing/2014/main" id="{E140F9DC-43BC-50AB-872F-19794306E5E4}"/>
                </a:ext>
              </a:extLst>
            </p:cNvPr>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3" tIns="22851" rIns="45703" bIns="22851" numCol="1" anchor="t" anchorCtr="0" compatLnSpc="1">
              <a:prstTxWarp prst="textNoShape">
                <a:avLst/>
              </a:prstTxWarp>
            </a:bodyPr>
            <a:lstStyle/>
            <a:p>
              <a:endParaRPr lang="id-ID" sz="2400" dirty="0">
                <a:solidFill>
                  <a:srgbClr val="253820"/>
                </a:solidFill>
                <a:latin typeface="Cairo" panose="00000500000000000000" pitchFamily="2" charset="-78"/>
              </a:endParaRPr>
            </a:p>
          </p:txBody>
        </p:sp>
      </p:grpSp>
      <p:sp>
        <p:nvSpPr>
          <p:cNvPr id="20" name="عنصر نائب للصورة 12">
            <a:extLst>
              <a:ext uri="{FF2B5EF4-FFF2-40B4-BE49-F238E27FC236}">
                <a16:creationId xmlns:a16="http://schemas.microsoft.com/office/drawing/2014/main" id="{EA1B8F4D-422F-CD67-803F-964C073C0D75}"/>
              </a:ext>
            </a:extLst>
          </p:cNvPr>
          <p:cNvSpPr>
            <a:spLocks noGrp="1"/>
          </p:cNvSpPr>
          <p:nvPr>
            <p:ph type="pic" sz="quarter" idx="14"/>
          </p:nvPr>
        </p:nvSpPr>
        <p:spPr>
          <a:xfrm>
            <a:off x="7137001" y="2102859"/>
            <a:ext cx="3915750" cy="2215250"/>
          </a:xfrm>
          <a:prstGeom prst="rect">
            <a:avLst/>
          </a:prstGeom>
        </p:spPr>
      </p:sp>
      <p:sp>
        <p:nvSpPr>
          <p:cNvPr id="22" name="شكل حر: شكل 21">
            <a:extLst>
              <a:ext uri="{FF2B5EF4-FFF2-40B4-BE49-F238E27FC236}">
                <a16:creationId xmlns:a16="http://schemas.microsoft.com/office/drawing/2014/main" id="{76C6FEF1-DF59-3505-B5A3-13AC87ACF46C}"/>
              </a:ext>
            </a:extLst>
          </p:cNvPr>
          <p:cNvSpPr/>
          <p:nvPr userDrawn="1"/>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38101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BBFF4F52-11B9-40F7-8CAE-BC1E8B2CF1B2}"/>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50000"/>
                  </a:schemeClr>
                </a:solidFill>
              </a:rPr>
              <a:t>هذا القالب من تصميم موقع انجز ( </a:t>
            </a:r>
            <a:r>
              <a:rPr lang="en-US" sz="1400" dirty="0">
                <a:solidFill>
                  <a:schemeClr val="bg1">
                    <a:lumMod val="50000"/>
                  </a:schemeClr>
                </a:solidFill>
              </a:rPr>
              <a:t>ingez-ppt.com</a:t>
            </a:r>
            <a:r>
              <a:rPr lang="ar-SA" sz="1400" dirty="0">
                <a:solidFill>
                  <a:schemeClr val="bg1">
                    <a:lumMod val="50000"/>
                  </a:schemeClr>
                </a:solidFill>
              </a:rPr>
              <a:t> ) : موقع عربي متخصص بتصميم قوالب البوربوينت باللغة العربية</a:t>
            </a:r>
            <a:endParaRPr lang="ar-EG" sz="1400" dirty="0">
              <a:solidFill>
                <a:schemeClr val="bg1">
                  <a:lumMod val="50000"/>
                </a:schemeClr>
              </a:solidFill>
            </a:endParaRPr>
          </a:p>
        </p:txBody>
      </p:sp>
      <p:sp>
        <p:nvSpPr>
          <p:cNvPr id="10" name="شكل حر: شكل 9">
            <a:extLst>
              <a:ext uri="{FF2B5EF4-FFF2-40B4-BE49-F238E27FC236}">
                <a16:creationId xmlns:a16="http://schemas.microsoft.com/office/drawing/2014/main" id="{E17AC1A8-51EC-40A1-6740-95606A4C71DB}"/>
              </a:ext>
            </a:extLst>
          </p:cNvPr>
          <p:cNvSpPr/>
          <p:nvPr userDrawn="1"/>
        </p:nvSpPr>
        <p:spPr>
          <a:xfrm flipH="1">
            <a:off x="125730" y="218745"/>
            <a:ext cx="79883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 name="connsiteX0" fmla="*/ 0 w 14874869"/>
              <a:gd name="connsiteY0" fmla="*/ 1320800 h 4033520"/>
              <a:gd name="connsiteX1" fmla="*/ 2011680 w 14874869"/>
              <a:gd name="connsiteY1" fmla="*/ 1320800 h 4033520"/>
              <a:gd name="connsiteX2" fmla="*/ 2235200 w 14874869"/>
              <a:gd name="connsiteY2" fmla="*/ 2722880 h 4033520"/>
              <a:gd name="connsiteX3" fmla="*/ 2458720 w 14874869"/>
              <a:gd name="connsiteY3" fmla="*/ 1076960 h 4033520"/>
              <a:gd name="connsiteX4" fmla="*/ 2854960 w 14874869"/>
              <a:gd name="connsiteY4" fmla="*/ 4033520 h 4033520"/>
              <a:gd name="connsiteX5" fmla="*/ 3108960 w 14874869"/>
              <a:gd name="connsiteY5" fmla="*/ 0 h 4033520"/>
              <a:gd name="connsiteX6" fmla="*/ 3606800 w 14874869"/>
              <a:gd name="connsiteY6" fmla="*/ 1391920 h 4033520"/>
              <a:gd name="connsiteX7" fmla="*/ 14874869 w 14874869"/>
              <a:gd name="connsiteY7" fmla="*/ 1804873 h 4033520"/>
              <a:gd name="connsiteX0" fmla="*/ 0 w 6841578"/>
              <a:gd name="connsiteY0" fmla="*/ 1320800 h 4033520"/>
              <a:gd name="connsiteX1" fmla="*/ 2011680 w 6841578"/>
              <a:gd name="connsiteY1" fmla="*/ 1320800 h 4033520"/>
              <a:gd name="connsiteX2" fmla="*/ 2235200 w 6841578"/>
              <a:gd name="connsiteY2" fmla="*/ 2722880 h 4033520"/>
              <a:gd name="connsiteX3" fmla="*/ 2458720 w 6841578"/>
              <a:gd name="connsiteY3" fmla="*/ 1076960 h 4033520"/>
              <a:gd name="connsiteX4" fmla="*/ 2854960 w 6841578"/>
              <a:gd name="connsiteY4" fmla="*/ 4033520 h 4033520"/>
              <a:gd name="connsiteX5" fmla="*/ 3108960 w 6841578"/>
              <a:gd name="connsiteY5" fmla="*/ 0 h 4033520"/>
              <a:gd name="connsiteX6" fmla="*/ 3606800 w 6841578"/>
              <a:gd name="connsiteY6" fmla="*/ 1391920 h 4033520"/>
              <a:gd name="connsiteX7" fmla="*/ 6841578 w 6841578"/>
              <a:gd name="connsiteY7" fmla="*/ 1460236 h 4033520"/>
              <a:gd name="connsiteX0" fmla="*/ 0 w 4666344"/>
              <a:gd name="connsiteY0" fmla="*/ 1320800 h 4033520"/>
              <a:gd name="connsiteX1" fmla="*/ 2011680 w 4666344"/>
              <a:gd name="connsiteY1" fmla="*/ 1320800 h 4033520"/>
              <a:gd name="connsiteX2" fmla="*/ 2235200 w 4666344"/>
              <a:gd name="connsiteY2" fmla="*/ 2722880 h 4033520"/>
              <a:gd name="connsiteX3" fmla="*/ 2458720 w 4666344"/>
              <a:gd name="connsiteY3" fmla="*/ 1076960 h 4033520"/>
              <a:gd name="connsiteX4" fmla="*/ 2854960 w 4666344"/>
              <a:gd name="connsiteY4" fmla="*/ 4033520 h 4033520"/>
              <a:gd name="connsiteX5" fmla="*/ 3108960 w 4666344"/>
              <a:gd name="connsiteY5" fmla="*/ 0 h 4033520"/>
              <a:gd name="connsiteX6" fmla="*/ 3606800 w 4666344"/>
              <a:gd name="connsiteY6" fmla="*/ 1391920 h 4033520"/>
              <a:gd name="connsiteX7" fmla="*/ 4666344 w 4666344"/>
              <a:gd name="connsiteY7" fmla="*/ 1498529 h 4033520"/>
              <a:gd name="connsiteX0" fmla="*/ 0 w 4580196"/>
              <a:gd name="connsiteY0" fmla="*/ 1320800 h 4033520"/>
              <a:gd name="connsiteX1" fmla="*/ 2011680 w 4580196"/>
              <a:gd name="connsiteY1" fmla="*/ 1320800 h 4033520"/>
              <a:gd name="connsiteX2" fmla="*/ 2235200 w 4580196"/>
              <a:gd name="connsiteY2" fmla="*/ 2722880 h 4033520"/>
              <a:gd name="connsiteX3" fmla="*/ 2458720 w 4580196"/>
              <a:gd name="connsiteY3" fmla="*/ 1076960 h 4033520"/>
              <a:gd name="connsiteX4" fmla="*/ 2854960 w 4580196"/>
              <a:gd name="connsiteY4" fmla="*/ 4033520 h 4033520"/>
              <a:gd name="connsiteX5" fmla="*/ 3108960 w 4580196"/>
              <a:gd name="connsiteY5" fmla="*/ 0 h 4033520"/>
              <a:gd name="connsiteX6" fmla="*/ 3606800 w 4580196"/>
              <a:gd name="connsiteY6" fmla="*/ 1391920 h 4033520"/>
              <a:gd name="connsiteX7" fmla="*/ 4580196 w 4580196"/>
              <a:gd name="connsiteY7" fmla="*/ 1307065 h 4033520"/>
              <a:gd name="connsiteX0" fmla="*/ 0 w 4515585"/>
              <a:gd name="connsiteY0" fmla="*/ 1320800 h 4033520"/>
              <a:gd name="connsiteX1" fmla="*/ 2011680 w 4515585"/>
              <a:gd name="connsiteY1" fmla="*/ 1320800 h 4033520"/>
              <a:gd name="connsiteX2" fmla="*/ 2235200 w 4515585"/>
              <a:gd name="connsiteY2" fmla="*/ 2722880 h 4033520"/>
              <a:gd name="connsiteX3" fmla="*/ 2458720 w 4515585"/>
              <a:gd name="connsiteY3" fmla="*/ 1076960 h 4033520"/>
              <a:gd name="connsiteX4" fmla="*/ 2854960 w 4515585"/>
              <a:gd name="connsiteY4" fmla="*/ 4033520 h 4033520"/>
              <a:gd name="connsiteX5" fmla="*/ 3108960 w 4515585"/>
              <a:gd name="connsiteY5" fmla="*/ 0 h 4033520"/>
              <a:gd name="connsiteX6" fmla="*/ 3606800 w 4515585"/>
              <a:gd name="connsiteY6" fmla="*/ 1391920 h 4033520"/>
              <a:gd name="connsiteX7" fmla="*/ 4515585 w 4515585"/>
              <a:gd name="connsiteY7" fmla="*/ 1498529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5585" h="4033520">
                <a:moveTo>
                  <a:pt x="0" y="1320800"/>
                </a:moveTo>
                <a:lnTo>
                  <a:pt x="2011680" y="1320800"/>
                </a:lnTo>
                <a:lnTo>
                  <a:pt x="2235200" y="2722880"/>
                </a:lnTo>
                <a:lnTo>
                  <a:pt x="2458720" y="1076960"/>
                </a:lnTo>
                <a:lnTo>
                  <a:pt x="2854960" y="4033520"/>
                </a:lnTo>
                <a:lnTo>
                  <a:pt x="3108960" y="0"/>
                </a:lnTo>
                <a:lnTo>
                  <a:pt x="3606800" y="1391920"/>
                </a:lnTo>
                <a:lnTo>
                  <a:pt x="4515585" y="1498529"/>
                </a:lnTo>
              </a:path>
            </a:pathLst>
          </a:cu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رسم 12" descr="جيرم مع تعبئة خالصة">
            <a:extLst>
              <a:ext uri="{FF2B5EF4-FFF2-40B4-BE49-F238E27FC236}">
                <a16:creationId xmlns:a16="http://schemas.microsoft.com/office/drawing/2014/main" id="{46068550-21A0-69CE-395D-3E4B2E689E6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64520" y="538480"/>
            <a:ext cx="543040" cy="543040"/>
          </a:xfrm>
          <a:prstGeom prst="rect">
            <a:avLst/>
          </a:prstGeom>
        </p:spPr>
      </p:pic>
    </p:spTree>
    <p:extLst>
      <p:ext uri="{BB962C8B-B14F-4D97-AF65-F5344CB8AC3E}">
        <p14:creationId xmlns:p14="http://schemas.microsoft.com/office/powerpoint/2010/main" val="110398858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10.jp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notesSlide" Target="../notesSlides/notesSlide9.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23" Type="http://schemas.openxmlformats.org/officeDocument/2006/relationships/image" Target="../media/image48.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jpg"/><Relationship Id="rId7" Type="http://schemas.openxmlformats.org/officeDocument/2006/relationships/image" Target="../media/image5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39.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6" Type="http://schemas.openxmlformats.org/officeDocument/2006/relationships/image" Target="../media/image77.svg"/><Relationship Id="rId21" Type="http://schemas.openxmlformats.org/officeDocument/2006/relationships/image" Target="../media/image74.png"/><Relationship Id="rId42" Type="http://schemas.openxmlformats.org/officeDocument/2006/relationships/image" Target="../media/image44.svg"/><Relationship Id="rId47" Type="http://schemas.openxmlformats.org/officeDocument/2006/relationships/image" Target="../media/image96.png"/><Relationship Id="rId63" Type="http://schemas.openxmlformats.org/officeDocument/2006/relationships/image" Target="../media/image24.png"/><Relationship Id="rId68" Type="http://schemas.openxmlformats.org/officeDocument/2006/relationships/image" Target="../media/image114.svg"/><Relationship Id="rId2" Type="http://schemas.openxmlformats.org/officeDocument/2006/relationships/notesSlide" Target="../notesSlides/notesSlide20.xml"/><Relationship Id="rId16" Type="http://schemas.openxmlformats.org/officeDocument/2006/relationships/image" Target="../media/image38.svg"/><Relationship Id="rId29" Type="http://schemas.openxmlformats.org/officeDocument/2006/relationships/image" Target="../media/image80.png"/><Relationship Id="rId11" Type="http://schemas.openxmlformats.org/officeDocument/2006/relationships/image" Target="../media/image66.png"/><Relationship Id="rId24" Type="http://schemas.openxmlformats.org/officeDocument/2006/relationships/image" Target="../media/image40.svg"/><Relationship Id="rId32" Type="http://schemas.openxmlformats.org/officeDocument/2006/relationships/image" Target="../media/image83.svg"/><Relationship Id="rId37" Type="http://schemas.openxmlformats.org/officeDocument/2006/relationships/image" Target="../media/image88.png"/><Relationship Id="rId40" Type="http://schemas.openxmlformats.org/officeDocument/2006/relationships/image" Target="../media/image91.svg"/><Relationship Id="rId45" Type="http://schemas.openxmlformats.org/officeDocument/2006/relationships/image" Target="../media/image94.png"/><Relationship Id="rId53" Type="http://schemas.openxmlformats.org/officeDocument/2006/relationships/image" Target="../media/image102.png"/><Relationship Id="rId58" Type="http://schemas.openxmlformats.org/officeDocument/2006/relationships/image" Target="../media/image107.svg"/><Relationship Id="rId66" Type="http://schemas.openxmlformats.org/officeDocument/2006/relationships/image" Target="../media/image112.svg"/><Relationship Id="rId74" Type="http://schemas.openxmlformats.org/officeDocument/2006/relationships/image" Target="../media/image120.svg"/><Relationship Id="rId5" Type="http://schemas.openxmlformats.org/officeDocument/2006/relationships/image" Target="../media/image62.png"/><Relationship Id="rId61" Type="http://schemas.openxmlformats.org/officeDocument/2006/relationships/image" Target="../media/image110.png"/><Relationship Id="rId19" Type="http://schemas.openxmlformats.org/officeDocument/2006/relationships/image" Target="../media/image72.png"/><Relationship Id="rId14" Type="http://schemas.openxmlformats.org/officeDocument/2006/relationships/image" Target="../media/image69.svg"/><Relationship Id="rId22" Type="http://schemas.openxmlformats.org/officeDocument/2006/relationships/image" Target="../media/image75.svg"/><Relationship Id="rId27" Type="http://schemas.openxmlformats.org/officeDocument/2006/relationships/image" Target="../media/image78.png"/><Relationship Id="rId30" Type="http://schemas.openxmlformats.org/officeDocument/2006/relationships/image" Target="../media/image81.svg"/><Relationship Id="rId35" Type="http://schemas.openxmlformats.org/officeDocument/2006/relationships/image" Target="../media/image86.png"/><Relationship Id="rId43" Type="http://schemas.openxmlformats.org/officeDocument/2006/relationships/image" Target="../media/image92.png"/><Relationship Id="rId48" Type="http://schemas.openxmlformats.org/officeDocument/2006/relationships/image" Target="../media/image97.svg"/><Relationship Id="rId56" Type="http://schemas.openxmlformats.org/officeDocument/2006/relationships/image" Target="../media/image105.svg"/><Relationship Id="rId64" Type="http://schemas.openxmlformats.org/officeDocument/2006/relationships/image" Target="../media/image25.svg"/><Relationship Id="rId69" Type="http://schemas.openxmlformats.org/officeDocument/2006/relationships/image" Target="../media/image115.png"/><Relationship Id="rId8" Type="http://schemas.openxmlformats.org/officeDocument/2006/relationships/image" Target="../media/image65.svg"/><Relationship Id="rId51" Type="http://schemas.openxmlformats.org/officeDocument/2006/relationships/image" Target="../media/image100.png"/><Relationship Id="rId72" Type="http://schemas.openxmlformats.org/officeDocument/2006/relationships/image" Target="../media/image118.svg"/><Relationship Id="rId3" Type="http://schemas.openxmlformats.org/officeDocument/2006/relationships/image" Target="../media/image29.png"/><Relationship Id="rId12" Type="http://schemas.openxmlformats.org/officeDocument/2006/relationships/image" Target="../media/image67.svg"/><Relationship Id="rId17" Type="http://schemas.openxmlformats.org/officeDocument/2006/relationships/image" Target="../media/image70.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svg"/><Relationship Id="rId46" Type="http://schemas.openxmlformats.org/officeDocument/2006/relationships/image" Target="../media/image95.svg"/><Relationship Id="rId59" Type="http://schemas.openxmlformats.org/officeDocument/2006/relationships/image" Target="../media/image108.png"/><Relationship Id="rId67" Type="http://schemas.openxmlformats.org/officeDocument/2006/relationships/image" Target="../media/image113.png"/><Relationship Id="rId20" Type="http://schemas.openxmlformats.org/officeDocument/2006/relationships/image" Target="../media/image73.svg"/><Relationship Id="rId41" Type="http://schemas.openxmlformats.org/officeDocument/2006/relationships/image" Target="../media/image43.png"/><Relationship Id="rId54" Type="http://schemas.openxmlformats.org/officeDocument/2006/relationships/image" Target="../media/image103.svg"/><Relationship Id="rId62" Type="http://schemas.openxmlformats.org/officeDocument/2006/relationships/image" Target="../media/image111.svg"/><Relationship Id="rId70" Type="http://schemas.openxmlformats.org/officeDocument/2006/relationships/image" Target="../media/image116.svg"/><Relationship Id="rId1" Type="http://schemas.openxmlformats.org/officeDocument/2006/relationships/slideLayout" Target="../slideLayouts/slideLayout2.xml"/><Relationship Id="rId6" Type="http://schemas.openxmlformats.org/officeDocument/2006/relationships/image" Target="../media/image63.svg"/><Relationship Id="rId15" Type="http://schemas.openxmlformats.org/officeDocument/2006/relationships/image" Target="../media/image37.png"/><Relationship Id="rId23" Type="http://schemas.openxmlformats.org/officeDocument/2006/relationships/image" Target="../media/image39.png"/><Relationship Id="rId28" Type="http://schemas.openxmlformats.org/officeDocument/2006/relationships/image" Target="../media/image79.svg"/><Relationship Id="rId36" Type="http://schemas.openxmlformats.org/officeDocument/2006/relationships/image" Target="../media/image87.svg"/><Relationship Id="rId49" Type="http://schemas.openxmlformats.org/officeDocument/2006/relationships/image" Target="../media/image98.png"/><Relationship Id="rId57" Type="http://schemas.openxmlformats.org/officeDocument/2006/relationships/image" Target="../media/image106.png"/><Relationship Id="rId10" Type="http://schemas.openxmlformats.org/officeDocument/2006/relationships/image" Target="../media/image36.svg"/><Relationship Id="rId31" Type="http://schemas.openxmlformats.org/officeDocument/2006/relationships/image" Target="../media/image82.png"/><Relationship Id="rId44" Type="http://schemas.openxmlformats.org/officeDocument/2006/relationships/image" Target="../media/image93.svg"/><Relationship Id="rId52" Type="http://schemas.openxmlformats.org/officeDocument/2006/relationships/image" Target="../media/image101.svg"/><Relationship Id="rId60" Type="http://schemas.openxmlformats.org/officeDocument/2006/relationships/image" Target="../media/image109.svg"/><Relationship Id="rId65" Type="http://schemas.openxmlformats.org/officeDocument/2006/relationships/image" Target="../media/image60.png"/><Relationship Id="rId73" Type="http://schemas.openxmlformats.org/officeDocument/2006/relationships/image" Target="../media/image119.png"/><Relationship Id="rId4" Type="http://schemas.openxmlformats.org/officeDocument/2006/relationships/image" Target="../media/image30.svg"/><Relationship Id="rId9" Type="http://schemas.openxmlformats.org/officeDocument/2006/relationships/image" Target="../media/image35.png"/><Relationship Id="rId13" Type="http://schemas.openxmlformats.org/officeDocument/2006/relationships/image" Target="../media/image68.png"/><Relationship Id="rId18" Type="http://schemas.openxmlformats.org/officeDocument/2006/relationships/image" Target="../media/image71.svg"/><Relationship Id="rId39" Type="http://schemas.openxmlformats.org/officeDocument/2006/relationships/image" Target="../media/image90.png"/><Relationship Id="rId34" Type="http://schemas.openxmlformats.org/officeDocument/2006/relationships/image" Target="../media/image85.svg"/><Relationship Id="rId50" Type="http://schemas.openxmlformats.org/officeDocument/2006/relationships/image" Target="../media/image99.svg"/><Relationship Id="rId55" Type="http://schemas.openxmlformats.org/officeDocument/2006/relationships/image" Target="../media/image104.png"/><Relationship Id="rId7" Type="http://schemas.openxmlformats.org/officeDocument/2006/relationships/image" Target="../media/image64.png"/><Relationship Id="rId71" Type="http://schemas.openxmlformats.org/officeDocument/2006/relationships/image" Target="../media/image117.png"/></Relationships>
</file>

<file path=ppt/slides/_rels/slide23.xml.rels><?xml version="1.0" encoding="UTF-8" standalone="yes"?>
<Relationships xmlns="http://schemas.openxmlformats.org/package/2006/relationships"><Relationship Id="rId8" Type="http://schemas.openxmlformats.org/officeDocument/2006/relationships/image" Target="../media/image126.svg"/><Relationship Id="rId13" Type="http://schemas.openxmlformats.org/officeDocument/2006/relationships/image" Target="../media/image131.png"/><Relationship Id="rId18" Type="http://schemas.openxmlformats.org/officeDocument/2006/relationships/image" Target="../media/image136.svg"/><Relationship Id="rId26" Type="http://schemas.openxmlformats.org/officeDocument/2006/relationships/image" Target="../media/image144.svg"/><Relationship Id="rId3" Type="http://schemas.openxmlformats.org/officeDocument/2006/relationships/image" Target="../media/image121.png"/><Relationship Id="rId21" Type="http://schemas.openxmlformats.org/officeDocument/2006/relationships/image" Target="../media/image139.png"/><Relationship Id="rId7" Type="http://schemas.openxmlformats.org/officeDocument/2006/relationships/image" Target="../media/image125.png"/><Relationship Id="rId12" Type="http://schemas.openxmlformats.org/officeDocument/2006/relationships/image" Target="../media/image130.svg"/><Relationship Id="rId17" Type="http://schemas.openxmlformats.org/officeDocument/2006/relationships/image" Target="../media/image135.png"/><Relationship Id="rId25" Type="http://schemas.openxmlformats.org/officeDocument/2006/relationships/image" Target="../media/image143.png"/><Relationship Id="rId2" Type="http://schemas.openxmlformats.org/officeDocument/2006/relationships/notesSlide" Target="../notesSlides/notesSlide21.xml"/><Relationship Id="rId16" Type="http://schemas.openxmlformats.org/officeDocument/2006/relationships/image" Target="../media/image134.svg"/><Relationship Id="rId20" Type="http://schemas.openxmlformats.org/officeDocument/2006/relationships/image" Target="../media/image138.svg"/><Relationship Id="rId1" Type="http://schemas.openxmlformats.org/officeDocument/2006/relationships/slideLayout" Target="../slideLayouts/slideLayout2.xml"/><Relationship Id="rId6" Type="http://schemas.openxmlformats.org/officeDocument/2006/relationships/image" Target="../media/image124.svg"/><Relationship Id="rId11" Type="http://schemas.openxmlformats.org/officeDocument/2006/relationships/image" Target="../media/image129.png"/><Relationship Id="rId24" Type="http://schemas.openxmlformats.org/officeDocument/2006/relationships/image" Target="../media/image142.svg"/><Relationship Id="rId5" Type="http://schemas.openxmlformats.org/officeDocument/2006/relationships/image" Target="../media/image123.png"/><Relationship Id="rId15" Type="http://schemas.openxmlformats.org/officeDocument/2006/relationships/image" Target="../media/image133.png"/><Relationship Id="rId23" Type="http://schemas.openxmlformats.org/officeDocument/2006/relationships/image" Target="../media/image141.png"/><Relationship Id="rId10" Type="http://schemas.openxmlformats.org/officeDocument/2006/relationships/image" Target="../media/image128.svg"/><Relationship Id="rId19" Type="http://schemas.openxmlformats.org/officeDocument/2006/relationships/image" Target="../media/image137.png"/><Relationship Id="rId4" Type="http://schemas.openxmlformats.org/officeDocument/2006/relationships/image" Target="../media/image122.svg"/><Relationship Id="rId9" Type="http://schemas.openxmlformats.org/officeDocument/2006/relationships/image" Target="../media/image127.png"/><Relationship Id="rId14" Type="http://schemas.openxmlformats.org/officeDocument/2006/relationships/image" Target="../media/image132.svg"/><Relationship Id="rId22" Type="http://schemas.openxmlformats.org/officeDocument/2006/relationships/image" Target="../media/image140.svg"/></Relationships>
</file>

<file path=ppt/slides/_rels/slide2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onts.google.com/specimen/Tajawal?subset=arabi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chart" Target="../charts/chart1.xml"/><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حر: شكل 1">
            <a:extLst>
              <a:ext uri="{FF2B5EF4-FFF2-40B4-BE49-F238E27FC236}">
                <a16:creationId xmlns:a16="http://schemas.microsoft.com/office/drawing/2014/main" id="{8DAB7871-80AA-7A30-F7E5-69E6F80A5293}"/>
              </a:ext>
            </a:extLst>
          </p:cNvPr>
          <p:cNvSpPr/>
          <p:nvPr/>
        </p:nvSpPr>
        <p:spPr>
          <a:xfrm flipH="1" flipV="1">
            <a:off x="-268456" y="810227"/>
            <a:ext cx="12460456" cy="4408925"/>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 name="connsiteX0" fmla="*/ 0 w 12033587"/>
              <a:gd name="connsiteY0" fmla="*/ 1320800 h 4033520"/>
              <a:gd name="connsiteX1" fmla="*/ 2011680 w 12033587"/>
              <a:gd name="connsiteY1" fmla="*/ 1320800 h 4033520"/>
              <a:gd name="connsiteX2" fmla="*/ 2235200 w 12033587"/>
              <a:gd name="connsiteY2" fmla="*/ 2722880 h 4033520"/>
              <a:gd name="connsiteX3" fmla="*/ 2458720 w 12033587"/>
              <a:gd name="connsiteY3" fmla="*/ 1076960 h 4033520"/>
              <a:gd name="connsiteX4" fmla="*/ 2854960 w 12033587"/>
              <a:gd name="connsiteY4" fmla="*/ 4033520 h 4033520"/>
              <a:gd name="connsiteX5" fmla="*/ 3108960 w 12033587"/>
              <a:gd name="connsiteY5" fmla="*/ 0 h 4033520"/>
              <a:gd name="connsiteX6" fmla="*/ 3606800 w 12033587"/>
              <a:gd name="connsiteY6" fmla="*/ 1391920 h 4033520"/>
              <a:gd name="connsiteX7" fmla="*/ 12033587 w 12033587"/>
              <a:gd name="connsiteY7" fmla="*/ 1396416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3587" h="4033520">
                <a:moveTo>
                  <a:pt x="0" y="1320800"/>
                </a:moveTo>
                <a:lnTo>
                  <a:pt x="2011680" y="1320800"/>
                </a:lnTo>
                <a:lnTo>
                  <a:pt x="2235200" y="2722880"/>
                </a:lnTo>
                <a:lnTo>
                  <a:pt x="2458720" y="1076960"/>
                </a:lnTo>
                <a:lnTo>
                  <a:pt x="2854960" y="4033520"/>
                </a:lnTo>
                <a:lnTo>
                  <a:pt x="3108960" y="0"/>
                </a:lnTo>
                <a:lnTo>
                  <a:pt x="3606800" y="1391920"/>
                </a:lnTo>
                <a:lnTo>
                  <a:pt x="12033587" y="1396416"/>
                </a:lnTo>
              </a:path>
            </a:pathLst>
          </a:custGeom>
          <a:noFill/>
          <a:ln w="152400">
            <a:solidFill>
              <a:srgbClr val="1DABE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ربع نص 2">
            <a:extLst>
              <a:ext uri="{FF2B5EF4-FFF2-40B4-BE49-F238E27FC236}">
                <a16:creationId xmlns:a16="http://schemas.microsoft.com/office/drawing/2014/main" id="{590A6FA9-8B50-DDD2-25B8-B276872472E6}"/>
              </a:ext>
            </a:extLst>
          </p:cNvPr>
          <p:cNvSpPr txBox="1"/>
          <p:nvPr/>
        </p:nvSpPr>
        <p:spPr>
          <a:xfrm>
            <a:off x="868102" y="2289538"/>
            <a:ext cx="7299906" cy="1446550"/>
          </a:xfrm>
          <a:prstGeom prst="rect">
            <a:avLst/>
          </a:prstGeom>
          <a:noFill/>
        </p:spPr>
        <p:txBody>
          <a:bodyPr wrap="square" rtlCol="1">
            <a:spAutoFit/>
          </a:bodyPr>
          <a:lstStyle/>
          <a:p>
            <a:r>
              <a:rPr lang="ar-SA" sz="8800" b="1" dirty="0">
                <a:solidFill>
                  <a:srgbClr val="FE7382"/>
                </a:solidFill>
              </a:rPr>
              <a:t>عنوان</a:t>
            </a:r>
            <a:r>
              <a:rPr lang="ar-SA" sz="8800" b="1" dirty="0">
                <a:solidFill>
                  <a:srgbClr val="4ABCEA"/>
                </a:solidFill>
              </a:rPr>
              <a:t> العرض</a:t>
            </a:r>
          </a:p>
        </p:txBody>
      </p:sp>
      <p:sp>
        <p:nvSpPr>
          <p:cNvPr id="6" name="مربع نص 5">
            <a:extLst>
              <a:ext uri="{FF2B5EF4-FFF2-40B4-BE49-F238E27FC236}">
                <a16:creationId xmlns:a16="http://schemas.microsoft.com/office/drawing/2014/main" id="{7C36867F-3123-C8E1-2797-4C43EFFBB2D7}"/>
              </a:ext>
            </a:extLst>
          </p:cNvPr>
          <p:cNvSpPr txBox="1"/>
          <p:nvPr/>
        </p:nvSpPr>
        <p:spPr>
          <a:xfrm>
            <a:off x="6492763" y="3992740"/>
            <a:ext cx="1571346" cy="369332"/>
          </a:xfrm>
          <a:prstGeom prst="rect">
            <a:avLst/>
          </a:prstGeom>
          <a:noFill/>
        </p:spPr>
        <p:txBody>
          <a:bodyPr wrap="square" rtlCol="1">
            <a:spAutoFit/>
          </a:bodyPr>
          <a:lstStyle/>
          <a:p>
            <a:pPr algn="r"/>
            <a:r>
              <a:rPr lang="ar-SA" dirty="0">
                <a:solidFill>
                  <a:schemeClr val="tx1">
                    <a:lumMod val="75000"/>
                    <a:lumOff val="25000"/>
                  </a:schemeClr>
                </a:solidFill>
              </a:rPr>
              <a:t>مقدم العرض</a:t>
            </a:r>
          </a:p>
        </p:txBody>
      </p:sp>
      <p:sp>
        <p:nvSpPr>
          <p:cNvPr id="7" name="مربع نص 6">
            <a:extLst>
              <a:ext uri="{FF2B5EF4-FFF2-40B4-BE49-F238E27FC236}">
                <a16:creationId xmlns:a16="http://schemas.microsoft.com/office/drawing/2014/main" id="{6C793C8F-A13C-B525-7C78-1F8BC470F491}"/>
              </a:ext>
            </a:extLst>
          </p:cNvPr>
          <p:cNvSpPr txBox="1"/>
          <p:nvPr/>
        </p:nvSpPr>
        <p:spPr>
          <a:xfrm>
            <a:off x="661300" y="4413567"/>
            <a:ext cx="7404079" cy="738664"/>
          </a:xfrm>
          <a:prstGeom prst="rect">
            <a:avLst/>
          </a:prstGeom>
          <a:noFill/>
        </p:spPr>
        <p:txBody>
          <a:bodyPr wrap="square" rtlCol="1">
            <a:spAutoFit/>
          </a:bodyPr>
          <a:lstStyle/>
          <a:p>
            <a:pPr rtl="0"/>
            <a:r>
              <a:rPr lang="ar-SA" sz="1400"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Tree>
    <p:extLst>
      <p:ext uri="{BB962C8B-B14F-4D97-AF65-F5344CB8AC3E}">
        <p14:creationId xmlns:p14="http://schemas.microsoft.com/office/powerpoint/2010/main" val="281626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شكل بيضاوي 34">
            <a:extLst>
              <a:ext uri="{FF2B5EF4-FFF2-40B4-BE49-F238E27FC236}">
                <a16:creationId xmlns:a16="http://schemas.microsoft.com/office/drawing/2014/main" id="{457BC302-45EA-4082-ADA3-C93CB34EBC15}"/>
              </a:ext>
            </a:extLst>
          </p:cNvPr>
          <p:cNvSpPr/>
          <p:nvPr/>
        </p:nvSpPr>
        <p:spPr>
          <a:xfrm>
            <a:off x="4762224" y="1752600"/>
            <a:ext cx="2589990" cy="2566215"/>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شكل بيضاوي 35">
            <a:extLst>
              <a:ext uri="{FF2B5EF4-FFF2-40B4-BE49-F238E27FC236}">
                <a16:creationId xmlns:a16="http://schemas.microsoft.com/office/drawing/2014/main" id="{672D7DE5-BDEA-44B1-A462-C798B363D300}"/>
              </a:ext>
            </a:extLst>
          </p:cNvPr>
          <p:cNvSpPr/>
          <p:nvPr/>
        </p:nvSpPr>
        <p:spPr>
          <a:xfrm>
            <a:off x="8452857" y="1752600"/>
            <a:ext cx="2589990" cy="2566215"/>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34" name="شكل بيضاوي 33">
            <a:extLst>
              <a:ext uri="{FF2B5EF4-FFF2-40B4-BE49-F238E27FC236}">
                <a16:creationId xmlns:a16="http://schemas.microsoft.com/office/drawing/2014/main" id="{6D67F696-A239-417A-A2DE-F4AC44C11FB3}"/>
              </a:ext>
            </a:extLst>
          </p:cNvPr>
          <p:cNvSpPr/>
          <p:nvPr/>
        </p:nvSpPr>
        <p:spPr>
          <a:xfrm>
            <a:off x="1094747" y="1752600"/>
            <a:ext cx="2589990" cy="2566215"/>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B67BC812-AA3E-4301-9323-50F1D4149F17}"/>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27" name="مربع نص 26">
            <a:extLst>
              <a:ext uri="{FF2B5EF4-FFF2-40B4-BE49-F238E27FC236}">
                <a16:creationId xmlns:a16="http://schemas.microsoft.com/office/drawing/2014/main" id="{9B601331-2392-4654-AD62-C8CF010E95BC}"/>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
        <p:nvSpPr>
          <p:cNvPr id="28" name="مربع نص 27">
            <a:extLst>
              <a:ext uri="{FF2B5EF4-FFF2-40B4-BE49-F238E27FC236}">
                <a16:creationId xmlns:a16="http://schemas.microsoft.com/office/drawing/2014/main" id="{D92C063D-7D5B-4FF6-B968-DD87B4CDD7F3}"/>
              </a:ext>
            </a:extLst>
          </p:cNvPr>
          <p:cNvSpPr txBox="1"/>
          <p:nvPr/>
        </p:nvSpPr>
        <p:spPr>
          <a:xfrm>
            <a:off x="1070143" y="4683486"/>
            <a:ext cx="2639198" cy="1292662"/>
          </a:xfrm>
          <a:prstGeom prst="rect">
            <a:avLst/>
          </a:prstGeom>
          <a:noFill/>
        </p:spPr>
        <p:txBody>
          <a:bodyPr wrap="square" rtlCol="1">
            <a:spAutoFit/>
          </a:bodyPr>
          <a:lstStyle/>
          <a:p>
            <a:pPr algn="ctr"/>
            <a:r>
              <a:rPr lang="ar-SA" sz="2400" b="1" dirty="0">
                <a:solidFill>
                  <a:srgbClr val="4ABCEA"/>
                </a:solidFill>
              </a:rPr>
              <a:t>العنوان</a:t>
            </a:r>
            <a:endParaRPr lang="ar-SA" b="1" dirty="0">
              <a:solidFill>
                <a:srgbClr val="4ABCEA"/>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2" name="مربع نص 31">
            <a:extLst>
              <a:ext uri="{FF2B5EF4-FFF2-40B4-BE49-F238E27FC236}">
                <a16:creationId xmlns:a16="http://schemas.microsoft.com/office/drawing/2014/main" id="{21248056-BAC1-4CE9-A9D8-FF67BE380EFB}"/>
              </a:ext>
            </a:extLst>
          </p:cNvPr>
          <p:cNvSpPr txBox="1"/>
          <p:nvPr/>
        </p:nvSpPr>
        <p:spPr>
          <a:xfrm>
            <a:off x="4762224" y="4683486"/>
            <a:ext cx="2639198" cy="1292662"/>
          </a:xfrm>
          <a:prstGeom prst="rect">
            <a:avLst/>
          </a:prstGeom>
          <a:noFill/>
        </p:spPr>
        <p:txBody>
          <a:bodyPr wrap="square" rtlCol="1">
            <a:spAutoFit/>
          </a:bodyPr>
          <a:lstStyle/>
          <a:p>
            <a:pPr algn="ctr"/>
            <a:r>
              <a:rPr lang="ar-SA" sz="2400" b="1" dirty="0">
                <a:solidFill>
                  <a:srgbClr val="FE7382"/>
                </a:solidFill>
              </a:rPr>
              <a:t>العنوان</a:t>
            </a:r>
            <a:endParaRPr lang="ar-SA" b="1" dirty="0">
              <a:solidFill>
                <a:srgbClr val="FE7382"/>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3" name="مربع نص 32">
            <a:extLst>
              <a:ext uri="{FF2B5EF4-FFF2-40B4-BE49-F238E27FC236}">
                <a16:creationId xmlns:a16="http://schemas.microsoft.com/office/drawing/2014/main" id="{7FF56589-C3A8-44F1-8EC9-340B92991E0E}"/>
              </a:ext>
            </a:extLst>
          </p:cNvPr>
          <p:cNvSpPr txBox="1"/>
          <p:nvPr/>
        </p:nvSpPr>
        <p:spPr>
          <a:xfrm>
            <a:off x="8471551" y="4706003"/>
            <a:ext cx="2639198" cy="1292662"/>
          </a:xfrm>
          <a:prstGeom prst="rect">
            <a:avLst/>
          </a:prstGeom>
          <a:noFill/>
        </p:spPr>
        <p:txBody>
          <a:bodyPr wrap="square" rtlCol="1">
            <a:spAutoFit/>
          </a:bodyPr>
          <a:lstStyle/>
          <a:p>
            <a:pPr algn="ctr" rtl="0"/>
            <a:r>
              <a:rPr lang="ar-SA" sz="2400" b="1" dirty="0">
                <a:solidFill>
                  <a:srgbClr val="4ABCEA"/>
                </a:solidFill>
              </a:rPr>
              <a:t>العنوان</a:t>
            </a:r>
            <a:endParaRPr lang="ar-SA" b="1" dirty="0">
              <a:solidFill>
                <a:srgbClr val="4ABCEA"/>
              </a:solidFill>
            </a:endParaRPr>
          </a:p>
          <a:p>
            <a:pPr algn="ctr" rtl="0"/>
            <a:r>
              <a:rPr lang="ar-SA" dirty="0">
                <a:solidFill>
                  <a:schemeClr val="tx1">
                    <a:lumMod val="75000"/>
                    <a:lumOff val="25000"/>
                  </a:schemeClr>
                </a:solidFill>
              </a:rPr>
              <a:t>هذا النص هو مثال لنص يمكن أن يستبدل في نفس المساحة</a:t>
            </a:r>
          </a:p>
        </p:txBody>
      </p:sp>
      <p:sp>
        <p:nvSpPr>
          <p:cNvPr id="2" name="شكل بيضاوي 1">
            <a:extLst>
              <a:ext uri="{FF2B5EF4-FFF2-40B4-BE49-F238E27FC236}">
                <a16:creationId xmlns:a16="http://schemas.microsoft.com/office/drawing/2014/main" id="{D798E093-39EA-46A6-B682-4D95AC952CED}"/>
              </a:ext>
            </a:extLst>
          </p:cNvPr>
          <p:cNvSpPr/>
          <p:nvPr/>
        </p:nvSpPr>
        <p:spPr>
          <a:xfrm>
            <a:off x="9329815" y="3506037"/>
            <a:ext cx="985520" cy="1007826"/>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نص</a:t>
            </a:r>
          </a:p>
        </p:txBody>
      </p:sp>
      <p:sp>
        <p:nvSpPr>
          <p:cNvPr id="30" name="شكل بيضاوي 29">
            <a:extLst>
              <a:ext uri="{FF2B5EF4-FFF2-40B4-BE49-F238E27FC236}">
                <a16:creationId xmlns:a16="http://schemas.microsoft.com/office/drawing/2014/main" id="{46311F5F-78C0-4BBB-8AD3-486385DE5FBB}"/>
              </a:ext>
            </a:extLst>
          </p:cNvPr>
          <p:cNvSpPr/>
          <p:nvPr/>
        </p:nvSpPr>
        <p:spPr>
          <a:xfrm>
            <a:off x="5589063" y="3506037"/>
            <a:ext cx="985520" cy="1007826"/>
          </a:xfrm>
          <a:prstGeom prst="ellipse">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نص</a:t>
            </a:r>
          </a:p>
        </p:txBody>
      </p:sp>
      <p:sp>
        <p:nvSpPr>
          <p:cNvPr id="31" name="شكل بيضاوي 30">
            <a:extLst>
              <a:ext uri="{FF2B5EF4-FFF2-40B4-BE49-F238E27FC236}">
                <a16:creationId xmlns:a16="http://schemas.microsoft.com/office/drawing/2014/main" id="{D22AF6E9-CD41-41ED-B221-6F2E02EBE60F}"/>
              </a:ext>
            </a:extLst>
          </p:cNvPr>
          <p:cNvSpPr/>
          <p:nvPr/>
        </p:nvSpPr>
        <p:spPr>
          <a:xfrm>
            <a:off x="1896982" y="3506037"/>
            <a:ext cx="985520" cy="1007826"/>
          </a:xfrm>
          <a:prstGeom prst="ellipse">
            <a:avLst/>
          </a:pr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b="1" dirty="0"/>
              <a:t>نص</a:t>
            </a:r>
          </a:p>
        </p:txBody>
      </p:sp>
    </p:spTree>
    <p:extLst>
      <p:ext uri="{BB962C8B-B14F-4D97-AF65-F5344CB8AC3E}">
        <p14:creationId xmlns:p14="http://schemas.microsoft.com/office/powerpoint/2010/main" val="214944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شكل حر: شكل 88">
            <a:extLst>
              <a:ext uri="{FF2B5EF4-FFF2-40B4-BE49-F238E27FC236}">
                <a16:creationId xmlns:a16="http://schemas.microsoft.com/office/drawing/2014/main" id="{12026A2D-BF67-ACBB-9FAD-4ED19CF38147}"/>
              </a:ext>
            </a:extLst>
          </p:cNvPr>
          <p:cNvSpPr/>
          <p:nvPr/>
        </p:nvSpPr>
        <p:spPr>
          <a:xfrm>
            <a:off x="1050428" y="1364424"/>
            <a:ext cx="4156775" cy="4150033"/>
          </a:xfrm>
          <a:custGeom>
            <a:avLst/>
            <a:gdLst>
              <a:gd name="connsiteX0" fmla="*/ 0 w 5635879"/>
              <a:gd name="connsiteY0" fmla="*/ 2817891 h 5626739"/>
              <a:gd name="connsiteX1" fmla="*/ 699 w 5635879"/>
              <a:gd name="connsiteY1" fmla="*/ 2767028 h 5626739"/>
              <a:gd name="connsiteX2" fmla="*/ 1233 w 5635879"/>
              <a:gd name="connsiteY2" fmla="*/ 2738843 h 5626739"/>
              <a:gd name="connsiteX3" fmla="*/ 2562 w 5635879"/>
              <a:gd name="connsiteY3" fmla="*/ 2704683 h 5626739"/>
              <a:gd name="connsiteX4" fmla="*/ 4330 w 5635879"/>
              <a:gd name="connsiteY4" fmla="*/ 2664672 h 5626739"/>
              <a:gd name="connsiteX5" fmla="*/ 7276 w 5635879"/>
              <a:gd name="connsiteY5" fmla="*/ 2618920 h 5626739"/>
              <a:gd name="connsiteX6" fmla="*/ 34091 w 5635879"/>
              <a:gd name="connsiteY6" fmla="*/ 2381309 h 5626739"/>
              <a:gd name="connsiteX7" fmla="*/ 102466 w 5635879"/>
              <a:gd name="connsiteY7" fmla="*/ 2065183 h 5626739"/>
              <a:gd name="connsiteX8" fmla="*/ 108536 w 5635879"/>
              <a:gd name="connsiteY8" fmla="*/ 2043122 h 5626739"/>
              <a:gd name="connsiteX9" fmla="*/ 115154 w 5635879"/>
              <a:gd name="connsiteY9" fmla="*/ 2020897 h 5626739"/>
              <a:gd name="connsiteX10" fmla="*/ 128760 w 5635879"/>
              <a:gd name="connsiteY10" fmla="*/ 1975638 h 5626739"/>
              <a:gd name="connsiteX11" fmla="*/ 159906 w 5635879"/>
              <a:gd name="connsiteY11" fmla="*/ 1882614 h 5626739"/>
              <a:gd name="connsiteX12" fmla="*/ 195669 w 5635879"/>
              <a:gd name="connsiteY12" fmla="*/ 1786300 h 5626739"/>
              <a:gd name="connsiteX13" fmla="*/ 237091 w 5635879"/>
              <a:gd name="connsiteY13" fmla="*/ 1687301 h 5626739"/>
              <a:gd name="connsiteX14" fmla="*/ 462603 w 5635879"/>
              <a:gd name="connsiteY14" fmla="*/ 1272382 h 5626739"/>
              <a:gd name="connsiteX15" fmla="*/ 798762 w 5635879"/>
              <a:gd name="connsiteY15" fmla="*/ 853859 h 5626739"/>
              <a:gd name="connsiteX16" fmla="*/ 1255884 w 5635879"/>
              <a:gd name="connsiteY16" fmla="*/ 473291 h 5626739"/>
              <a:gd name="connsiteX17" fmla="*/ 1529505 w 5635879"/>
              <a:gd name="connsiteY17" fmla="*/ 312015 h 5626739"/>
              <a:gd name="connsiteX18" fmla="*/ 1830956 w 5635879"/>
              <a:gd name="connsiteY18" fmla="*/ 178445 h 5626739"/>
              <a:gd name="connsiteX19" fmla="*/ 2157002 w 5635879"/>
              <a:gd name="connsiteY19" fmla="*/ 78514 h 5626739"/>
              <a:gd name="connsiteX20" fmla="*/ 2241861 w 5635879"/>
              <a:gd name="connsiteY20" fmla="*/ 59372 h 5626739"/>
              <a:gd name="connsiteX21" fmla="*/ 2284749 w 5635879"/>
              <a:gd name="connsiteY21" fmla="*/ 50863 h 5626739"/>
              <a:gd name="connsiteX22" fmla="*/ 2327870 w 5635879"/>
              <a:gd name="connsiteY22" fmla="*/ 42765 h 5626739"/>
              <a:gd name="connsiteX23" fmla="*/ 2371347 w 5635879"/>
              <a:gd name="connsiteY23" fmla="*/ 35599 h 5626739"/>
              <a:gd name="connsiteX24" fmla="*/ 2393134 w 5635879"/>
              <a:gd name="connsiteY24" fmla="*/ 32009 h 5626739"/>
              <a:gd name="connsiteX25" fmla="*/ 2415057 w 5635879"/>
              <a:gd name="connsiteY25" fmla="*/ 28953 h 5626739"/>
              <a:gd name="connsiteX26" fmla="*/ 2459001 w 5635879"/>
              <a:gd name="connsiteY26" fmla="*/ 22842 h 5626739"/>
              <a:gd name="connsiteX27" fmla="*/ 2503218 w 5635879"/>
              <a:gd name="connsiteY27" fmla="*/ 17717 h 5626739"/>
              <a:gd name="connsiteX28" fmla="*/ 2592256 w 5635879"/>
              <a:gd name="connsiteY28" fmla="*/ 9112 h 5626739"/>
              <a:gd name="connsiteX29" fmla="*/ 2637117 w 5635879"/>
              <a:gd name="connsiteY29" fmla="*/ 5974 h 5626739"/>
              <a:gd name="connsiteX30" fmla="*/ 2682156 w 5635879"/>
              <a:gd name="connsiteY30" fmla="*/ 3289 h 5626739"/>
              <a:gd name="connsiteX31" fmla="*/ 2727484 w 5635879"/>
              <a:gd name="connsiteY31" fmla="*/ 1617 h 5626739"/>
              <a:gd name="connsiteX32" fmla="*/ 2750188 w 5635879"/>
              <a:gd name="connsiteY32" fmla="*/ 795 h 5626739"/>
              <a:gd name="connsiteX33" fmla="*/ 2772811 w 5635879"/>
              <a:gd name="connsiteY33" fmla="*/ 534 h 5626739"/>
              <a:gd name="connsiteX34" fmla="*/ 2818124 w 5635879"/>
              <a:gd name="connsiteY34" fmla="*/ 0 h 5626739"/>
              <a:gd name="connsiteX35" fmla="*/ 2863945 w 5635879"/>
              <a:gd name="connsiteY35" fmla="*/ 507 h 5626739"/>
              <a:gd name="connsiteX36" fmla="*/ 2955654 w 5635879"/>
              <a:gd name="connsiteY36" fmla="*/ 3302 h 5626739"/>
              <a:gd name="connsiteX37" fmla="*/ 3001653 w 5635879"/>
              <a:gd name="connsiteY37" fmla="*/ 5974 h 5626739"/>
              <a:gd name="connsiteX38" fmla="*/ 3047761 w 5635879"/>
              <a:gd name="connsiteY38" fmla="*/ 9153 h 5626739"/>
              <a:gd name="connsiteX39" fmla="*/ 3140156 w 5635879"/>
              <a:gd name="connsiteY39" fmla="*/ 18210 h 5626739"/>
              <a:gd name="connsiteX40" fmla="*/ 3186442 w 5635879"/>
              <a:gd name="connsiteY40" fmla="*/ 23691 h 5626739"/>
              <a:gd name="connsiteX41" fmla="*/ 3232715 w 5635879"/>
              <a:gd name="connsiteY41" fmla="*/ 30200 h 5626739"/>
              <a:gd name="connsiteX42" fmla="*/ 3279028 w 5635879"/>
              <a:gd name="connsiteY42" fmla="*/ 37448 h 5626739"/>
              <a:gd name="connsiteX43" fmla="*/ 3325356 w 5635879"/>
              <a:gd name="connsiteY43" fmla="*/ 45272 h 5626739"/>
              <a:gd name="connsiteX44" fmla="*/ 3417860 w 5635879"/>
              <a:gd name="connsiteY44" fmla="*/ 63825 h 5626739"/>
              <a:gd name="connsiteX45" fmla="*/ 3602197 w 5635879"/>
              <a:gd name="connsiteY45" fmla="*/ 110180 h 5626739"/>
              <a:gd name="connsiteX46" fmla="*/ 3693688 w 5635879"/>
              <a:gd name="connsiteY46" fmla="*/ 138379 h 5626739"/>
              <a:gd name="connsiteX47" fmla="*/ 3784643 w 5635879"/>
              <a:gd name="connsiteY47" fmla="*/ 169634 h 5626739"/>
              <a:gd name="connsiteX48" fmla="*/ 3829792 w 5635879"/>
              <a:gd name="connsiteY48" fmla="*/ 186680 h 5626739"/>
              <a:gd name="connsiteX49" fmla="*/ 3852360 w 5635879"/>
              <a:gd name="connsiteY49" fmla="*/ 195285 h 5626739"/>
              <a:gd name="connsiteX50" fmla="*/ 3874777 w 5635879"/>
              <a:gd name="connsiteY50" fmla="*/ 204384 h 5626739"/>
              <a:gd name="connsiteX51" fmla="*/ 3919625 w 5635879"/>
              <a:gd name="connsiteY51" fmla="*/ 222772 h 5626739"/>
              <a:gd name="connsiteX52" fmla="*/ 3964102 w 5635879"/>
              <a:gd name="connsiteY52" fmla="*/ 242284 h 5626739"/>
              <a:gd name="connsiteX53" fmla="*/ 4631213 w 5635879"/>
              <a:gd name="connsiteY53" fmla="*/ 659807 h 5626739"/>
              <a:gd name="connsiteX54" fmla="*/ 5168041 w 5635879"/>
              <a:gd name="connsiteY54" fmla="*/ 1261036 h 5626739"/>
              <a:gd name="connsiteX55" fmla="*/ 5516394 w 5635879"/>
              <a:gd name="connsiteY55" fmla="*/ 2001796 h 5626739"/>
              <a:gd name="connsiteX56" fmla="*/ 5635879 w 5635879"/>
              <a:gd name="connsiteY56" fmla="*/ 2817878 h 5626739"/>
              <a:gd name="connsiteX57" fmla="*/ 5514778 w 5635879"/>
              <a:gd name="connsiteY57" fmla="*/ 3633452 h 5626739"/>
              <a:gd name="connsiteX58" fmla="*/ 5165260 w 5635879"/>
              <a:gd name="connsiteY58" fmla="*/ 4372842 h 5626739"/>
              <a:gd name="connsiteX59" fmla="*/ 4628020 w 5635879"/>
              <a:gd name="connsiteY59" fmla="*/ 4972085 h 5626739"/>
              <a:gd name="connsiteX60" fmla="*/ 3961444 w 5635879"/>
              <a:gd name="connsiteY60" fmla="*/ 5387415 h 5626739"/>
              <a:gd name="connsiteX61" fmla="*/ 3917021 w 5635879"/>
              <a:gd name="connsiteY61" fmla="*/ 5406776 h 5626739"/>
              <a:gd name="connsiteX62" fmla="*/ 3872256 w 5635879"/>
              <a:gd name="connsiteY62" fmla="*/ 5425028 h 5626739"/>
              <a:gd name="connsiteX63" fmla="*/ 3849880 w 5635879"/>
              <a:gd name="connsiteY63" fmla="*/ 5434085 h 5626739"/>
              <a:gd name="connsiteX64" fmla="*/ 3827340 w 5635879"/>
              <a:gd name="connsiteY64" fmla="*/ 5442607 h 5626739"/>
              <a:gd name="connsiteX65" fmla="*/ 3782273 w 5635879"/>
              <a:gd name="connsiteY65" fmla="*/ 5459517 h 5626739"/>
              <a:gd name="connsiteX66" fmla="*/ 3691481 w 5635879"/>
              <a:gd name="connsiteY66" fmla="*/ 5490497 h 5626739"/>
              <a:gd name="connsiteX67" fmla="*/ 3600183 w 5635879"/>
              <a:gd name="connsiteY67" fmla="*/ 5518477 h 5626739"/>
              <a:gd name="connsiteX68" fmla="*/ 3416243 w 5635879"/>
              <a:gd name="connsiteY68" fmla="*/ 5564325 h 5626739"/>
              <a:gd name="connsiteX69" fmla="*/ 3323972 w 5635879"/>
              <a:gd name="connsiteY69" fmla="*/ 5582632 h 5626739"/>
              <a:gd name="connsiteX70" fmla="*/ 3277754 w 5635879"/>
              <a:gd name="connsiteY70" fmla="*/ 5590346 h 5626739"/>
              <a:gd name="connsiteX71" fmla="*/ 3231564 w 5635879"/>
              <a:gd name="connsiteY71" fmla="*/ 5597457 h 5626739"/>
              <a:gd name="connsiteX72" fmla="*/ 3185401 w 5635879"/>
              <a:gd name="connsiteY72" fmla="*/ 5603884 h 5626739"/>
              <a:gd name="connsiteX73" fmla="*/ 3139238 w 5635879"/>
              <a:gd name="connsiteY73" fmla="*/ 5609242 h 5626739"/>
              <a:gd name="connsiteX74" fmla="*/ 3047103 w 5635879"/>
              <a:gd name="connsiteY74" fmla="*/ 5618079 h 5626739"/>
              <a:gd name="connsiteX75" fmla="*/ 3001118 w 5635879"/>
              <a:gd name="connsiteY75" fmla="*/ 5621162 h 5626739"/>
              <a:gd name="connsiteX76" fmla="*/ 2955243 w 5635879"/>
              <a:gd name="connsiteY76" fmla="*/ 5623725 h 5626739"/>
              <a:gd name="connsiteX77" fmla="*/ 2863808 w 5635879"/>
              <a:gd name="connsiteY77" fmla="*/ 5626328 h 5626739"/>
              <a:gd name="connsiteX78" fmla="*/ 2818275 w 5635879"/>
              <a:gd name="connsiteY78" fmla="*/ 5626739 h 5626739"/>
              <a:gd name="connsiteX79" fmla="*/ 2772907 w 5635879"/>
              <a:gd name="connsiteY79" fmla="*/ 5626109 h 5626739"/>
              <a:gd name="connsiteX80" fmla="*/ 2750257 w 5635879"/>
              <a:gd name="connsiteY80" fmla="*/ 5625807 h 5626739"/>
              <a:gd name="connsiteX81" fmla="*/ 2727662 w 5635879"/>
              <a:gd name="connsiteY81" fmla="*/ 5624944 h 5626739"/>
              <a:gd name="connsiteX82" fmla="*/ 2682581 w 5635879"/>
              <a:gd name="connsiteY82" fmla="*/ 5623190 h 5626739"/>
              <a:gd name="connsiteX83" fmla="*/ 2637706 w 5635879"/>
              <a:gd name="connsiteY83" fmla="*/ 5620409 h 5626739"/>
              <a:gd name="connsiteX84" fmla="*/ 2593037 w 5635879"/>
              <a:gd name="connsiteY84" fmla="*/ 5617189 h 5626739"/>
              <a:gd name="connsiteX85" fmla="*/ 2504301 w 5635879"/>
              <a:gd name="connsiteY85" fmla="*/ 5608405 h 5626739"/>
              <a:gd name="connsiteX86" fmla="*/ 2460248 w 5635879"/>
              <a:gd name="connsiteY86" fmla="*/ 5603226 h 5626739"/>
              <a:gd name="connsiteX87" fmla="*/ 2416483 w 5635879"/>
              <a:gd name="connsiteY87" fmla="*/ 5597047 h 5626739"/>
              <a:gd name="connsiteX88" fmla="*/ 2394641 w 5635879"/>
              <a:gd name="connsiteY88" fmla="*/ 5593964 h 5626739"/>
              <a:gd name="connsiteX89" fmla="*/ 2372937 w 5635879"/>
              <a:gd name="connsiteY89" fmla="*/ 5590346 h 5626739"/>
              <a:gd name="connsiteX90" fmla="*/ 2329651 w 5635879"/>
              <a:gd name="connsiteY90" fmla="*/ 5583138 h 5626739"/>
              <a:gd name="connsiteX91" fmla="*/ 2286694 w 5635879"/>
              <a:gd name="connsiteY91" fmla="*/ 5574972 h 5626739"/>
              <a:gd name="connsiteX92" fmla="*/ 2243971 w 5635879"/>
              <a:gd name="connsiteY92" fmla="*/ 5566422 h 5626739"/>
              <a:gd name="connsiteX93" fmla="*/ 2159482 w 5635879"/>
              <a:gd name="connsiteY93" fmla="*/ 5547184 h 5626739"/>
              <a:gd name="connsiteX94" fmla="*/ 1834902 w 5635879"/>
              <a:gd name="connsiteY94" fmla="*/ 5446979 h 5626739"/>
              <a:gd name="connsiteX95" fmla="*/ 1534931 w 5635879"/>
              <a:gd name="connsiteY95" fmla="*/ 5313340 h 5626739"/>
              <a:gd name="connsiteX96" fmla="*/ 1262804 w 5635879"/>
              <a:gd name="connsiteY96" fmla="*/ 5152188 h 5626739"/>
              <a:gd name="connsiteX97" fmla="*/ 808559 w 5635879"/>
              <a:gd name="connsiteY97" fmla="*/ 4772442 h 5626739"/>
              <a:gd name="connsiteX98" fmla="*/ 474922 w 5635879"/>
              <a:gd name="connsiteY98" fmla="*/ 4355330 h 5626739"/>
              <a:gd name="connsiteX99" fmla="*/ 251465 w 5635879"/>
              <a:gd name="connsiteY99" fmla="*/ 3942220 h 5626739"/>
              <a:gd name="connsiteX100" fmla="*/ 210481 w 5635879"/>
              <a:gd name="connsiteY100" fmla="*/ 3843686 h 5626739"/>
              <a:gd name="connsiteX101" fmla="*/ 175129 w 5635879"/>
              <a:gd name="connsiteY101" fmla="*/ 3747825 h 5626739"/>
              <a:gd name="connsiteX102" fmla="*/ 144354 w 5635879"/>
              <a:gd name="connsiteY102" fmla="*/ 3655293 h 5626739"/>
              <a:gd name="connsiteX103" fmla="*/ 130925 w 5635879"/>
              <a:gd name="connsiteY103" fmla="*/ 3610268 h 5626739"/>
              <a:gd name="connsiteX104" fmla="*/ 124389 w 5635879"/>
              <a:gd name="connsiteY104" fmla="*/ 3588166 h 5626739"/>
              <a:gd name="connsiteX105" fmla="*/ 118402 w 5635879"/>
              <a:gd name="connsiteY105" fmla="*/ 3566215 h 5626739"/>
              <a:gd name="connsiteX106" fmla="*/ 51082 w 5635879"/>
              <a:gd name="connsiteY106" fmla="*/ 3251857 h 5626739"/>
              <a:gd name="connsiteX107" fmla="*/ 24924 w 5635879"/>
              <a:gd name="connsiteY107" fmla="*/ 3015643 h 5626739"/>
              <a:gd name="connsiteX108" fmla="*/ 22088 w 5635879"/>
              <a:gd name="connsiteY108" fmla="*/ 2970165 h 5626739"/>
              <a:gd name="connsiteX109" fmla="*/ 20416 w 5635879"/>
              <a:gd name="connsiteY109" fmla="*/ 2930387 h 5626739"/>
              <a:gd name="connsiteX110" fmla="*/ 19142 w 5635879"/>
              <a:gd name="connsiteY110" fmla="*/ 2896433 h 5626739"/>
              <a:gd name="connsiteX111" fmla="*/ 18663 w 5635879"/>
              <a:gd name="connsiteY111" fmla="*/ 2868439 h 5626739"/>
              <a:gd name="connsiteX112" fmla="*/ 18073 w 5635879"/>
              <a:gd name="connsiteY112" fmla="*/ 2817878 h 5626739"/>
              <a:gd name="connsiteX113" fmla="*/ 0 w 5635879"/>
              <a:gd name="connsiteY113" fmla="*/ 2817878 h 5626739"/>
              <a:gd name="connsiteX114" fmla="*/ 18018 w 5635879"/>
              <a:gd name="connsiteY114" fmla="*/ 2817891 h 5626739"/>
              <a:gd name="connsiteX115" fmla="*/ 18717 w 5635879"/>
              <a:gd name="connsiteY115" fmla="*/ 2868453 h 5626739"/>
              <a:gd name="connsiteX116" fmla="*/ 19265 w 5635879"/>
              <a:gd name="connsiteY116" fmla="*/ 2896447 h 5626739"/>
              <a:gd name="connsiteX117" fmla="*/ 20595 w 5635879"/>
              <a:gd name="connsiteY117" fmla="*/ 2930387 h 5626739"/>
              <a:gd name="connsiteX118" fmla="*/ 22348 w 5635879"/>
              <a:gd name="connsiteY118" fmla="*/ 2970165 h 5626739"/>
              <a:gd name="connsiteX119" fmla="*/ 25267 w 5635879"/>
              <a:gd name="connsiteY119" fmla="*/ 3015616 h 5626739"/>
              <a:gd name="connsiteX120" fmla="*/ 51904 w 5635879"/>
              <a:gd name="connsiteY120" fmla="*/ 3251720 h 5626739"/>
              <a:gd name="connsiteX121" fmla="*/ 119854 w 5635879"/>
              <a:gd name="connsiteY121" fmla="*/ 3565804 h 5626739"/>
              <a:gd name="connsiteX122" fmla="*/ 125869 w 5635879"/>
              <a:gd name="connsiteY122" fmla="*/ 3587728 h 5626739"/>
              <a:gd name="connsiteX123" fmla="*/ 132460 w 5635879"/>
              <a:gd name="connsiteY123" fmla="*/ 3609788 h 5626739"/>
              <a:gd name="connsiteX124" fmla="*/ 145971 w 5635879"/>
              <a:gd name="connsiteY124" fmla="*/ 3654773 h 5626739"/>
              <a:gd name="connsiteX125" fmla="*/ 176897 w 5635879"/>
              <a:gd name="connsiteY125" fmla="*/ 3747181 h 5626739"/>
              <a:gd name="connsiteX126" fmla="*/ 212440 w 5635879"/>
              <a:gd name="connsiteY126" fmla="*/ 3842878 h 5626739"/>
              <a:gd name="connsiteX127" fmla="*/ 253588 w 5635879"/>
              <a:gd name="connsiteY127" fmla="*/ 3941233 h 5626739"/>
              <a:gd name="connsiteX128" fmla="*/ 477676 w 5635879"/>
              <a:gd name="connsiteY128" fmla="*/ 4353494 h 5626739"/>
              <a:gd name="connsiteX129" fmla="*/ 811697 w 5635879"/>
              <a:gd name="connsiteY129" fmla="*/ 4769332 h 5626739"/>
              <a:gd name="connsiteX130" fmla="*/ 1265901 w 5635879"/>
              <a:gd name="connsiteY130" fmla="*/ 5147487 h 5626739"/>
              <a:gd name="connsiteX131" fmla="*/ 1537782 w 5635879"/>
              <a:gd name="connsiteY131" fmla="*/ 5307736 h 5626739"/>
              <a:gd name="connsiteX132" fmla="*/ 1837300 w 5635879"/>
              <a:gd name="connsiteY132" fmla="*/ 5440443 h 5626739"/>
              <a:gd name="connsiteX133" fmla="*/ 2161236 w 5635879"/>
              <a:gd name="connsiteY133" fmla="*/ 5539743 h 5626739"/>
              <a:gd name="connsiteX134" fmla="*/ 2245533 w 5635879"/>
              <a:gd name="connsiteY134" fmla="*/ 5558734 h 5626739"/>
              <a:gd name="connsiteX135" fmla="*/ 2288161 w 5635879"/>
              <a:gd name="connsiteY135" fmla="*/ 5567203 h 5626739"/>
              <a:gd name="connsiteX136" fmla="*/ 2331007 w 5635879"/>
              <a:gd name="connsiteY136" fmla="*/ 5575259 h 5626739"/>
              <a:gd name="connsiteX137" fmla="*/ 2374197 w 5635879"/>
              <a:gd name="connsiteY137" fmla="*/ 5582371 h 5626739"/>
              <a:gd name="connsiteX138" fmla="*/ 2395861 w 5635879"/>
              <a:gd name="connsiteY138" fmla="*/ 5585934 h 5626739"/>
              <a:gd name="connsiteX139" fmla="*/ 2417634 w 5635879"/>
              <a:gd name="connsiteY139" fmla="*/ 5588962 h 5626739"/>
              <a:gd name="connsiteX140" fmla="*/ 2461289 w 5635879"/>
              <a:gd name="connsiteY140" fmla="*/ 5595032 h 5626739"/>
              <a:gd name="connsiteX141" fmla="*/ 2505219 w 5635879"/>
              <a:gd name="connsiteY141" fmla="*/ 5600116 h 5626739"/>
              <a:gd name="connsiteX142" fmla="*/ 2593694 w 5635879"/>
              <a:gd name="connsiteY142" fmla="*/ 5608680 h 5626739"/>
              <a:gd name="connsiteX143" fmla="*/ 2638268 w 5635879"/>
              <a:gd name="connsiteY143" fmla="*/ 5611803 h 5626739"/>
              <a:gd name="connsiteX144" fmla="*/ 2682992 w 5635879"/>
              <a:gd name="connsiteY144" fmla="*/ 5614476 h 5626739"/>
              <a:gd name="connsiteX145" fmla="*/ 2727936 w 5635879"/>
              <a:gd name="connsiteY145" fmla="*/ 5616134 h 5626739"/>
              <a:gd name="connsiteX146" fmla="*/ 2750435 w 5635879"/>
              <a:gd name="connsiteY146" fmla="*/ 5616956 h 5626739"/>
              <a:gd name="connsiteX147" fmla="*/ 2773003 w 5635879"/>
              <a:gd name="connsiteY147" fmla="*/ 5617230 h 5626739"/>
              <a:gd name="connsiteX148" fmla="*/ 2818248 w 5635879"/>
              <a:gd name="connsiteY148" fmla="*/ 5617751 h 5626739"/>
              <a:gd name="connsiteX149" fmla="*/ 2863657 w 5635879"/>
              <a:gd name="connsiteY149" fmla="*/ 5617258 h 5626739"/>
              <a:gd name="connsiteX150" fmla="*/ 2954777 w 5635879"/>
              <a:gd name="connsiteY150" fmla="*/ 5614476 h 5626739"/>
              <a:gd name="connsiteX151" fmla="*/ 3000474 w 5635879"/>
              <a:gd name="connsiteY151" fmla="*/ 5611831 h 5626739"/>
              <a:gd name="connsiteX152" fmla="*/ 3046281 w 5635879"/>
              <a:gd name="connsiteY152" fmla="*/ 5608680 h 5626739"/>
              <a:gd name="connsiteX153" fmla="*/ 3138087 w 5635879"/>
              <a:gd name="connsiteY153" fmla="*/ 5599691 h 5626739"/>
              <a:gd name="connsiteX154" fmla="*/ 3184085 w 5635879"/>
              <a:gd name="connsiteY154" fmla="*/ 5594237 h 5626739"/>
              <a:gd name="connsiteX155" fmla="*/ 3230084 w 5635879"/>
              <a:gd name="connsiteY155" fmla="*/ 5587743 h 5626739"/>
              <a:gd name="connsiteX156" fmla="*/ 3276083 w 5635879"/>
              <a:gd name="connsiteY156" fmla="*/ 5580562 h 5626739"/>
              <a:gd name="connsiteX157" fmla="*/ 3322122 w 5635879"/>
              <a:gd name="connsiteY157" fmla="*/ 5572779 h 5626739"/>
              <a:gd name="connsiteX158" fmla="*/ 3414037 w 5635879"/>
              <a:gd name="connsiteY158" fmla="*/ 5554350 h 5626739"/>
              <a:gd name="connsiteX159" fmla="*/ 3597196 w 5635879"/>
              <a:gd name="connsiteY159" fmla="*/ 5508297 h 5626739"/>
              <a:gd name="connsiteX160" fmla="*/ 3688111 w 5635879"/>
              <a:gd name="connsiteY160" fmla="*/ 5480248 h 5626739"/>
              <a:gd name="connsiteX161" fmla="*/ 3778477 w 5635879"/>
              <a:gd name="connsiteY161" fmla="*/ 5449185 h 5626739"/>
              <a:gd name="connsiteX162" fmla="*/ 3823325 w 5635879"/>
              <a:gd name="connsiteY162" fmla="*/ 5432262 h 5626739"/>
              <a:gd name="connsiteX163" fmla="*/ 3845769 w 5635879"/>
              <a:gd name="connsiteY163" fmla="*/ 5423699 h 5626739"/>
              <a:gd name="connsiteX164" fmla="*/ 3868036 w 5635879"/>
              <a:gd name="connsiteY164" fmla="*/ 5414655 h 5626739"/>
              <a:gd name="connsiteX165" fmla="*/ 3912582 w 5635879"/>
              <a:gd name="connsiteY165" fmla="*/ 5396362 h 5626739"/>
              <a:gd name="connsiteX166" fmla="*/ 3956772 w 5635879"/>
              <a:gd name="connsiteY166" fmla="*/ 5376988 h 5626739"/>
              <a:gd name="connsiteX167" fmla="*/ 4619607 w 5635879"/>
              <a:gd name="connsiteY167" fmla="*/ 4962123 h 5626739"/>
              <a:gd name="connsiteX168" fmla="*/ 5153010 w 5635879"/>
              <a:gd name="connsiteY168" fmla="*/ 4364716 h 5626739"/>
              <a:gd name="connsiteX169" fmla="*/ 5499116 w 5635879"/>
              <a:gd name="connsiteY169" fmla="*/ 3628725 h 5626739"/>
              <a:gd name="connsiteX170" fmla="*/ 5617833 w 5635879"/>
              <a:gd name="connsiteY170" fmla="*/ 2817878 h 5626739"/>
              <a:gd name="connsiteX171" fmla="*/ 5497513 w 5635879"/>
              <a:gd name="connsiteY171" fmla="*/ 2007510 h 5626739"/>
              <a:gd name="connsiteX172" fmla="*/ 5150228 w 5635879"/>
              <a:gd name="connsiteY172" fmla="*/ 1272875 h 5626739"/>
              <a:gd name="connsiteX173" fmla="*/ 4616387 w 5635879"/>
              <a:gd name="connsiteY173" fmla="*/ 677455 h 5626739"/>
              <a:gd name="connsiteX174" fmla="*/ 3954086 w 5635879"/>
              <a:gd name="connsiteY174" fmla="*/ 264797 h 5626739"/>
              <a:gd name="connsiteX175" fmla="*/ 3909964 w 5635879"/>
              <a:gd name="connsiteY175" fmla="*/ 245559 h 5626739"/>
              <a:gd name="connsiteX176" fmla="*/ 3865487 w 5635879"/>
              <a:gd name="connsiteY176" fmla="*/ 227417 h 5626739"/>
              <a:gd name="connsiteX177" fmla="*/ 3843248 w 5635879"/>
              <a:gd name="connsiteY177" fmla="*/ 218442 h 5626739"/>
              <a:gd name="connsiteX178" fmla="*/ 3820858 w 5635879"/>
              <a:gd name="connsiteY178" fmla="*/ 209960 h 5626739"/>
              <a:gd name="connsiteX179" fmla="*/ 3776079 w 5635879"/>
              <a:gd name="connsiteY179" fmla="*/ 193148 h 5626739"/>
              <a:gd name="connsiteX180" fmla="*/ 3685877 w 5635879"/>
              <a:gd name="connsiteY180" fmla="*/ 162359 h 5626739"/>
              <a:gd name="connsiteX181" fmla="*/ 3595168 w 5635879"/>
              <a:gd name="connsiteY181" fmla="*/ 134570 h 5626739"/>
              <a:gd name="connsiteX182" fmla="*/ 3412420 w 5635879"/>
              <a:gd name="connsiteY182" fmla="*/ 89024 h 5626739"/>
              <a:gd name="connsiteX183" fmla="*/ 3320724 w 5635879"/>
              <a:gd name="connsiteY183" fmla="*/ 70841 h 5626739"/>
              <a:gd name="connsiteX184" fmla="*/ 3274808 w 5635879"/>
              <a:gd name="connsiteY184" fmla="*/ 63168 h 5626739"/>
              <a:gd name="connsiteX185" fmla="*/ 3228919 w 5635879"/>
              <a:gd name="connsiteY185" fmla="*/ 56083 h 5626739"/>
              <a:gd name="connsiteX186" fmla="*/ 3183058 w 5635879"/>
              <a:gd name="connsiteY186" fmla="*/ 49712 h 5626739"/>
              <a:gd name="connsiteX187" fmla="*/ 3137182 w 5635879"/>
              <a:gd name="connsiteY187" fmla="*/ 44395 h 5626739"/>
              <a:gd name="connsiteX188" fmla="*/ 3045637 w 5635879"/>
              <a:gd name="connsiteY188" fmla="*/ 35612 h 5626739"/>
              <a:gd name="connsiteX189" fmla="*/ 2999954 w 5635879"/>
              <a:gd name="connsiteY189" fmla="*/ 32543 h 5626739"/>
              <a:gd name="connsiteX190" fmla="*/ 2954366 w 5635879"/>
              <a:gd name="connsiteY190" fmla="*/ 30008 h 5626739"/>
              <a:gd name="connsiteX191" fmla="*/ 2863506 w 5635879"/>
              <a:gd name="connsiteY191" fmla="*/ 27432 h 5626739"/>
              <a:gd name="connsiteX192" fmla="*/ 2818412 w 5635879"/>
              <a:gd name="connsiteY192" fmla="*/ 27007 h 5626739"/>
              <a:gd name="connsiteX193" fmla="*/ 2773099 w 5635879"/>
              <a:gd name="connsiteY193" fmla="*/ 27638 h 5626739"/>
              <a:gd name="connsiteX194" fmla="*/ 2750504 w 5635879"/>
              <a:gd name="connsiteY194" fmla="*/ 27925 h 5626739"/>
              <a:gd name="connsiteX195" fmla="*/ 2728128 w 5635879"/>
              <a:gd name="connsiteY195" fmla="*/ 28802 h 5626739"/>
              <a:gd name="connsiteX196" fmla="*/ 2683431 w 5635879"/>
              <a:gd name="connsiteY196" fmla="*/ 30556 h 5626739"/>
              <a:gd name="connsiteX197" fmla="*/ 2638843 w 5635879"/>
              <a:gd name="connsiteY197" fmla="*/ 33310 h 5626739"/>
              <a:gd name="connsiteX198" fmla="*/ 2594448 w 5635879"/>
              <a:gd name="connsiteY198" fmla="*/ 36503 h 5626739"/>
              <a:gd name="connsiteX199" fmla="*/ 2506287 w 5635879"/>
              <a:gd name="connsiteY199" fmla="*/ 45204 h 5626739"/>
              <a:gd name="connsiteX200" fmla="*/ 2462495 w 5635879"/>
              <a:gd name="connsiteY200" fmla="*/ 50383 h 5626739"/>
              <a:gd name="connsiteX201" fmla="*/ 2419018 w 5635879"/>
              <a:gd name="connsiteY201" fmla="*/ 56522 h 5626739"/>
              <a:gd name="connsiteX202" fmla="*/ 2397313 w 5635879"/>
              <a:gd name="connsiteY202" fmla="*/ 59578 h 5626739"/>
              <a:gd name="connsiteX203" fmla="*/ 2375746 w 5635879"/>
              <a:gd name="connsiteY203" fmla="*/ 63168 h 5626739"/>
              <a:gd name="connsiteX204" fmla="*/ 2332734 w 5635879"/>
              <a:gd name="connsiteY204" fmla="*/ 70348 h 5626739"/>
              <a:gd name="connsiteX205" fmla="*/ 2290051 w 5635879"/>
              <a:gd name="connsiteY205" fmla="*/ 78459 h 5626739"/>
              <a:gd name="connsiteX206" fmla="*/ 2247615 w 5635879"/>
              <a:gd name="connsiteY206" fmla="*/ 86955 h 5626739"/>
              <a:gd name="connsiteX207" fmla="*/ 2163675 w 5635879"/>
              <a:gd name="connsiteY207" fmla="*/ 106083 h 5626739"/>
              <a:gd name="connsiteX208" fmla="*/ 1841178 w 5635879"/>
              <a:gd name="connsiteY208" fmla="*/ 205644 h 5626739"/>
              <a:gd name="connsiteX209" fmla="*/ 1543153 w 5635879"/>
              <a:gd name="connsiteY209" fmla="*/ 338433 h 5626739"/>
              <a:gd name="connsiteX210" fmla="*/ 1272779 w 5635879"/>
              <a:gd name="connsiteY210" fmla="*/ 498544 h 5626739"/>
              <a:gd name="connsiteX211" fmla="*/ 821439 w 5635879"/>
              <a:gd name="connsiteY211" fmla="*/ 875878 h 5626739"/>
              <a:gd name="connsiteX212" fmla="*/ 489939 w 5635879"/>
              <a:gd name="connsiteY212" fmla="*/ 1290304 h 5626739"/>
              <a:gd name="connsiteX213" fmla="*/ 267921 w 5635879"/>
              <a:gd name="connsiteY213" fmla="*/ 1700784 h 5626739"/>
              <a:gd name="connsiteX214" fmla="*/ 227198 w 5635879"/>
              <a:gd name="connsiteY214" fmla="*/ 1798673 h 5626739"/>
              <a:gd name="connsiteX215" fmla="*/ 192065 w 5635879"/>
              <a:gd name="connsiteY215" fmla="*/ 1893891 h 5626739"/>
              <a:gd name="connsiteX216" fmla="*/ 161509 w 5635879"/>
              <a:gd name="connsiteY216" fmla="*/ 1985833 h 5626739"/>
              <a:gd name="connsiteX217" fmla="*/ 148163 w 5635879"/>
              <a:gd name="connsiteY217" fmla="*/ 2030557 h 5626739"/>
              <a:gd name="connsiteX218" fmla="*/ 141654 w 5635879"/>
              <a:gd name="connsiteY218" fmla="*/ 2052508 h 5626739"/>
              <a:gd name="connsiteX219" fmla="*/ 135721 w 5635879"/>
              <a:gd name="connsiteY219" fmla="*/ 2074322 h 5626739"/>
              <a:gd name="connsiteX220" fmla="*/ 68827 w 5635879"/>
              <a:gd name="connsiteY220" fmla="*/ 2386639 h 5626739"/>
              <a:gd name="connsiteX221" fmla="*/ 42833 w 5635879"/>
              <a:gd name="connsiteY221" fmla="*/ 2621346 h 5626739"/>
              <a:gd name="connsiteX222" fmla="*/ 40011 w 5635879"/>
              <a:gd name="connsiteY222" fmla="*/ 2666536 h 5626739"/>
              <a:gd name="connsiteX223" fmla="*/ 38353 w 5635879"/>
              <a:gd name="connsiteY223" fmla="*/ 2706067 h 5626739"/>
              <a:gd name="connsiteX224" fmla="*/ 37119 w 5635879"/>
              <a:gd name="connsiteY224" fmla="*/ 2739775 h 5626739"/>
              <a:gd name="connsiteX225" fmla="*/ 36626 w 5635879"/>
              <a:gd name="connsiteY225" fmla="*/ 2767618 h 5626739"/>
              <a:gd name="connsiteX226" fmla="*/ 36051 w 5635879"/>
              <a:gd name="connsiteY226" fmla="*/ 2817864 h 5626739"/>
              <a:gd name="connsiteX227" fmla="*/ 18018 w 5635879"/>
              <a:gd name="connsiteY227" fmla="*/ 2817864 h 562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5635879" h="5626739">
                <a:moveTo>
                  <a:pt x="0" y="2817891"/>
                </a:moveTo>
                <a:cubicBezTo>
                  <a:pt x="0" y="2817891"/>
                  <a:pt x="233" y="2800572"/>
                  <a:pt x="699" y="2767028"/>
                </a:cubicBezTo>
                <a:cubicBezTo>
                  <a:pt x="863" y="2758643"/>
                  <a:pt x="767" y="2749229"/>
                  <a:pt x="1233" y="2738843"/>
                </a:cubicBezTo>
                <a:cubicBezTo>
                  <a:pt x="1644" y="2728456"/>
                  <a:pt x="2083" y="2717070"/>
                  <a:pt x="2562" y="2704683"/>
                </a:cubicBezTo>
                <a:cubicBezTo>
                  <a:pt x="3138" y="2692310"/>
                  <a:pt x="3357" y="2678950"/>
                  <a:pt x="4330" y="2664672"/>
                </a:cubicBezTo>
                <a:cubicBezTo>
                  <a:pt x="5248" y="2650367"/>
                  <a:pt x="6221" y="2635117"/>
                  <a:pt x="7276" y="2618920"/>
                </a:cubicBezTo>
                <a:cubicBezTo>
                  <a:pt x="12031" y="2554177"/>
                  <a:pt x="19526" y="2474361"/>
                  <a:pt x="34091" y="2381309"/>
                </a:cubicBezTo>
                <a:cubicBezTo>
                  <a:pt x="48616" y="2288284"/>
                  <a:pt x="70238" y="2182036"/>
                  <a:pt x="102466" y="2065183"/>
                </a:cubicBezTo>
                <a:cubicBezTo>
                  <a:pt x="104480" y="2057880"/>
                  <a:pt x="106412" y="2050508"/>
                  <a:pt x="108536" y="2043122"/>
                </a:cubicBezTo>
                <a:cubicBezTo>
                  <a:pt x="110728" y="2035750"/>
                  <a:pt x="112934" y="2028365"/>
                  <a:pt x="115154" y="2020897"/>
                </a:cubicBezTo>
                <a:cubicBezTo>
                  <a:pt x="119635" y="2006003"/>
                  <a:pt x="124184" y="1990930"/>
                  <a:pt x="128760" y="1975638"/>
                </a:cubicBezTo>
                <a:cubicBezTo>
                  <a:pt x="138763" y="1945315"/>
                  <a:pt x="148396" y="1914074"/>
                  <a:pt x="159906" y="1882614"/>
                </a:cubicBezTo>
                <a:cubicBezTo>
                  <a:pt x="170731" y="1850934"/>
                  <a:pt x="183213" y="1819035"/>
                  <a:pt x="195669" y="1786300"/>
                </a:cubicBezTo>
                <a:cubicBezTo>
                  <a:pt x="208905" y="1753867"/>
                  <a:pt x="222073" y="1720611"/>
                  <a:pt x="237091" y="1687301"/>
                </a:cubicBezTo>
                <a:cubicBezTo>
                  <a:pt x="295531" y="1553457"/>
                  <a:pt x="369894" y="1413433"/>
                  <a:pt x="462603" y="1272382"/>
                </a:cubicBezTo>
                <a:cubicBezTo>
                  <a:pt x="555286" y="1131385"/>
                  <a:pt x="666726" y="989553"/>
                  <a:pt x="798762" y="853859"/>
                </a:cubicBezTo>
                <a:cubicBezTo>
                  <a:pt x="930770" y="718316"/>
                  <a:pt x="1083098" y="588527"/>
                  <a:pt x="1255884" y="473291"/>
                </a:cubicBezTo>
                <a:cubicBezTo>
                  <a:pt x="1342263" y="415714"/>
                  <a:pt x="1433576" y="361645"/>
                  <a:pt x="1529505" y="312015"/>
                </a:cubicBezTo>
                <a:cubicBezTo>
                  <a:pt x="1625380" y="262303"/>
                  <a:pt x="1726243" y="217867"/>
                  <a:pt x="1830956" y="178445"/>
                </a:cubicBezTo>
                <a:cubicBezTo>
                  <a:pt x="1935655" y="138914"/>
                  <a:pt x="2044698" y="105590"/>
                  <a:pt x="2157002" y="78514"/>
                </a:cubicBezTo>
                <a:cubicBezTo>
                  <a:pt x="2185010" y="71389"/>
                  <a:pt x="2213428" y="65607"/>
                  <a:pt x="2241861" y="59372"/>
                </a:cubicBezTo>
                <a:cubicBezTo>
                  <a:pt x="2256042" y="56125"/>
                  <a:pt x="2270430" y="53672"/>
                  <a:pt x="2284749" y="50863"/>
                </a:cubicBezTo>
                <a:cubicBezTo>
                  <a:pt x="2299095" y="48177"/>
                  <a:pt x="2313455" y="45300"/>
                  <a:pt x="2327870" y="42765"/>
                </a:cubicBezTo>
                <a:cubicBezTo>
                  <a:pt x="2342339" y="40367"/>
                  <a:pt x="2356823" y="37996"/>
                  <a:pt x="2371347" y="35599"/>
                </a:cubicBezTo>
                <a:lnTo>
                  <a:pt x="2393134" y="32009"/>
                </a:lnTo>
                <a:lnTo>
                  <a:pt x="2415057" y="28953"/>
                </a:lnTo>
                <a:cubicBezTo>
                  <a:pt x="2429678" y="26939"/>
                  <a:pt x="2444312" y="24897"/>
                  <a:pt x="2459001" y="22842"/>
                </a:cubicBezTo>
                <a:cubicBezTo>
                  <a:pt x="2473676" y="20951"/>
                  <a:pt x="2488447" y="19444"/>
                  <a:pt x="2503218" y="17717"/>
                </a:cubicBezTo>
                <a:cubicBezTo>
                  <a:pt x="2532719" y="14059"/>
                  <a:pt x="2562453" y="11770"/>
                  <a:pt x="2592256" y="9112"/>
                </a:cubicBezTo>
                <a:cubicBezTo>
                  <a:pt x="2607150" y="7632"/>
                  <a:pt x="2622127" y="6988"/>
                  <a:pt x="2637117" y="5974"/>
                </a:cubicBezTo>
                <a:cubicBezTo>
                  <a:pt x="2652107" y="5097"/>
                  <a:pt x="2667084" y="3987"/>
                  <a:pt x="2682156" y="3289"/>
                </a:cubicBezTo>
                <a:cubicBezTo>
                  <a:pt x="2697243" y="2727"/>
                  <a:pt x="2712342" y="2165"/>
                  <a:pt x="2727484" y="1617"/>
                </a:cubicBezTo>
                <a:lnTo>
                  <a:pt x="2750188" y="795"/>
                </a:lnTo>
                <a:lnTo>
                  <a:pt x="2772811" y="534"/>
                </a:lnTo>
                <a:cubicBezTo>
                  <a:pt x="2787883" y="356"/>
                  <a:pt x="2802983" y="192"/>
                  <a:pt x="2818124" y="0"/>
                </a:cubicBezTo>
                <a:cubicBezTo>
                  <a:pt x="2833635" y="0"/>
                  <a:pt x="2848625" y="356"/>
                  <a:pt x="2863945" y="507"/>
                </a:cubicBezTo>
                <a:cubicBezTo>
                  <a:pt x="2894432" y="589"/>
                  <a:pt x="2925002" y="2165"/>
                  <a:pt x="2955654" y="3302"/>
                </a:cubicBezTo>
                <a:cubicBezTo>
                  <a:pt x="2970987" y="3700"/>
                  <a:pt x="2986306" y="5084"/>
                  <a:pt x="3001653" y="5974"/>
                </a:cubicBezTo>
                <a:cubicBezTo>
                  <a:pt x="3016999" y="7043"/>
                  <a:pt x="3032401" y="7728"/>
                  <a:pt x="3047761" y="9153"/>
                </a:cubicBezTo>
                <a:cubicBezTo>
                  <a:pt x="3078495" y="12017"/>
                  <a:pt x="3109367" y="14305"/>
                  <a:pt x="3140156" y="18210"/>
                </a:cubicBezTo>
                <a:cubicBezTo>
                  <a:pt x="3155571" y="20046"/>
                  <a:pt x="3171027" y="21636"/>
                  <a:pt x="3186442" y="23691"/>
                </a:cubicBezTo>
                <a:cubicBezTo>
                  <a:pt x="3201843" y="25856"/>
                  <a:pt x="3217272" y="28035"/>
                  <a:pt x="3232715" y="30200"/>
                </a:cubicBezTo>
                <a:cubicBezTo>
                  <a:pt x="3248198" y="32242"/>
                  <a:pt x="3263600" y="34845"/>
                  <a:pt x="3279028" y="37448"/>
                </a:cubicBezTo>
                <a:cubicBezTo>
                  <a:pt x="3294444" y="40052"/>
                  <a:pt x="3309914" y="42477"/>
                  <a:pt x="3325356" y="45272"/>
                </a:cubicBezTo>
                <a:cubicBezTo>
                  <a:pt x="3356118" y="51370"/>
                  <a:pt x="3387139" y="56714"/>
                  <a:pt x="3417860" y="63825"/>
                </a:cubicBezTo>
                <a:cubicBezTo>
                  <a:pt x="3479603" y="76747"/>
                  <a:pt x="3540934" y="92888"/>
                  <a:pt x="3602197" y="110180"/>
                </a:cubicBezTo>
                <a:cubicBezTo>
                  <a:pt x="3632712" y="119306"/>
                  <a:pt x="3663378" y="128171"/>
                  <a:pt x="3693688" y="138379"/>
                </a:cubicBezTo>
                <a:cubicBezTo>
                  <a:pt x="3724216" y="147971"/>
                  <a:pt x="3754334" y="158988"/>
                  <a:pt x="3784643" y="169634"/>
                </a:cubicBezTo>
                <a:cubicBezTo>
                  <a:pt x="3799771" y="175061"/>
                  <a:pt x="3814733" y="181021"/>
                  <a:pt x="3829792" y="186680"/>
                </a:cubicBezTo>
                <a:lnTo>
                  <a:pt x="3852360" y="195285"/>
                </a:lnTo>
                <a:cubicBezTo>
                  <a:pt x="3859882" y="198190"/>
                  <a:pt x="3867309" y="201355"/>
                  <a:pt x="3874777" y="204384"/>
                </a:cubicBezTo>
                <a:cubicBezTo>
                  <a:pt x="3889712" y="210508"/>
                  <a:pt x="3904662" y="216647"/>
                  <a:pt x="3919625" y="222772"/>
                </a:cubicBezTo>
                <a:cubicBezTo>
                  <a:pt x="3934437" y="229281"/>
                  <a:pt x="3949249" y="235775"/>
                  <a:pt x="3964102" y="242284"/>
                </a:cubicBezTo>
                <a:cubicBezTo>
                  <a:pt x="4200960" y="347723"/>
                  <a:pt x="4427035" y="488076"/>
                  <a:pt x="4631213" y="659807"/>
                </a:cubicBezTo>
                <a:cubicBezTo>
                  <a:pt x="4835418" y="831401"/>
                  <a:pt x="5017672" y="1034263"/>
                  <a:pt x="5168041" y="1261036"/>
                </a:cubicBezTo>
                <a:cubicBezTo>
                  <a:pt x="5318547" y="1487672"/>
                  <a:pt x="5437031" y="1738219"/>
                  <a:pt x="5516394" y="2001796"/>
                </a:cubicBezTo>
                <a:cubicBezTo>
                  <a:pt x="5595964" y="2265319"/>
                  <a:pt x="5636126" y="2541653"/>
                  <a:pt x="5635879" y="2817878"/>
                </a:cubicBezTo>
                <a:cubicBezTo>
                  <a:pt x="5635564" y="3094102"/>
                  <a:pt x="5594840" y="3370272"/>
                  <a:pt x="5514778" y="3633452"/>
                </a:cubicBezTo>
                <a:cubicBezTo>
                  <a:pt x="5434935" y="3896714"/>
                  <a:pt x="5316040" y="4146781"/>
                  <a:pt x="5165260" y="4372842"/>
                </a:cubicBezTo>
                <a:cubicBezTo>
                  <a:pt x="5014589" y="4599026"/>
                  <a:pt x="4832212" y="4801231"/>
                  <a:pt x="4628020" y="4972085"/>
                </a:cubicBezTo>
                <a:cubicBezTo>
                  <a:pt x="4423856" y="5143103"/>
                  <a:pt x="4197946" y="5282715"/>
                  <a:pt x="3961444" y="5387415"/>
                </a:cubicBezTo>
                <a:cubicBezTo>
                  <a:pt x="3946618" y="5393869"/>
                  <a:pt x="3931820" y="5400336"/>
                  <a:pt x="3917021" y="5406776"/>
                </a:cubicBezTo>
                <a:cubicBezTo>
                  <a:pt x="3902086" y="5412860"/>
                  <a:pt x="3887178" y="5418944"/>
                  <a:pt x="3872256" y="5425028"/>
                </a:cubicBezTo>
                <a:cubicBezTo>
                  <a:pt x="3864788" y="5428042"/>
                  <a:pt x="3857375" y="5431180"/>
                  <a:pt x="3849880" y="5434085"/>
                </a:cubicBezTo>
                <a:lnTo>
                  <a:pt x="3827340" y="5442607"/>
                </a:lnTo>
                <a:cubicBezTo>
                  <a:pt x="3812294" y="5448240"/>
                  <a:pt x="3797373" y="5454145"/>
                  <a:pt x="3782273" y="5459517"/>
                </a:cubicBezTo>
                <a:cubicBezTo>
                  <a:pt x="3752018" y="5470094"/>
                  <a:pt x="3721955" y="5481001"/>
                  <a:pt x="3691481" y="5490497"/>
                </a:cubicBezTo>
                <a:cubicBezTo>
                  <a:pt x="3661227" y="5500637"/>
                  <a:pt x="3630616" y="5509434"/>
                  <a:pt x="3600183" y="5518477"/>
                </a:cubicBezTo>
                <a:cubicBezTo>
                  <a:pt x="3539030" y="5535564"/>
                  <a:pt x="3477835" y="5551555"/>
                  <a:pt x="3416243" y="5564325"/>
                </a:cubicBezTo>
                <a:cubicBezTo>
                  <a:pt x="3385578" y="5571355"/>
                  <a:pt x="3354665" y="5576616"/>
                  <a:pt x="3323972" y="5582632"/>
                </a:cubicBezTo>
                <a:cubicBezTo>
                  <a:pt x="3308571" y="5585372"/>
                  <a:pt x="3293128" y="5587770"/>
                  <a:pt x="3277754" y="5590346"/>
                </a:cubicBezTo>
                <a:cubicBezTo>
                  <a:pt x="3262353" y="5592909"/>
                  <a:pt x="3246993" y="5595498"/>
                  <a:pt x="3231564" y="5597457"/>
                </a:cubicBezTo>
                <a:cubicBezTo>
                  <a:pt x="3216176" y="5599608"/>
                  <a:pt x="3200788" y="5601733"/>
                  <a:pt x="3185401" y="5603884"/>
                </a:cubicBezTo>
                <a:cubicBezTo>
                  <a:pt x="3170013" y="5605884"/>
                  <a:pt x="3154612" y="5607446"/>
                  <a:pt x="3139238" y="5609242"/>
                </a:cubicBezTo>
                <a:cubicBezTo>
                  <a:pt x="3108517" y="5613078"/>
                  <a:pt x="3077742" y="5615284"/>
                  <a:pt x="3047103" y="5618079"/>
                </a:cubicBezTo>
                <a:cubicBezTo>
                  <a:pt x="3031784" y="5619463"/>
                  <a:pt x="3016438" y="5620107"/>
                  <a:pt x="3001118" y="5621162"/>
                </a:cubicBezTo>
                <a:cubicBezTo>
                  <a:pt x="2985799" y="5621998"/>
                  <a:pt x="2970549" y="5623355"/>
                  <a:pt x="2955243" y="5623725"/>
                </a:cubicBezTo>
                <a:cubicBezTo>
                  <a:pt x="2924673" y="5624794"/>
                  <a:pt x="2894117" y="5626301"/>
                  <a:pt x="2863808" y="5626328"/>
                </a:cubicBezTo>
                <a:cubicBezTo>
                  <a:pt x="2848598" y="5626424"/>
                  <a:pt x="2833539" y="5626753"/>
                  <a:pt x="2818275" y="5626739"/>
                </a:cubicBezTo>
                <a:cubicBezTo>
                  <a:pt x="2803134" y="5626533"/>
                  <a:pt x="2788007" y="5626328"/>
                  <a:pt x="2772907" y="5626109"/>
                </a:cubicBezTo>
                <a:lnTo>
                  <a:pt x="2750257" y="5625807"/>
                </a:lnTo>
                <a:lnTo>
                  <a:pt x="2727662" y="5624944"/>
                </a:lnTo>
                <a:cubicBezTo>
                  <a:pt x="2712616" y="5624369"/>
                  <a:pt x="2697585" y="5623766"/>
                  <a:pt x="2682581" y="5623190"/>
                </a:cubicBezTo>
                <a:cubicBezTo>
                  <a:pt x="2667591" y="5622450"/>
                  <a:pt x="2652642" y="5621313"/>
                  <a:pt x="2637706" y="5620409"/>
                </a:cubicBezTo>
                <a:cubicBezTo>
                  <a:pt x="2622784" y="5619367"/>
                  <a:pt x="2607862" y="5618696"/>
                  <a:pt x="2593037" y="5617189"/>
                </a:cubicBezTo>
                <a:cubicBezTo>
                  <a:pt x="2563330" y="5614490"/>
                  <a:pt x="2533692" y="5612133"/>
                  <a:pt x="2504301" y="5608405"/>
                </a:cubicBezTo>
                <a:cubicBezTo>
                  <a:pt x="2489584" y="5606665"/>
                  <a:pt x="2474882" y="5605144"/>
                  <a:pt x="2460248" y="5603226"/>
                </a:cubicBezTo>
                <a:cubicBezTo>
                  <a:pt x="2445641" y="5601157"/>
                  <a:pt x="2431048" y="5599115"/>
                  <a:pt x="2416483" y="5597047"/>
                </a:cubicBezTo>
                <a:lnTo>
                  <a:pt x="2394641" y="5593964"/>
                </a:lnTo>
                <a:lnTo>
                  <a:pt x="2372937" y="5590346"/>
                </a:lnTo>
                <a:cubicBezTo>
                  <a:pt x="2358494" y="5587934"/>
                  <a:pt x="2344052" y="5585523"/>
                  <a:pt x="2329651" y="5583138"/>
                </a:cubicBezTo>
                <a:cubicBezTo>
                  <a:pt x="2315277" y="5580590"/>
                  <a:pt x="2300986" y="5577685"/>
                  <a:pt x="2286694" y="5574972"/>
                </a:cubicBezTo>
                <a:cubicBezTo>
                  <a:pt x="2272403" y="5572163"/>
                  <a:pt x="2258098" y="5569683"/>
                  <a:pt x="2243971" y="5566422"/>
                </a:cubicBezTo>
                <a:cubicBezTo>
                  <a:pt x="2215662" y="5560174"/>
                  <a:pt x="2187353" y="5554336"/>
                  <a:pt x="2159482" y="5547184"/>
                </a:cubicBezTo>
                <a:cubicBezTo>
                  <a:pt x="2047630" y="5519971"/>
                  <a:pt x="1939094" y="5486551"/>
                  <a:pt x="1834902" y="5446979"/>
                </a:cubicBezTo>
                <a:cubicBezTo>
                  <a:pt x="1730655" y="5407489"/>
                  <a:pt x="1630313" y="5363052"/>
                  <a:pt x="1534931" y="5313340"/>
                </a:cubicBezTo>
                <a:cubicBezTo>
                  <a:pt x="1439495" y="5263724"/>
                  <a:pt x="1348690" y="5209696"/>
                  <a:pt x="1262804" y="5152188"/>
                </a:cubicBezTo>
                <a:cubicBezTo>
                  <a:pt x="1090991" y="5037102"/>
                  <a:pt x="939662" y="4907602"/>
                  <a:pt x="808559" y="4772442"/>
                </a:cubicBezTo>
                <a:cubicBezTo>
                  <a:pt x="677428" y="4637132"/>
                  <a:pt x="566823" y="4495793"/>
                  <a:pt x="474922" y="4355330"/>
                </a:cubicBezTo>
                <a:cubicBezTo>
                  <a:pt x="382993" y="4214841"/>
                  <a:pt x="309316" y="4075433"/>
                  <a:pt x="251465" y="3942220"/>
                </a:cubicBezTo>
                <a:cubicBezTo>
                  <a:pt x="236611" y="3909047"/>
                  <a:pt x="223580" y="3875942"/>
                  <a:pt x="210481" y="3843686"/>
                </a:cubicBezTo>
                <a:cubicBezTo>
                  <a:pt x="198163" y="3811116"/>
                  <a:pt x="185817" y="3779368"/>
                  <a:pt x="175129" y="3747825"/>
                </a:cubicBezTo>
                <a:cubicBezTo>
                  <a:pt x="163756" y="3716557"/>
                  <a:pt x="154247" y="3685452"/>
                  <a:pt x="144354" y="3655293"/>
                </a:cubicBezTo>
                <a:cubicBezTo>
                  <a:pt x="139818" y="3640084"/>
                  <a:pt x="135351" y="3625094"/>
                  <a:pt x="130925" y="3610268"/>
                </a:cubicBezTo>
                <a:cubicBezTo>
                  <a:pt x="128733" y="3602855"/>
                  <a:pt x="126541" y="3595469"/>
                  <a:pt x="124389" y="3588166"/>
                </a:cubicBezTo>
                <a:cubicBezTo>
                  <a:pt x="122279" y="3580822"/>
                  <a:pt x="120388" y="3573491"/>
                  <a:pt x="118402" y="3566215"/>
                </a:cubicBezTo>
                <a:cubicBezTo>
                  <a:pt x="86585" y="3449978"/>
                  <a:pt x="65319" y="3344334"/>
                  <a:pt x="51082" y="3251857"/>
                </a:cubicBezTo>
                <a:cubicBezTo>
                  <a:pt x="36804" y="3159325"/>
                  <a:pt x="29515" y="3079989"/>
                  <a:pt x="24924" y="3015643"/>
                </a:cubicBezTo>
                <a:cubicBezTo>
                  <a:pt x="23924" y="2999543"/>
                  <a:pt x="22979" y="2984374"/>
                  <a:pt x="22088" y="2970165"/>
                </a:cubicBezTo>
                <a:cubicBezTo>
                  <a:pt x="21156" y="2955956"/>
                  <a:pt x="20964" y="2942678"/>
                  <a:pt x="20416" y="2930387"/>
                </a:cubicBezTo>
                <a:cubicBezTo>
                  <a:pt x="19964" y="2918083"/>
                  <a:pt x="19539" y="2906765"/>
                  <a:pt x="19142" y="2896433"/>
                </a:cubicBezTo>
                <a:cubicBezTo>
                  <a:pt x="18717" y="2886101"/>
                  <a:pt x="18827" y="2876756"/>
                  <a:pt x="18663" y="2868439"/>
                </a:cubicBezTo>
                <a:cubicBezTo>
                  <a:pt x="18279" y="2835088"/>
                  <a:pt x="18073" y="2817878"/>
                  <a:pt x="18073" y="2817878"/>
                </a:cubicBezTo>
                <a:lnTo>
                  <a:pt x="0" y="2817878"/>
                </a:lnTo>
                <a:close/>
                <a:moveTo>
                  <a:pt x="18018" y="2817891"/>
                </a:moveTo>
                <a:cubicBezTo>
                  <a:pt x="18018" y="2817891"/>
                  <a:pt x="18251" y="2835102"/>
                  <a:pt x="18717" y="2868453"/>
                </a:cubicBezTo>
                <a:cubicBezTo>
                  <a:pt x="18895" y="2876784"/>
                  <a:pt x="18786" y="2886115"/>
                  <a:pt x="19265" y="2896447"/>
                </a:cubicBezTo>
                <a:cubicBezTo>
                  <a:pt x="19663" y="2906765"/>
                  <a:pt x="20101" y="2918096"/>
                  <a:pt x="20595" y="2930387"/>
                </a:cubicBezTo>
                <a:cubicBezTo>
                  <a:pt x="21156" y="2942678"/>
                  <a:pt x="21376" y="2955942"/>
                  <a:pt x="22348" y="2970165"/>
                </a:cubicBezTo>
                <a:cubicBezTo>
                  <a:pt x="23239" y="2984347"/>
                  <a:pt x="24226" y="2999529"/>
                  <a:pt x="25267" y="3015616"/>
                </a:cubicBezTo>
                <a:cubicBezTo>
                  <a:pt x="30008" y="3079975"/>
                  <a:pt x="37448" y="3159270"/>
                  <a:pt x="51904" y="3251720"/>
                </a:cubicBezTo>
                <a:cubicBezTo>
                  <a:pt x="66333" y="3344142"/>
                  <a:pt x="87804" y="3449704"/>
                  <a:pt x="119854" y="3565804"/>
                </a:cubicBezTo>
                <a:cubicBezTo>
                  <a:pt x="121841" y="3573066"/>
                  <a:pt x="123759" y="3580411"/>
                  <a:pt x="125869" y="3587728"/>
                </a:cubicBezTo>
                <a:cubicBezTo>
                  <a:pt x="128048" y="3595044"/>
                  <a:pt x="130254" y="3602389"/>
                  <a:pt x="132460" y="3609788"/>
                </a:cubicBezTo>
                <a:cubicBezTo>
                  <a:pt x="136913" y="3624600"/>
                  <a:pt x="141408" y="3639577"/>
                  <a:pt x="145971" y="3654773"/>
                </a:cubicBezTo>
                <a:cubicBezTo>
                  <a:pt x="155905" y="3684863"/>
                  <a:pt x="165483" y="3715926"/>
                  <a:pt x="176897" y="3747181"/>
                </a:cubicBezTo>
                <a:cubicBezTo>
                  <a:pt x="187653" y="3778669"/>
                  <a:pt x="200054" y="3810376"/>
                  <a:pt x="212440" y="3842878"/>
                </a:cubicBezTo>
                <a:cubicBezTo>
                  <a:pt x="225608" y="3875092"/>
                  <a:pt x="238694" y="3908156"/>
                  <a:pt x="253588" y="3941233"/>
                </a:cubicBezTo>
                <a:cubicBezTo>
                  <a:pt x="311672" y="4074227"/>
                  <a:pt x="385555" y="4213361"/>
                  <a:pt x="477676" y="4353494"/>
                </a:cubicBezTo>
                <a:cubicBezTo>
                  <a:pt x="569755" y="4493600"/>
                  <a:pt x="680497" y="4634528"/>
                  <a:pt x="811697" y="4769332"/>
                </a:cubicBezTo>
                <a:cubicBezTo>
                  <a:pt x="942882" y="4904025"/>
                  <a:pt x="1094211" y="5033005"/>
                  <a:pt x="1265901" y="5147487"/>
                </a:cubicBezTo>
                <a:cubicBezTo>
                  <a:pt x="1351732" y="5204722"/>
                  <a:pt x="1442455" y="5258449"/>
                  <a:pt x="1537782" y="5307736"/>
                </a:cubicBezTo>
                <a:cubicBezTo>
                  <a:pt x="1633040" y="5357147"/>
                  <a:pt x="1733259" y="5401254"/>
                  <a:pt x="1837300" y="5440443"/>
                </a:cubicBezTo>
                <a:cubicBezTo>
                  <a:pt x="1941314" y="5479727"/>
                  <a:pt x="2049658" y="5512818"/>
                  <a:pt x="2161236" y="5539743"/>
                </a:cubicBezTo>
                <a:cubicBezTo>
                  <a:pt x="2189038" y="5546814"/>
                  <a:pt x="2217292" y="5552568"/>
                  <a:pt x="2245533" y="5558734"/>
                </a:cubicBezTo>
                <a:cubicBezTo>
                  <a:pt x="2259646" y="5561982"/>
                  <a:pt x="2273910" y="5564407"/>
                  <a:pt x="2288161" y="5567203"/>
                </a:cubicBezTo>
                <a:cubicBezTo>
                  <a:pt x="2302425" y="5569847"/>
                  <a:pt x="2316675" y="5572752"/>
                  <a:pt x="2331007" y="5575259"/>
                </a:cubicBezTo>
                <a:cubicBezTo>
                  <a:pt x="2345395" y="5577617"/>
                  <a:pt x="2359769" y="5580000"/>
                  <a:pt x="2374197" y="5582371"/>
                </a:cubicBezTo>
                <a:lnTo>
                  <a:pt x="2395861" y="5585934"/>
                </a:lnTo>
                <a:lnTo>
                  <a:pt x="2417634" y="5588962"/>
                </a:lnTo>
                <a:cubicBezTo>
                  <a:pt x="2432158" y="5590962"/>
                  <a:pt x="2446710" y="5592977"/>
                  <a:pt x="2461289" y="5595032"/>
                </a:cubicBezTo>
                <a:cubicBezTo>
                  <a:pt x="2475868" y="5596909"/>
                  <a:pt x="2490544" y="5598403"/>
                  <a:pt x="2505219" y="5600116"/>
                </a:cubicBezTo>
                <a:cubicBezTo>
                  <a:pt x="2534528" y="5603774"/>
                  <a:pt x="2564084" y="5606035"/>
                  <a:pt x="2593694" y="5608680"/>
                </a:cubicBezTo>
                <a:cubicBezTo>
                  <a:pt x="2608506" y="5610159"/>
                  <a:pt x="2623387" y="5610803"/>
                  <a:pt x="2638268" y="5611803"/>
                </a:cubicBezTo>
                <a:cubicBezTo>
                  <a:pt x="2653162" y="5612681"/>
                  <a:pt x="2668071" y="5613777"/>
                  <a:pt x="2682992" y="5614476"/>
                </a:cubicBezTo>
                <a:cubicBezTo>
                  <a:pt x="2697941" y="5615038"/>
                  <a:pt x="2712932" y="5615572"/>
                  <a:pt x="2727936" y="5616134"/>
                </a:cubicBezTo>
                <a:lnTo>
                  <a:pt x="2750435" y="5616956"/>
                </a:lnTo>
                <a:lnTo>
                  <a:pt x="2773003" y="5617230"/>
                </a:lnTo>
                <a:cubicBezTo>
                  <a:pt x="2788075" y="5617408"/>
                  <a:pt x="2803148" y="5617600"/>
                  <a:pt x="2818248" y="5617751"/>
                </a:cubicBezTo>
                <a:cubicBezTo>
                  <a:pt x="2833252" y="5617778"/>
                  <a:pt x="2848489" y="5617408"/>
                  <a:pt x="2863657" y="5617258"/>
                </a:cubicBezTo>
                <a:cubicBezTo>
                  <a:pt x="2894035" y="5617175"/>
                  <a:pt x="2924344" y="5615599"/>
                  <a:pt x="2954777" y="5614476"/>
                </a:cubicBezTo>
                <a:cubicBezTo>
                  <a:pt x="2969987" y="5614092"/>
                  <a:pt x="2985238" y="5612695"/>
                  <a:pt x="3000474" y="5611831"/>
                </a:cubicBezTo>
                <a:cubicBezTo>
                  <a:pt x="3015725" y="5610762"/>
                  <a:pt x="3031017" y="5610091"/>
                  <a:pt x="3046281" y="5608680"/>
                </a:cubicBezTo>
                <a:cubicBezTo>
                  <a:pt x="3076810" y="5605816"/>
                  <a:pt x="3107490" y="5603569"/>
                  <a:pt x="3138087" y="5599691"/>
                </a:cubicBezTo>
                <a:cubicBezTo>
                  <a:pt x="3153392" y="5597855"/>
                  <a:pt x="3168752" y="5596279"/>
                  <a:pt x="3184085" y="5594237"/>
                </a:cubicBezTo>
                <a:cubicBezTo>
                  <a:pt x="3199391" y="5592086"/>
                  <a:pt x="3214724" y="5589921"/>
                  <a:pt x="3230084" y="5587743"/>
                </a:cubicBezTo>
                <a:cubicBezTo>
                  <a:pt x="3245444" y="5585715"/>
                  <a:pt x="3260750" y="5583152"/>
                  <a:pt x="3276083" y="5580562"/>
                </a:cubicBezTo>
                <a:cubicBezTo>
                  <a:pt x="3291415" y="5577959"/>
                  <a:pt x="3306789" y="5575547"/>
                  <a:pt x="3322122" y="5572779"/>
                </a:cubicBezTo>
                <a:cubicBezTo>
                  <a:pt x="3352692" y="5566710"/>
                  <a:pt x="3383509" y="5561407"/>
                  <a:pt x="3414037" y="5554350"/>
                </a:cubicBezTo>
                <a:cubicBezTo>
                  <a:pt x="3475369" y="5541525"/>
                  <a:pt x="3536303" y="5525452"/>
                  <a:pt x="3597196" y="5508297"/>
                </a:cubicBezTo>
                <a:cubicBezTo>
                  <a:pt x="3627519" y="5499226"/>
                  <a:pt x="3657979" y="5490415"/>
                  <a:pt x="3688111" y="5480248"/>
                </a:cubicBezTo>
                <a:cubicBezTo>
                  <a:pt x="3718434" y="5470725"/>
                  <a:pt x="3748360" y="5459790"/>
                  <a:pt x="3778477" y="5449185"/>
                </a:cubicBezTo>
                <a:cubicBezTo>
                  <a:pt x="3793495" y="5443814"/>
                  <a:pt x="3808362" y="5437881"/>
                  <a:pt x="3823325" y="5432262"/>
                </a:cubicBezTo>
                <a:lnTo>
                  <a:pt x="3845769" y="5423699"/>
                </a:lnTo>
                <a:cubicBezTo>
                  <a:pt x="3853237" y="5420808"/>
                  <a:pt x="3860609" y="5417656"/>
                  <a:pt x="3868036" y="5414655"/>
                </a:cubicBezTo>
                <a:cubicBezTo>
                  <a:pt x="3882861" y="5408571"/>
                  <a:pt x="3897715" y="5402474"/>
                  <a:pt x="3912582" y="5396362"/>
                </a:cubicBezTo>
                <a:cubicBezTo>
                  <a:pt x="3927298" y="5389922"/>
                  <a:pt x="3942028" y="5383455"/>
                  <a:pt x="3956772" y="5376988"/>
                </a:cubicBezTo>
                <a:cubicBezTo>
                  <a:pt x="4192109" y="5272233"/>
                  <a:pt x="4416730" y="5132758"/>
                  <a:pt x="4619607" y="4962123"/>
                </a:cubicBezTo>
                <a:cubicBezTo>
                  <a:pt x="4822524" y="4791625"/>
                  <a:pt x="5003600" y="4590051"/>
                  <a:pt x="5153010" y="4364716"/>
                </a:cubicBezTo>
                <a:cubicBezTo>
                  <a:pt x="5302556" y="4139533"/>
                  <a:pt x="5420273" y="3890590"/>
                  <a:pt x="5499116" y="3628725"/>
                </a:cubicBezTo>
                <a:cubicBezTo>
                  <a:pt x="5578179" y="3366901"/>
                  <a:pt x="5618066" y="3092362"/>
                  <a:pt x="5617833" y="2817878"/>
                </a:cubicBezTo>
                <a:cubicBezTo>
                  <a:pt x="5617504" y="2543393"/>
                  <a:pt x="5577055" y="2269005"/>
                  <a:pt x="5497513" y="2007510"/>
                </a:cubicBezTo>
                <a:cubicBezTo>
                  <a:pt x="5418177" y="1745947"/>
                  <a:pt x="5300049" y="1497497"/>
                  <a:pt x="5150228" y="1272875"/>
                </a:cubicBezTo>
                <a:cubicBezTo>
                  <a:pt x="5000503" y="1048144"/>
                  <a:pt x="4819290" y="847227"/>
                  <a:pt x="4616387" y="677455"/>
                </a:cubicBezTo>
                <a:cubicBezTo>
                  <a:pt x="4413538" y="507547"/>
                  <a:pt x="4189066" y="368825"/>
                  <a:pt x="3954086" y="264797"/>
                </a:cubicBezTo>
                <a:cubicBezTo>
                  <a:pt x="3939370" y="258357"/>
                  <a:pt x="3924667" y="251958"/>
                  <a:pt x="3909964" y="245559"/>
                </a:cubicBezTo>
                <a:cubicBezTo>
                  <a:pt x="3895111" y="239503"/>
                  <a:pt x="3880299" y="233446"/>
                  <a:pt x="3865487" y="227417"/>
                </a:cubicBezTo>
                <a:cubicBezTo>
                  <a:pt x="3858060" y="224430"/>
                  <a:pt x="3850702" y="221320"/>
                  <a:pt x="3843248" y="218442"/>
                </a:cubicBezTo>
                <a:lnTo>
                  <a:pt x="3820858" y="209960"/>
                </a:lnTo>
                <a:cubicBezTo>
                  <a:pt x="3805909" y="204370"/>
                  <a:pt x="3791083" y="198491"/>
                  <a:pt x="3776079" y="193148"/>
                </a:cubicBezTo>
                <a:cubicBezTo>
                  <a:pt x="3746017" y="182652"/>
                  <a:pt x="3716146" y="171799"/>
                  <a:pt x="3685877" y="162359"/>
                </a:cubicBezTo>
                <a:cubicBezTo>
                  <a:pt x="3655814" y="152287"/>
                  <a:pt x="3625409" y="143573"/>
                  <a:pt x="3595168" y="134570"/>
                </a:cubicBezTo>
                <a:cubicBezTo>
                  <a:pt x="3534398" y="117579"/>
                  <a:pt x="3473587" y="101699"/>
                  <a:pt x="3412420" y="89024"/>
                </a:cubicBezTo>
                <a:cubicBezTo>
                  <a:pt x="3381960" y="82049"/>
                  <a:pt x="3351212" y="76801"/>
                  <a:pt x="3320724" y="70841"/>
                </a:cubicBezTo>
                <a:cubicBezTo>
                  <a:pt x="3305419" y="68100"/>
                  <a:pt x="3290100" y="65730"/>
                  <a:pt x="3274808" y="63168"/>
                </a:cubicBezTo>
                <a:cubicBezTo>
                  <a:pt x="3259516" y="60633"/>
                  <a:pt x="3244252" y="58057"/>
                  <a:pt x="3228919" y="56083"/>
                </a:cubicBezTo>
                <a:cubicBezTo>
                  <a:pt x="3213627" y="53973"/>
                  <a:pt x="3198322" y="51836"/>
                  <a:pt x="3183058" y="49712"/>
                </a:cubicBezTo>
                <a:cubicBezTo>
                  <a:pt x="3167766" y="47725"/>
                  <a:pt x="3152447" y="46177"/>
                  <a:pt x="3137182" y="44395"/>
                </a:cubicBezTo>
                <a:cubicBezTo>
                  <a:pt x="3106667" y="40572"/>
                  <a:pt x="3076084" y="38380"/>
                  <a:pt x="3045637" y="35612"/>
                </a:cubicBezTo>
                <a:cubicBezTo>
                  <a:pt x="3030414" y="34228"/>
                  <a:pt x="3015163" y="33598"/>
                  <a:pt x="2999954" y="32543"/>
                </a:cubicBezTo>
                <a:cubicBezTo>
                  <a:pt x="2984744" y="31721"/>
                  <a:pt x="2969576" y="30378"/>
                  <a:pt x="2954366" y="30008"/>
                </a:cubicBezTo>
                <a:cubicBezTo>
                  <a:pt x="2924002" y="28953"/>
                  <a:pt x="2893734" y="27432"/>
                  <a:pt x="2863506" y="27432"/>
                </a:cubicBezTo>
                <a:cubicBezTo>
                  <a:pt x="2848475" y="27309"/>
                  <a:pt x="2833170" y="26966"/>
                  <a:pt x="2818412" y="27007"/>
                </a:cubicBezTo>
                <a:cubicBezTo>
                  <a:pt x="2803285" y="27213"/>
                  <a:pt x="2788199" y="27432"/>
                  <a:pt x="2773099" y="27638"/>
                </a:cubicBezTo>
                <a:lnTo>
                  <a:pt x="2750504" y="27925"/>
                </a:lnTo>
                <a:lnTo>
                  <a:pt x="2728128" y="28802"/>
                </a:lnTo>
                <a:cubicBezTo>
                  <a:pt x="2713192" y="29378"/>
                  <a:pt x="2698298" y="29967"/>
                  <a:pt x="2683431" y="30556"/>
                </a:cubicBezTo>
                <a:cubicBezTo>
                  <a:pt x="2668550" y="31282"/>
                  <a:pt x="2653683" y="32406"/>
                  <a:pt x="2638843" y="33310"/>
                </a:cubicBezTo>
                <a:cubicBezTo>
                  <a:pt x="2624018" y="34324"/>
                  <a:pt x="2609192" y="34996"/>
                  <a:pt x="2594448" y="36503"/>
                </a:cubicBezTo>
                <a:cubicBezTo>
                  <a:pt x="2564933" y="39202"/>
                  <a:pt x="2535487" y="41518"/>
                  <a:pt x="2506287" y="45204"/>
                </a:cubicBezTo>
                <a:cubicBezTo>
                  <a:pt x="2491654" y="46944"/>
                  <a:pt x="2477060" y="48479"/>
                  <a:pt x="2462495" y="50383"/>
                </a:cubicBezTo>
                <a:cubicBezTo>
                  <a:pt x="2447970" y="52439"/>
                  <a:pt x="2433487" y="54467"/>
                  <a:pt x="2419018" y="56522"/>
                </a:cubicBezTo>
                <a:lnTo>
                  <a:pt x="2397313" y="59578"/>
                </a:lnTo>
                <a:lnTo>
                  <a:pt x="2375746" y="63168"/>
                </a:lnTo>
                <a:cubicBezTo>
                  <a:pt x="2361399" y="65579"/>
                  <a:pt x="2347039" y="67950"/>
                  <a:pt x="2332734" y="70348"/>
                </a:cubicBezTo>
                <a:cubicBezTo>
                  <a:pt x="2318443" y="72883"/>
                  <a:pt x="2304261" y="75774"/>
                  <a:pt x="2290051" y="78459"/>
                </a:cubicBezTo>
                <a:cubicBezTo>
                  <a:pt x="2275869" y="81268"/>
                  <a:pt x="2261647" y="83707"/>
                  <a:pt x="2247615" y="86955"/>
                </a:cubicBezTo>
                <a:cubicBezTo>
                  <a:pt x="2219485" y="93176"/>
                  <a:pt x="2191367" y="98958"/>
                  <a:pt x="2163675" y="106083"/>
                </a:cubicBezTo>
                <a:cubicBezTo>
                  <a:pt x="2052549" y="133132"/>
                  <a:pt x="1944712" y="166319"/>
                  <a:pt x="1841178" y="205644"/>
                </a:cubicBezTo>
                <a:cubicBezTo>
                  <a:pt x="1737629" y="244888"/>
                  <a:pt x="1637918" y="289036"/>
                  <a:pt x="1543153" y="338433"/>
                </a:cubicBezTo>
                <a:cubicBezTo>
                  <a:pt x="1448347" y="387720"/>
                  <a:pt x="1358117" y="441420"/>
                  <a:pt x="1272779" y="498544"/>
                </a:cubicBezTo>
                <a:cubicBezTo>
                  <a:pt x="1102090" y="612890"/>
                  <a:pt x="951707" y="741582"/>
                  <a:pt x="821439" y="875878"/>
                </a:cubicBezTo>
                <a:cubicBezTo>
                  <a:pt x="691144" y="1010311"/>
                  <a:pt x="581265" y="1150760"/>
                  <a:pt x="489939" y="1290304"/>
                </a:cubicBezTo>
                <a:cubicBezTo>
                  <a:pt x="398586" y="1429903"/>
                  <a:pt x="325388" y="1568420"/>
                  <a:pt x="267921" y="1700784"/>
                </a:cubicBezTo>
                <a:cubicBezTo>
                  <a:pt x="253150" y="1733711"/>
                  <a:pt x="240229" y="1766624"/>
                  <a:pt x="227198" y="1798673"/>
                </a:cubicBezTo>
                <a:cubicBezTo>
                  <a:pt x="214962" y="1831011"/>
                  <a:pt x="202684" y="1862567"/>
                  <a:pt x="192065" y="1893891"/>
                </a:cubicBezTo>
                <a:cubicBezTo>
                  <a:pt x="180761" y="1924981"/>
                  <a:pt x="171320" y="1955880"/>
                  <a:pt x="161509" y="1985833"/>
                </a:cubicBezTo>
                <a:cubicBezTo>
                  <a:pt x="157001" y="2000919"/>
                  <a:pt x="152548" y="2015855"/>
                  <a:pt x="148163" y="2030557"/>
                </a:cubicBezTo>
                <a:cubicBezTo>
                  <a:pt x="145984" y="2037943"/>
                  <a:pt x="143806" y="2045246"/>
                  <a:pt x="141654" y="2052508"/>
                </a:cubicBezTo>
                <a:cubicBezTo>
                  <a:pt x="139572" y="2059812"/>
                  <a:pt x="137681" y="2067101"/>
                  <a:pt x="135721" y="2074322"/>
                </a:cubicBezTo>
                <a:cubicBezTo>
                  <a:pt x="104096" y="2189792"/>
                  <a:pt x="82981" y="2294765"/>
                  <a:pt x="68827" y="2386639"/>
                </a:cubicBezTo>
                <a:cubicBezTo>
                  <a:pt x="54645" y="2478568"/>
                  <a:pt x="47410" y="2557411"/>
                  <a:pt x="42833" y="2621346"/>
                </a:cubicBezTo>
                <a:cubicBezTo>
                  <a:pt x="41833" y="2637350"/>
                  <a:pt x="40901" y="2652422"/>
                  <a:pt x="40011" y="2666536"/>
                </a:cubicBezTo>
                <a:cubicBezTo>
                  <a:pt x="39106" y="2680663"/>
                  <a:pt x="38901" y="2693844"/>
                  <a:pt x="38353" y="2706067"/>
                </a:cubicBezTo>
                <a:cubicBezTo>
                  <a:pt x="37914" y="2718276"/>
                  <a:pt x="37489" y="2729525"/>
                  <a:pt x="37119" y="2739775"/>
                </a:cubicBezTo>
                <a:cubicBezTo>
                  <a:pt x="36667" y="2750038"/>
                  <a:pt x="36804" y="2759341"/>
                  <a:pt x="36626" y="2767618"/>
                </a:cubicBezTo>
                <a:cubicBezTo>
                  <a:pt x="36243" y="2800750"/>
                  <a:pt x="36051" y="2817864"/>
                  <a:pt x="36051" y="2817864"/>
                </a:cubicBezTo>
                <a:lnTo>
                  <a:pt x="18018" y="2817864"/>
                </a:lnTo>
                <a:close/>
              </a:path>
            </a:pathLst>
          </a:custGeom>
          <a:solidFill>
            <a:srgbClr val="FFFFFF"/>
          </a:solidFill>
          <a:ln w="1369" cap="flat">
            <a:solidFill>
              <a:srgbClr val="4ABCEA"/>
            </a:solidFill>
            <a:prstDash val="solid"/>
            <a:miter/>
          </a:ln>
        </p:spPr>
        <p:txBody>
          <a:bodyPr rtlCol="1" anchor="ctr"/>
          <a:lstStyle/>
          <a:p>
            <a:pPr algn="ctr"/>
            <a:endParaRPr lang="ar-EG"/>
          </a:p>
        </p:txBody>
      </p:sp>
      <p:sp>
        <p:nvSpPr>
          <p:cNvPr id="97" name="شكل حر: شكل 96">
            <a:extLst>
              <a:ext uri="{FF2B5EF4-FFF2-40B4-BE49-F238E27FC236}">
                <a16:creationId xmlns:a16="http://schemas.microsoft.com/office/drawing/2014/main" id="{2BE5A4E0-8E55-5C4E-6C08-6466DD8822F3}"/>
              </a:ext>
            </a:extLst>
          </p:cNvPr>
          <p:cNvSpPr/>
          <p:nvPr/>
        </p:nvSpPr>
        <p:spPr>
          <a:xfrm rot="18900000">
            <a:off x="919959" y="4366631"/>
            <a:ext cx="804507" cy="804507"/>
          </a:xfrm>
          <a:custGeom>
            <a:avLst/>
            <a:gdLst>
              <a:gd name="connsiteX0" fmla="*/ 1090775 w 1090774"/>
              <a:gd name="connsiteY0" fmla="*/ 545387 h 1090774"/>
              <a:gd name="connsiteX1" fmla="*/ 545387 w 1090774"/>
              <a:gd name="connsiteY1" fmla="*/ 1090774 h 1090774"/>
              <a:gd name="connsiteX2" fmla="*/ 0 w 1090774"/>
              <a:gd name="connsiteY2" fmla="*/ 545387 h 1090774"/>
              <a:gd name="connsiteX3" fmla="*/ 545387 w 1090774"/>
              <a:gd name="connsiteY3" fmla="*/ 0 h 1090774"/>
              <a:gd name="connsiteX4" fmla="*/ 1090775 w 1090774"/>
              <a:gd name="connsiteY4" fmla="*/ 545387 h 109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774" h="1090774">
                <a:moveTo>
                  <a:pt x="1090775" y="545387"/>
                </a:moveTo>
                <a:cubicBezTo>
                  <a:pt x="1090775" y="846596"/>
                  <a:pt x="846596" y="1090774"/>
                  <a:pt x="545387" y="1090774"/>
                </a:cubicBezTo>
                <a:cubicBezTo>
                  <a:pt x="244178" y="1090774"/>
                  <a:pt x="0" y="846596"/>
                  <a:pt x="0" y="545387"/>
                </a:cubicBezTo>
                <a:cubicBezTo>
                  <a:pt x="0" y="244178"/>
                  <a:pt x="244178" y="0"/>
                  <a:pt x="545387" y="0"/>
                </a:cubicBezTo>
                <a:cubicBezTo>
                  <a:pt x="846596" y="0"/>
                  <a:pt x="1090775" y="244178"/>
                  <a:pt x="1090775" y="545387"/>
                </a:cubicBezTo>
                <a:close/>
              </a:path>
            </a:pathLst>
          </a:custGeom>
          <a:solidFill>
            <a:srgbClr val="CCECFC"/>
          </a:solidFill>
          <a:ln w="1369" cap="flat">
            <a:noFill/>
            <a:prstDash val="solid"/>
            <a:miter/>
          </a:ln>
        </p:spPr>
        <p:txBody>
          <a:bodyPr rtlCol="1" anchor="ctr"/>
          <a:lstStyle/>
          <a:p>
            <a:pPr algn="ctr"/>
            <a:endParaRPr lang="ar-EG"/>
          </a:p>
        </p:txBody>
      </p:sp>
      <p:sp>
        <p:nvSpPr>
          <p:cNvPr id="95" name="شكل حر: شكل 94">
            <a:extLst>
              <a:ext uri="{FF2B5EF4-FFF2-40B4-BE49-F238E27FC236}">
                <a16:creationId xmlns:a16="http://schemas.microsoft.com/office/drawing/2014/main" id="{6AECBE75-8192-19BE-A93D-E501CD86AAE1}"/>
              </a:ext>
            </a:extLst>
          </p:cNvPr>
          <p:cNvSpPr/>
          <p:nvPr/>
        </p:nvSpPr>
        <p:spPr>
          <a:xfrm>
            <a:off x="2207760" y="5042140"/>
            <a:ext cx="781623" cy="781647"/>
          </a:xfrm>
          <a:custGeom>
            <a:avLst/>
            <a:gdLst>
              <a:gd name="connsiteX0" fmla="*/ 0 w 879098"/>
              <a:gd name="connsiteY0" fmla="*/ 439556 h 879125"/>
              <a:gd name="connsiteX1" fmla="*/ 439556 w 879098"/>
              <a:gd name="connsiteY1" fmla="*/ 879126 h 879125"/>
              <a:gd name="connsiteX2" fmla="*/ 879098 w 879098"/>
              <a:gd name="connsiteY2" fmla="*/ 439556 h 879125"/>
              <a:gd name="connsiteX3" fmla="*/ 439556 w 879098"/>
              <a:gd name="connsiteY3" fmla="*/ 0 h 879125"/>
              <a:gd name="connsiteX4" fmla="*/ 0 w 879098"/>
              <a:gd name="connsiteY4" fmla="*/ 439556 h 87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098" h="879125">
                <a:moveTo>
                  <a:pt x="0" y="439556"/>
                </a:moveTo>
                <a:cubicBezTo>
                  <a:pt x="0" y="682306"/>
                  <a:pt x="196779" y="879126"/>
                  <a:pt x="439556" y="879126"/>
                </a:cubicBezTo>
                <a:cubicBezTo>
                  <a:pt x="682306" y="879126"/>
                  <a:pt x="879098" y="682320"/>
                  <a:pt x="879098" y="439556"/>
                </a:cubicBezTo>
                <a:cubicBezTo>
                  <a:pt x="879098" y="196793"/>
                  <a:pt x="682306" y="0"/>
                  <a:pt x="439556" y="0"/>
                </a:cubicBezTo>
                <a:cubicBezTo>
                  <a:pt x="196779" y="0"/>
                  <a:pt x="0" y="196793"/>
                  <a:pt x="0" y="439556"/>
                </a:cubicBezTo>
                <a:close/>
              </a:path>
            </a:pathLst>
          </a:custGeom>
          <a:solidFill>
            <a:srgbClr val="CCECFC"/>
          </a:solidFill>
          <a:ln w="1369" cap="flat">
            <a:noFill/>
            <a:prstDash val="solid"/>
            <a:miter/>
          </a:ln>
        </p:spPr>
        <p:txBody>
          <a:bodyPr rtlCol="1" anchor="ctr"/>
          <a:lstStyle/>
          <a:p>
            <a:pPr algn="ctr"/>
            <a:endParaRPr lang="ar-EG"/>
          </a:p>
        </p:txBody>
      </p:sp>
      <p:sp>
        <p:nvSpPr>
          <p:cNvPr id="92" name="شكل حر: شكل 91">
            <a:extLst>
              <a:ext uri="{FF2B5EF4-FFF2-40B4-BE49-F238E27FC236}">
                <a16:creationId xmlns:a16="http://schemas.microsoft.com/office/drawing/2014/main" id="{4F4E6735-995A-8D42-99C1-BB2886E73214}"/>
              </a:ext>
            </a:extLst>
          </p:cNvPr>
          <p:cNvSpPr/>
          <p:nvPr/>
        </p:nvSpPr>
        <p:spPr>
          <a:xfrm>
            <a:off x="1856913" y="1069383"/>
            <a:ext cx="833136" cy="833136"/>
          </a:xfrm>
          <a:custGeom>
            <a:avLst/>
            <a:gdLst>
              <a:gd name="connsiteX0" fmla="*/ 0 w 1129590"/>
              <a:gd name="connsiteY0" fmla="*/ 564781 h 1129590"/>
              <a:gd name="connsiteX1" fmla="*/ 564781 w 1129590"/>
              <a:gd name="connsiteY1" fmla="*/ 1129590 h 1129590"/>
              <a:gd name="connsiteX2" fmla="*/ 1129590 w 1129590"/>
              <a:gd name="connsiteY2" fmla="*/ 564781 h 1129590"/>
              <a:gd name="connsiteX3" fmla="*/ 564781 w 1129590"/>
              <a:gd name="connsiteY3" fmla="*/ 0 h 1129590"/>
              <a:gd name="connsiteX4" fmla="*/ 0 w 1129590"/>
              <a:gd name="connsiteY4" fmla="*/ 564781 h 112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590" h="1129590">
                <a:moveTo>
                  <a:pt x="0" y="564781"/>
                </a:moveTo>
                <a:cubicBezTo>
                  <a:pt x="0" y="876714"/>
                  <a:pt x="252862" y="1129590"/>
                  <a:pt x="564781" y="1129590"/>
                </a:cubicBezTo>
                <a:cubicBezTo>
                  <a:pt x="876701" y="1129590"/>
                  <a:pt x="1129590" y="876728"/>
                  <a:pt x="1129590" y="564781"/>
                </a:cubicBezTo>
                <a:cubicBezTo>
                  <a:pt x="1129590" y="252862"/>
                  <a:pt x="876714" y="0"/>
                  <a:pt x="564781" y="0"/>
                </a:cubicBezTo>
                <a:cubicBezTo>
                  <a:pt x="252849" y="-14"/>
                  <a:pt x="0" y="252848"/>
                  <a:pt x="0" y="564781"/>
                </a:cubicBezTo>
                <a:close/>
              </a:path>
            </a:pathLst>
          </a:custGeom>
          <a:solidFill>
            <a:srgbClr val="CCECFC"/>
          </a:solidFill>
          <a:ln w="1369" cap="flat">
            <a:noFill/>
            <a:prstDash val="solid"/>
            <a:miter/>
          </a:ln>
        </p:spPr>
        <p:txBody>
          <a:bodyPr rtlCol="1" anchor="ctr"/>
          <a:lstStyle/>
          <a:p>
            <a:pPr algn="ctr"/>
            <a:endParaRPr lang="ar-EG"/>
          </a:p>
        </p:txBody>
      </p:sp>
      <p:sp>
        <p:nvSpPr>
          <p:cNvPr id="91" name="شكل حر: شكل 90">
            <a:extLst>
              <a:ext uri="{FF2B5EF4-FFF2-40B4-BE49-F238E27FC236}">
                <a16:creationId xmlns:a16="http://schemas.microsoft.com/office/drawing/2014/main" id="{15439A5A-3E05-6803-D927-A2F9ECC41386}"/>
              </a:ext>
            </a:extLst>
          </p:cNvPr>
          <p:cNvSpPr/>
          <p:nvPr/>
        </p:nvSpPr>
        <p:spPr>
          <a:xfrm>
            <a:off x="3563740" y="1014173"/>
            <a:ext cx="804515" cy="804515"/>
          </a:xfrm>
          <a:custGeom>
            <a:avLst/>
            <a:gdLst>
              <a:gd name="connsiteX0" fmla="*/ 1090785 w 1090785"/>
              <a:gd name="connsiteY0" fmla="*/ 545393 h 1090785"/>
              <a:gd name="connsiteX1" fmla="*/ 545392 w 1090785"/>
              <a:gd name="connsiteY1" fmla="*/ 1090785 h 1090785"/>
              <a:gd name="connsiteX2" fmla="*/ 0 w 1090785"/>
              <a:gd name="connsiteY2" fmla="*/ 545393 h 1090785"/>
              <a:gd name="connsiteX3" fmla="*/ 545392 w 1090785"/>
              <a:gd name="connsiteY3" fmla="*/ 0 h 1090785"/>
              <a:gd name="connsiteX4" fmla="*/ 1090785 w 1090785"/>
              <a:gd name="connsiteY4" fmla="*/ 545393 h 109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785" h="1090785">
                <a:moveTo>
                  <a:pt x="1090785" y="545393"/>
                </a:moveTo>
                <a:cubicBezTo>
                  <a:pt x="1090785" y="846605"/>
                  <a:pt x="846604" y="1090785"/>
                  <a:pt x="545392" y="1090785"/>
                </a:cubicBezTo>
                <a:cubicBezTo>
                  <a:pt x="244180" y="1090785"/>
                  <a:pt x="0" y="846605"/>
                  <a:pt x="0" y="545393"/>
                </a:cubicBezTo>
                <a:cubicBezTo>
                  <a:pt x="0" y="244181"/>
                  <a:pt x="244180" y="0"/>
                  <a:pt x="545392" y="0"/>
                </a:cubicBezTo>
                <a:cubicBezTo>
                  <a:pt x="846604" y="0"/>
                  <a:pt x="1090785" y="244181"/>
                  <a:pt x="1090785" y="545393"/>
                </a:cubicBezTo>
                <a:close/>
              </a:path>
            </a:pathLst>
          </a:custGeom>
          <a:solidFill>
            <a:srgbClr val="CCECFC"/>
          </a:solidFill>
          <a:ln w="1369" cap="flat">
            <a:noFill/>
            <a:prstDash val="solid"/>
            <a:miter/>
          </a:ln>
        </p:spPr>
        <p:txBody>
          <a:bodyPr rtlCol="1" anchor="ctr"/>
          <a:lstStyle/>
          <a:p>
            <a:pPr algn="ctr"/>
            <a:endParaRPr lang="ar-EG"/>
          </a:p>
        </p:txBody>
      </p:sp>
      <p:sp>
        <p:nvSpPr>
          <p:cNvPr id="93" name="شكل حر: شكل 92">
            <a:extLst>
              <a:ext uri="{FF2B5EF4-FFF2-40B4-BE49-F238E27FC236}">
                <a16:creationId xmlns:a16="http://schemas.microsoft.com/office/drawing/2014/main" id="{AD7A38DF-1BF8-FAA6-13C2-33E788C59C62}"/>
              </a:ext>
            </a:extLst>
          </p:cNvPr>
          <p:cNvSpPr/>
          <p:nvPr/>
        </p:nvSpPr>
        <p:spPr>
          <a:xfrm>
            <a:off x="860572" y="2078286"/>
            <a:ext cx="754115" cy="754125"/>
          </a:xfrm>
          <a:custGeom>
            <a:avLst/>
            <a:gdLst>
              <a:gd name="connsiteX0" fmla="*/ 1022452 w 1022451"/>
              <a:gd name="connsiteY0" fmla="*/ 511233 h 1022465"/>
              <a:gd name="connsiteX1" fmla="*/ 511233 w 1022451"/>
              <a:gd name="connsiteY1" fmla="*/ 1022466 h 1022465"/>
              <a:gd name="connsiteX2" fmla="*/ 0 w 1022451"/>
              <a:gd name="connsiteY2" fmla="*/ 511233 h 1022465"/>
              <a:gd name="connsiteX3" fmla="*/ 511233 w 1022451"/>
              <a:gd name="connsiteY3" fmla="*/ 0 h 1022465"/>
              <a:gd name="connsiteX4" fmla="*/ 1022452 w 1022451"/>
              <a:gd name="connsiteY4" fmla="*/ 511233 h 102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451" h="1022465">
                <a:moveTo>
                  <a:pt x="1022452" y="511233"/>
                </a:moveTo>
                <a:cubicBezTo>
                  <a:pt x="1022452" y="793582"/>
                  <a:pt x="793569" y="1022466"/>
                  <a:pt x="511233" y="1022466"/>
                </a:cubicBezTo>
                <a:cubicBezTo>
                  <a:pt x="228869" y="1022466"/>
                  <a:pt x="0" y="793596"/>
                  <a:pt x="0" y="511233"/>
                </a:cubicBezTo>
                <a:cubicBezTo>
                  <a:pt x="0" y="228883"/>
                  <a:pt x="228883" y="0"/>
                  <a:pt x="511233" y="0"/>
                </a:cubicBezTo>
                <a:cubicBezTo>
                  <a:pt x="793582" y="-14"/>
                  <a:pt x="1022452" y="228870"/>
                  <a:pt x="1022452" y="511233"/>
                </a:cubicBezTo>
                <a:close/>
              </a:path>
            </a:pathLst>
          </a:custGeom>
          <a:solidFill>
            <a:srgbClr val="CCECFC"/>
          </a:solidFill>
          <a:ln w="1369" cap="flat">
            <a:noFill/>
            <a:prstDash val="solid"/>
            <a:miter/>
          </a:ln>
        </p:spPr>
        <p:txBody>
          <a:bodyPr rtlCol="1" anchor="ctr"/>
          <a:lstStyle/>
          <a:p>
            <a:pPr algn="ctr"/>
            <a:endParaRPr lang="ar-EG"/>
          </a:p>
        </p:txBody>
      </p:sp>
      <p:sp>
        <p:nvSpPr>
          <p:cNvPr id="94" name="شكل حر: شكل 93">
            <a:extLst>
              <a:ext uri="{FF2B5EF4-FFF2-40B4-BE49-F238E27FC236}">
                <a16:creationId xmlns:a16="http://schemas.microsoft.com/office/drawing/2014/main" id="{A32E7A8C-CB04-8C84-7EE1-BD21160DBCCF}"/>
              </a:ext>
            </a:extLst>
          </p:cNvPr>
          <p:cNvSpPr/>
          <p:nvPr/>
        </p:nvSpPr>
        <p:spPr>
          <a:xfrm>
            <a:off x="4778880" y="3187741"/>
            <a:ext cx="804235" cy="804235"/>
          </a:xfrm>
          <a:custGeom>
            <a:avLst/>
            <a:gdLst>
              <a:gd name="connsiteX0" fmla="*/ 763300 w 763300"/>
              <a:gd name="connsiteY0" fmla="*/ 381650 h 763300"/>
              <a:gd name="connsiteX1" fmla="*/ 381650 w 763300"/>
              <a:gd name="connsiteY1" fmla="*/ 763300 h 763300"/>
              <a:gd name="connsiteX2" fmla="*/ 1 w 763300"/>
              <a:gd name="connsiteY2" fmla="*/ 381650 h 763300"/>
              <a:gd name="connsiteX3" fmla="*/ 381650 w 763300"/>
              <a:gd name="connsiteY3" fmla="*/ 0 h 763300"/>
              <a:gd name="connsiteX4" fmla="*/ 763300 w 763300"/>
              <a:gd name="connsiteY4" fmla="*/ 381650 h 7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300" h="763300">
                <a:moveTo>
                  <a:pt x="763300" y="381650"/>
                </a:moveTo>
                <a:cubicBezTo>
                  <a:pt x="763300" y="592430"/>
                  <a:pt x="592430" y="763300"/>
                  <a:pt x="381650" y="763300"/>
                </a:cubicBezTo>
                <a:cubicBezTo>
                  <a:pt x="170871" y="763300"/>
                  <a:pt x="1" y="592430"/>
                  <a:pt x="1" y="381650"/>
                </a:cubicBezTo>
                <a:cubicBezTo>
                  <a:pt x="1" y="170870"/>
                  <a:pt x="170871" y="0"/>
                  <a:pt x="381650" y="0"/>
                </a:cubicBezTo>
                <a:cubicBezTo>
                  <a:pt x="592430" y="0"/>
                  <a:pt x="763300" y="170870"/>
                  <a:pt x="763300" y="381650"/>
                </a:cubicBezTo>
                <a:close/>
              </a:path>
            </a:pathLst>
          </a:custGeom>
          <a:solidFill>
            <a:srgbClr val="CCECFC"/>
          </a:solidFill>
          <a:ln w="1369" cap="flat">
            <a:noFill/>
            <a:prstDash val="solid"/>
            <a:miter/>
          </a:ln>
        </p:spPr>
        <p:txBody>
          <a:bodyPr rtlCol="1" anchor="ctr"/>
          <a:lstStyle/>
          <a:p>
            <a:pPr algn="ctr"/>
            <a:endParaRPr lang="ar-EG"/>
          </a:p>
        </p:txBody>
      </p:sp>
      <p:sp>
        <p:nvSpPr>
          <p:cNvPr id="98" name="شكل حر: شكل 97">
            <a:extLst>
              <a:ext uri="{FF2B5EF4-FFF2-40B4-BE49-F238E27FC236}">
                <a16:creationId xmlns:a16="http://schemas.microsoft.com/office/drawing/2014/main" id="{1B881D1F-78BD-E8C3-86DB-3EE851CE92B0}"/>
              </a:ext>
            </a:extLst>
          </p:cNvPr>
          <p:cNvSpPr/>
          <p:nvPr/>
        </p:nvSpPr>
        <p:spPr>
          <a:xfrm>
            <a:off x="764311" y="3296701"/>
            <a:ext cx="731113" cy="731123"/>
          </a:xfrm>
          <a:custGeom>
            <a:avLst/>
            <a:gdLst>
              <a:gd name="connsiteX0" fmla="*/ 0 w 991265"/>
              <a:gd name="connsiteY0" fmla="*/ 495653 h 991278"/>
              <a:gd name="connsiteX1" fmla="*/ 495640 w 991265"/>
              <a:gd name="connsiteY1" fmla="*/ 991279 h 991278"/>
              <a:gd name="connsiteX2" fmla="*/ 991265 w 991265"/>
              <a:gd name="connsiteY2" fmla="*/ 495653 h 991278"/>
              <a:gd name="connsiteX3" fmla="*/ 495640 w 991265"/>
              <a:gd name="connsiteY3" fmla="*/ 0 h 991278"/>
              <a:gd name="connsiteX4" fmla="*/ 0 w 991265"/>
              <a:gd name="connsiteY4" fmla="*/ 495653 h 99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265" h="991278">
                <a:moveTo>
                  <a:pt x="0" y="495653"/>
                </a:moveTo>
                <a:cubicBezTo>
                  <a:pt x="0" y="769384"/>
                  <a:pt x="221895" y="991279"/>
                  <a:pt x="495640" y="991279"/>
                </a:cubicBezTo>
                <a:cubicBezTo>
                  <a:pt x="769357" y="991279"/>
                  <a:pt x="991265" y="769384"/>
                  <a:pt x="991265" y="495653"/>
                </a:cubicBezTo>
                <a:cubicBezTo>
                  <a:pt x="991265" y="221922"/>
                  <a:pt x="769357" y="0"/>
                  <a:pt x="495640" y="0"/>
                </a:cubicBezTo>
                <a:cubicBezTo>
                  <a:pt x="221895" y="0"/>
                  <a:pt x="0" y="221922"/>
                  <a:pt x="0" y="495653"/>
                </a:cubicBezTo>
                <a:close/>
              </a:path>
            </a:pathLst>
          </a:custGeom>
          <a:solidFill>
            <a:srgbClr val="CCECFC"/>
          </a:solidFill>
          <a:ln w="1369" cap="flat">
            <a:noFill/>
            <a:prstDash val="solid"/>
            <a:miter/>
          </a:ln>
        </p:spPr>
        <p:txBody>
          <a:bodyPr rtlCol="1" anchor="ctr"/>
          <a:lstStyle/>
          <a:p>
            <a:pPr algn="ctr"/>
            <a:endParaRPr lang="ar-EG"/>
          </a:p>
        </p:txBody>
      </p:sp>
      <p:sp>
        <p:nvSpPr>
          <p:cNvPr id="90" name="شكل حر: شكل 89">
            <a:extLst>
              <a:ext uri="{FF2B5EF4-FFF2-40B4-BE49-F238E27FC236}">
                <a16:creationId xmlns:a16="http://schemas.microsoft.com/office/drawing/2014/main" id="{87A2E0AD-66C6-60D7-343D-81B9230EA343}"/>
              </a:ext>
            </a:extLst>
          </p:cNvPr>
          <p:cNvSpPr/>
          <p:nvPr/>
        </p:nvSpPr>
        <p:spPr>
          <a:xfrm>
            <a:off x="4485810" y="1998831"/>
            <a:ext cx="731113" cy="731123"/>
          </a:xfrm>
          <a:custGeom>
            <a:avLst/>
            <a:gdLst>
              <a:gd name="connsiteX0" fmla="*/ 0 w 991265"/>
              <a:gd name="connsiteY0" fmla="*/ 495653 h 991279"/>
              <a:gd name="connsiteX1" fmla="*/ 495640 w 991265"/>
              <a:gd name="connsiteY1" fmla="*/ 991279 h 991279"/>
              <a:gd name="connsiteX2" fmla="*/ 991266 w 991265"/>
              <a:gd name="connsiteY2" fmla="*/ 495653 h 991279"/>
              <a:gd name="connsiteX3" fmla="*/ 495640 w 991265"/>
              <a:gd name="connsiteY3" fmla="*/ 0 h 991279"/>
              <a:gd name="connsiteX4" fmla="*/ 0 w 991265"/>
              <a:gd name="connsiteY4" fmla="*/ 495653 h 991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265" h="991279">
                <a:moveTo>
                  <a:pt x="0" y="495653"/>
                </a:moveTo>
                <a:cubicBezTo>
                  <a:pt x="0" y="769384"/>
                  <a:pt x="221895" y="991279"/>
                  <a:pt x="495640" y="991279"/>
                </a:cubicBezTo>
                <a:cubicBezTo>
                  <a:pt x="769357" y="991279"/>
                  <a:pt x="991266" y="769384"/>
                  <a:pt x="991266" y="495653"/>
                </a:cubicBezTo>
                <a:cubicBezTo>
                  <a:pt x="991266" y="221922"/>
                  <a:pt x="769357" y="0"/>
                  <a:pt x="495640" y="0"/>
                </a:cubicBezTo>
                <a:cubicBezTo>
                  <a:pt x="221895" y="0"/>
                  <a:pt x="0" y="221922"/>
                  <a:pt x="0" y="495653"/>
                </a:cubicBezTo>
                <a:close/>
              </a:path>
            </a:pathLst>
          </a:custGeom>
          <a:solidFill>
            <a:srgbClr val="CCECFC"/>
          </a:solidFill>
          <a:ln w="1369" cap="flat">
            <a:noFill/>
            <a:prstDash val="solid"/>
            <a:miter/>
          </a:ln>
        </p:spPr>
        <p:txBody>
          <a:bodyPr rtlCol="1" anchor="ctr"/>
          <a:lstStyle/>
          <a:p>
            <a:pPr algn="ctr"/>
            <a:endParaRPr lang="ar-EG"/>
          </a:p>
        </p:txBody>
      </p:sp>
      <p:sp>
        <p:nvSpPr>
          <p:cNvPr id="96" name="شكل حر: شكل 95">
            <a:extLst>
              <a:ext uri="{FF2B5EF4-FFF2-40B4-BE49-F238E27FC236}">
                <a16:creationId xmlns:a16="http://schemas.microsoft.com/office/drawing/2014/main" id="{E3813BB7-D396-8352-F2CD-96583D0CECBE}"/>
              </a:ext>
            </a:extLst>
          </p:cNvPr>
          <p:cNvSpPr/>
          <p:nvPr/>
        </p:nvSpPr>
        <p:spPr>
          <a:xfrm>
            <a:off x="4530076" y="4373840"/>
            <a:ext cx="731113" cy="731123"/>
          </a:xfrm>
          <a:custGeom>
            <a:avLst/>
            <a:gdLst>
              <a:gd name="connsiteX0" fmla="*/ 0 w 991265"/>
              <a:gd name="connsiteY0" fmla="*/ 495653 h 991279"/>
              <a:gd name="connsiteX1" fmla="*/ 495639 w 991265"/>
              <a:gd name="connsiteY1" fmla="*/ 991279 h 991279"/>
              <a:gd name="connsiteX2" fmla="*/ 991265 w 991265"/>
              <a:gd name="connsiteY2" fmla="*/ 495653 h 991279"/>
              <a:gd name="connsiteX3" fmla="*/ 495639 w 991265"/>
              <a:gd name="connsiteY3" fmla="*/ 0 h 991279"/>
              <a:gd name="connsiteX4" fmla="*/ 0 w 991265"/>
              <a:gd name="connsiteY4" fmla="*/ 495653 h 991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265" h="991279">
                <a:moveTo>
                  <a:pt x="0" y="495653"/>
                </a:moveTo>
                <a:cubicBezTo>
                  <a:pt x="0" y="769384"/>
                  <a:pt x="221895" y="991279"/>
                  <a:pt x="495639" y="991279"/>
                </a:cubicBezTo>
                <a:cubicBezTo>
                  <a:pt x="769356" y="991279"/>
                  <a:pt x="991265" y="769384"/>
                  <a:pt x="991265" y="495653"/>
                </a:cubicBezTo>
                <a:cubicBezTo>
                  <a:pt x="991265" y="221922"/>
                  <a:pt x="769356" y="0"/>
                  <a:pt x="495639" y="0"/>
                </a:cubicBezTo>
                <a:cubicBezTo>
                  <a:pt x="221895" y="0"/>
                  <a:pt x="0" y="221922"/>
                  <a:pt x="0" y="495653"/>
                </a:cubicBezTo>
                <a:close/>
              </a:path>
            </a:pathLst>
          </a:custGeom>
          <a:solidFill>
            <a:srgbClr val="CCECFC"/>
          </a:solidFill>
          <a:ln w="1369" cap="flat">
            <a:noFill/>
            <a:prstDash val="solid"/>
            <a:miter/>
          </a:ln>
        </p:spPr>
        <p:txBody>
          <a:bodyPr rtlCol="1" anchor="ctr"/>
          <a:lstStyle/>
          <a:p>
            <a:pPr algn="ctr"/>
            <a:endParaRPr lang="ar-EG"/>
          </a:p>
        </p:txBody>
      </p:sp>
      <p:sp>
        <p:nvSpPr>
          <p:cNvPr id="109" name="شكل حر: شكل 108">
            <a:extLst>
              <a:ext uri="{FF2B5EF4-FFF2-40B4-BE49-F238E27FC236}">
                <a16:creationId xmlns:a16="http://schemas.microsoft.com/office/drawing/2014/main" id="{1C5DBECD-5338-8719-6757-1B4C51563580}"/>
              </a:ext>
            </a:extLst>
          </p:cNvPr>
          <p:cNvSpPr/>
          <p:nvPr/>
        </p:nvSpPr>
        <p:spPr>
          <a:xfrm>
            <a:off x="3702672" y="5002824"/>
            <a:ext cx="739007" cy="738973"/>
          </a:xfrm>
          <a:custGeom>
            <a:avLst/>
            <a:gdLst>
              <a:gd name="connsiteX0" fmla="*/ 0 w 895266"/>
              <a:gd name="connsiteY0" fmla="*/ 447627 h 895226"/>
              <a:gd name="connsiteX1" fmla="*/ 447599 w 895266"/>
              <a:gd name="connsiteY1" fmla="*/ 895226 h 895226"/>
              <a:gd name="connsiteX2" fmla="*/ 895267 w 895266"/>
              <a:gd name="connsiteY2" fmla="*/ 447627 h 895226"/>
              <a:gd name="connsiteX3" fmla="*/ 447599 w 895266"/>
              <a:gd name="connsiteY3" fmla="*/ 0 h 895226"/>
              <a:gd name="connsiteX4" fmla="*/ 0 w 895266"/>
              <a:gd name="connsiteY4" fmla="*/ 447627 h 89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266" h="895226">
                <a:moveTo>
                  <a:pt x="0" y="447627"/>
                </a:moveTo>
                <a:cubicBezTo>
                  <a:pt x="0" y="694816"/>
                  <a:pt x="200410" y="895226"/>
                  <a:pt x="447599" y="895226"/>
                </a:cubicBezTo>
                <a:cubicBezTo>
                  <a:pt x="694857" y="895226"/>
                  <a:pt x="895267" y="694816"/>
                  <a:pt x="895267" y="447627"/>
                </a:cubicBezTo>
                <a:cubicBezTo>
                  <a:pt x="895267" y="200383"/>
                  <a:pt x="694857" y="0"/>
                  <a:pt x="447599" y="0"/>
                </a:cubicBezTo>
                <a:cubicBezTo>
                  <a:pt x="200410" y="0"/>
                  <a:pt x="0" y="200383"/>
                  <a:pt x="0" y="447627"/>
                </a:cubicBezTo>
                <a:close/>
              </a:path>
            </a:pathLst>
          </a:custGeom>
          <a:solidFill>
            <a:srgbClr val="CCECFC"/>
          </a:solidFill>
          <a:ln w="1369" cap="flat">
            <a:noFill/>
            <a:prstDash val="solid"/>
            <a:miter/>
          </a:ln>
        </p:spPr>
        <p:txBody>
          <a:bodyPr rtlCol="1" anchor="ctr"/>
          <a:lstStyle/>
          <a:p>
            <a:pPr algn="ctr"/>
            <a:endParaRPr lang="ar-EG"/>
          </a:p>
        </p:txBody>
      </p:sp>
      <p:sp>
        <p:nvSpPr>
          <p:cNvPr id="237" name="شكل بيضاوي 236">
            <a:extLst>
              <a:ext uri="{FF2B5EF4-FFF2-40B4-BE49-F238E27FC236}">
                <a16:creationId xmlns:a16="http://schemas.microsoft.com/office/drawing/2014/main" id="{96C1C0B2-7956-929D-56D0-8A9800679E13}"/>
              </a:ext>
            </a:extLst>
          </p:cNvPr>
          <p:cNvSpPr/>
          <p:nvPr/>
        </p:nvSpPr>
        <p:spPr>
          <a:xfrm>
            <a:off x="1828800" y="2164080"/>
            <a:ext cx="2600960" cy="26009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8" name="مربع نص 237">
            <a:extLst>
              <a:ext uri="{FF2B5EF4-FFF2-40B4-BE49-F238E27FC236}">
                <a16:creationId xmlns:a16="http://schemas.microsoft.com/office/drawing/2014/main" id="{9CDF84C0-E345-D0A0-9C1B-F32428CFA64C}"/>
              </a:ext>
            </a:extLst>
          </p:cNvPr>
          <p:cNvSpPr txBox="1"/>
          <p:nvPr/>
        </p:nvSpPr>
        <p:spPr>
          <a:xfrm>
            <a:off x="7552118" y="2287608"/>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239" name="مربع نص 238">
            <a:extLst>
              <a:ext uri="{FF2B5EF4-FFF2-40B4-BE49-F238E27FC236}">
                <a16:creationId xmlns:a16="http://schemas.microsoft.com/office/drawing/2014/main" id="{080E1960-E179-7192-A844-07E06BEF644F}"/>
              </a:ext>
            </a:extLst>
          </p:cNvPr>
          <p:cNvSpPr txBox="1"/>
          <p:nvPr/>
        </p:nvSpPr>
        <p:spPr>
          <a:xfrm>
            <a:off x="7436372" y="293578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
        <p:nvSpPr>
          <p:cNvPr id="240" name="مربع نص 239">
            <a:extLst>
              <a:ext uri="{FF2B5EF4-FFF2-40B4-BE49-F238E27FC236}">
                <a16:creationId xmlns:a16="http://schemas.microsoft.com/office/drawing/2014/main" id="{3DD2376F-3304-F9D2-7DDE-1526A4DB256B}"/>
              </a:ext>
            </a:extLst>
          </p:cNvPr>
          <p:cNvSpPr txBox="1"/>
          <p:nvPr/>
        </p:nvSpPr>
        <p:spPr>
          <a:xfrm>
            <a:off x="5638800" y="3502058"/>
            <a:ext cx="6047912" cy="738664"/>
          </a:xfrm>
          <a:prstGeom prst="rect">
            <a:avLst/>
          </a:prstGeom>
          <a:noFill/>
        </p:spPr>
        <p:txBody>
          <a:bodyPr wrap="square" rtlCol="1">
            <a:spAutoFit/>
          </a:bodyPr>
          <a:lstStyle/>
          <a:p>
            <a:pPr algn="r"/>
            <a:r>
              <a:rPr lang="ar-SA" sz="1400"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241" name="مستطيل: زوايا مستديرة 240">
            <a:extLst>
              <a:ext uri="{FF2B5EF4-FFF2-40B4-BE49-F238E27FC236}">
                <a16:creationId xmlns:a16="http://schemas.microsoft.com/office/drawing/2014/main" id="{3464F586-DA4B-B701-3BE3-9E72424478B4}"/>
              </a:ext>
            </a:extLst>
          </p:cNvPr>
          <p:cNvSpPr/>
          <p:nvPr/>
        </p:nvSpPr>
        <p:spPr>
          <a:xfrm>
            <a:off x="8331200" y="4429760"/>
            <a:ext cx="1371600" cy="345440"/>
          </a:xfrm>
          <a:prstGeom prst="roundRect">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t>تعديل النص</a:t>
            </a:r>
          </a:p>
        </p:txBody>
      </p:sp>
      <p:pic>
        <p:nvPicPr>
          <p:cNvPr id="251" name="رسم 250" descr="أدوات إسعافات أولية مع تعبئة خالصة">
            <a:extLst>
              <a:ext uri="{FF2B5EF4-FFF2-40B4-BE49-F238E27FC236}">
                <a16:creationId xmlns:a16="http://schemas.microsoft.com/office/drawing/2014/main" id="{D5491928-46F7-9339-F8D7-EA3C08C70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9640" y="5140960"/>
            <a:ext cx="502400" cy="502400"/>
          </a:xfrm>
          <a:prstGeom prst="rect">
            <a:avLst/>
          </a:prstGeom>
        </p:spPr>
      </p:pic>
      <p:pic>
        <p:nvPicPr>
          <p:cNvPr id="252" name="رسم 251" descr="لونجس مع الفيروس مع تعبئة خالصة">
            <a:extLst>
              <a:ext uri="{FF2B5EF4-FFF2-40B4-BE49-F238E27FC236}">
                <a16:creationId xmlns:a16="http://schemas.microsoft.com/office/drawing/2014/main" id="{A4B8BF54-08CA-18F0-21AF-224873B305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22280" y="4443960"/>
            <a:ext cx="559320" cy="559320"/>
          </a:xfrm>
          <a:prstGeom prst="rect">
            <a:avLst/>
          </a:prstGeom>
        </p:spPr>
      </p:pic>
      <p:pic>
        <p:nvPicPr>
          <p:cNvPr id="253" name="رسم 252" descr="العلاج الطبيعي المهني مع تعبئة خالصة">
            <a:extLst>
              <a:ext uri="{FF2B5EF4-FFF2-40B4-BE49-F238E27FC236}">
                <a16:creationId xmlns:a16="http://schemas.microsoft.com/office/drawing/2014/main" id="{8C05E314-D872-8FA5-8317-DC6365B013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2120" y="2127480"/>
            <a:ext cx="508520" cy="508520"/>
          </a:xfrm>
          <a:prstGeom prst="rect">
            <a:avLst/>
          </a:prstGeom>
        </p:spPr>
      </p:pic>
      <p:pic>
        <p:nvPicPr>
          <p:cNvPr id="254" name="رسم 253" descr="سن مع تعبئة خالصة">
            <a:extLst>
              <a:ext uri="{FF2B5EF4-FFF2-40B4-BE49-F238E27FC236}">
                <a16:creationId xmlns:a16="http://schemas.microsoft.com/office/drawing/2014/main" id="{37A4E1A0-B18D-641D-C2D4-71E8D5D99E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87560" y="1162280"/>
            <a:ext cx="528840" cy="528840"/>
          </a:xfrm>
          <a:prstGeom prst="rect">
            <a:avLst/>
          </a:prstGeom>
        </p:spPr>
      </p:pic>
      <p:pic>
        <p:nvPicPr>
          <p:cNvPr id="255" name="رسم 254" descr="كوفيد-19 مع تعبئة خالصة">
            <a:extLst>
              <a:ext uri="{FF2B5EF4-FFF2-40B4-BE49-F238E27FC236}">
                <a16:creationId xmlns:a16="http://schemas.microsoft.com/office/drawing/2014/main" id="{02C3F7E4-A0D6-CDB8-F5A5-2240FD6C12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25480" y="3245080"/>
            <a:ext cx="721880" cy="721880"/>
          </a:xfrm>
          <a:prstGeom prst="rect">
            <a:avLst/>
          </a:prstGeom>
        </p:spPr>
      </p:pic>
      <p:pic>
        <p:nvPicPr>
          <p:cNvPr id="256" name="رسم 255" descr="حقن وريدي مع تعبئة خالصة">
            <a:extLst>
              <a:ext uri="{FF2B5EF4-FFF2-40B4-BE49-F238E27FC236}">
                <a16:creationId xmlns:a16="http://schemas.microsoft.com/office/drawing/2014/main" id="{14FA96A0-BA92-81C3-EE6A-D4C9E58849C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3560" y="2147800"/>
            <a:ext cx="640600" cy="640600"/>
          </a:xfrm>
          <a:prstGeom prst="rect">
            <a:avLst/>
          </a:prstGeom>
        </p:spPr>
      </p:pic>
      <p:pic>
        <p:nvPicPr>
          <p:cNvPr id="257" name="رسم 256" descr="سلامة العقل مع تعبئة خالصة">
            <a:extLst>
              <a:ext uri="{FF2B5EF4-FFF2-40B4-BE49-F238E27FC236}">
                <a16:creationId xmlns:a16="http://schemas.microsoft.com/office/drawing/2014/main" id="{1896BDE8-2994-2628-6B94-9CA611C85BB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0200" y="1141960"/>
            <a:ext cx="650760" cy="650760"/>
          </a:xfrm>
          <a:prstGeom prst="rect">
            <a:avLst/>
          </a:prstGeom>
        </p:spPr>
      </p:pic>
      <p:pic>
        <p:nvPicPr>
          <p:cNvPr id="258" name="رسم 257" descr="جيرم مع تعبئة خالصة">
            <a:extLst>
              <a:ext uri="{FF2B5EF4-FFF2-40B4-BE49-F238E27FC236}">
                <a16:creationId xmlns:a16="http://schemas.microsoft.com/office/drawing/2014/main" id="{6B9210CF-A6F8-A514-7286-17E3CA9FE95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9280" y="4459200"/>
            <a:ext cx="681240" cy="681240"/>
          </a:xfrm>
          <a:prstGeom prst="rect">
            <a:avLst/>
          </a:prstGeom>
        </p:spPr>
      </p:pic>
      <p:pic>
        <p:nvPicPr>
          <p:cNvPr id="259" name="رسم 258" descr="جيرم مع تعبئة خالصة">
            <a:extLst>
              <a:ext uri="{FF2B5EF4-FFF2-40B4-BE49-F238E27FC236}">
                <a16:creationId xmlns:a16="http://schemas.microsoft.com/office/drawing/2014/main" id="{8ACD20E5-FBB5-8614-F503-50729429F16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45808" y="3368016"/>
            <a:ext cx="562368" cy="562368"/>
          </a:xfrm>
          <a:prstGeom prst="rect">
            <a:avLst/>
          </a:prstGeom>
        </p:spPr>
      </p:pic>
      <p:pic>
        <p:nvPicPr>
          <p:cNvPr id="260" name="رسم 259" descr="جيرم مع تعبئة خالصة">
            <a:extLst>
              <a:ext uri="{FF2B5EF4-FFF2-40B4-BE49-F238E27FC236}">
                <a16:creationId xmlns:a16="http://schemas.microsoft.com/office/drawing/2014/main" id="{D7946E71-9B48-D240-D6CE-D507F3BEBE9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90560" y="5140960"/>
            <a:ext cx="588760" cy="588760"/>
          </a:xfrm>
          <a:prstGeom prst="rect">
            <a:avLst/>
          </a:prstGeom>
        </p:spPr>
      </p:pic>
    </p:spTree>
    <p:extLst>
      <p:ext uri="{BB962C8B-B14F-4D97-AF65-F5344CB8AC3E}">
        <p14:creationId xmlns:p14="http://schemas.microsoft.com/office/powerpoint/2010/main" val="1298153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زوايا علوية مستديرة 23">
            <a:extLst>
              <a:ext uri="{FF2B5EF4-FFF2-40B4-BE49-F238E27FC236}">
                <a16:creationId xmlns:a16="http://schemas.microsoft.com/office/drawing/2014/main" id="{CF547B48-6A65-4E41-94A1-6F875911C4FE}"/>
              </a:ext>
            </a:extLst>
          </p:cNvPr>
          <p:cNvSpPr/>
          <p:nvPr/>
        </p:nvSpPr>
        <p:spPr>
          <a:xfrm rot="10800000" flipH="1">
            <a:off x="5943476" y="0"/>
            <a:ext cx="5741042" cy="5699760"/>
          </a:xfrm>
          <a:prstGeom prst="round2SameRect">
            <a:avLst>
              <a:gd name="adj1" fmla="val 0"/>
              <a:gd name="adj2" fmla="val 0"/>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21" name="مربع نص 20">
            <a:extLst>
              <a:ext uri="{FF2B5EF4-FFF2-40B4-BE49-F238E27FC236}">
                <a16:creationId xmlns:a16="http://schemas.microsoft.com/office/drawing/2014/main" id="{1945A792-76A6-4DD6-8C63-089FFD326967}"/>
              </a:ext>
            </a:extLst>
          </p:cNvPr>
          <p:cNvSpPr txBox="1"/>
          <p:nvPr/>
        </p:nvSpPr>
        <p:spPr>
          <a:xfrm>
            <a:off x="1197617" y="1877221"/>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22" name="مربع نص 21">
            <a:extLst>
              <a:ext uri="{FF2B5EF4-FFF2-40B4-BE49-F238E27FC236}">
                <a16:creationId xmlns:a16="http://schemas.microsoft.com/office/drawing/2014/main" id="{043B0586-49BF-4B88-8451-D53E4B3D8876}"/>
              </a:ext>
            </a:extLst>
          </p:cNvPr>
          <p:cNvSpPr txBox="1"/>
          <p:nvPr/>
        </p:nvSpPr>
        <p:spPr>
          <a:xfrm>
            <a:off x="1197617" y="3195843"/>
            <a:ext cx="4238765" cy="1754326"/>
          </a:xfrm>
          <a:prstGeom prst="rect">
            <a:avLst/>
          </a:prstGeom>
          <a:noFill/>
        </p:spPr>
        <p:txBody>
          <a:bodyPr wrap="square" rtlCol="1">
            <a:spAutoFit/>
          </a:bodyPr>
          <a:lstStyle/>
          <a:p>
            <a:pPr algn="r"/>
            <a:r>
              <a:rPr lang="ar-SA"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43" name="شكل بيضاوي 42">
            <a:extLst>
              <a:ext uri="{FF2B5EF4-FFF2-40B4-BE49-F238E27FC236}">
                <a16:creationId xmlns:a16="http://schemas.microsoft.com/office/drawing/2014/main" id="{642BC69B-ACE0-440C-A5A5-785607C003C3}"/>
              </a:ext>
            </a:extLst>
          </p:cNvPr>
          <p:cNvSpPr/>
          <p:nvPr/>
        </p:nvSpPr>
        <p:spPr>
          <a:xfrm>
            <a:off x="6799061" y="1227834"/>
            <a:ext cx="4029873" cy="399288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a:extLst>
              <a:ext uri="{FF2B5EF4-FFF2-40B4-BE49-F238E27FC236}">
                <a16:creationId xmlns:a16="http://schemas.microsoft.com/office/drawing/2014/main" id="{E651B08A-C08E-7EF9-07B9-442FB98BB04D}"/>
              </a:ext>
            </a:extLst>
          </p:cNvPr>
          <p:cNvSpPr txBox="1"/>
          <p:nvPr/>
        </p:nvSpPr>
        <p:spPr>
          <a:xfrm>
            <a:off x="1141978" y="247858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Tree>
    <p:extLst>
      <p:ext uri="{BB962C8B-B14F-4D97-AF65-F5344CB8AC3E}">
        <p14:creationId xmlns:p14="http://schemas.microsoft.com/office/powerpoint/2010/main" val="134621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مستطيل 33">
            <a:extLst>
              <a:ext uri="{FF2B5EF4-FFF2-40B4-BE49-F238E27FC236}">
                <a16:creationId xmlns:a16="http://schemas.microsoft.com/office/drawing/2014/main" id="{BADDC2E9-B3B1-4970-9669-8E733907022E}"/>
              </a:ext>
            </a:extLst>
          </p:cNvPr>
          <p:cNvSpPr/>
          <p:nvPr/>
        </p:nvSpPr>
        <p:spPr>
          <a:xfrm>
            <a:off x="-1" y="3604516"/>
            <a:ext cx="12192001" cy="3271872"/>
          </a:xfrm>
          <a:prstGeom prst="rect">
            <a:avLst/>
          </a:prstGeom>
          <a:blipFill dpi="0" rotWithShape="1">
            <a:blip r:embed="rId3"/>
            <a:srcRect/>
            <a:stretch>
              <a:fillRect t="-29000" b="-7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a:extLst>
              <a:ext uri="{FF2B5EF4-FFF2-40B4-BE49-F238E27FC236}">
                <a16:creationId xmlns:a16="http://schemas.microsoft.com/office/drawing/2014/main" id="{4CF53D76-6262-4FEF-AB6B-973D821A96AF}"/>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15" name="مربع نص 14">
            <a:extLst>
              <a:ext uri="{FF2B5EF4-FFF2-40B4-BE49-F238E27FC236}">
                <a16:creationId xmlns:a16="http://schemas.microsoft.com/office/drawing/2014/main" id="{57E357A5-B249-46C8-8E73-786AF09D3C9C}"/>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
        <p:nvSpPr>
          <p:cNvPr id="16" name="مستطيل: زوايا مستديرة 15">
            <a:extLst>
              <a:ext uri="{FF2B5EF4-FFF2-40B4-BE49-F238E27FC236}">
                <a16:creationId xmlns:a16="http://schemas.microsoft.com/office/drawing/2014/main" id="{97A2ADFC-E0C4-4EA3-9623-0557EECDD35D}"/>
              </a:ext>
            </a:extLst>
          </p:cNvPr>
          <p:cNvSpPr/>
          <p:nvPr/>
        </p:nvSpPr>
        <p:spPr>
          <a:xfrm>
            <a:off x="727619" y="1911486"/>
            <a:ext cx="3032567" cy="3808071"/>
          </a:xfrm>
          <a:prstGeom prst="roundRect">
            <a:avLst>
              <a:gd name="adj" fmla="val 7888"/>
            </a:avLst>
          </a:pr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زوايا مستديرة 17">
            <a:extLst>
              <a:ext uri="{FF2B5EF4-FFF2-40B4-BE49-F238E27FC236}">
                <a16:creationId xmlns:a16="http://schemas.microsoft.com/office/drawing/2014/main" id="{FC0EC6E2-E0AE-43F4-A675-D18B9B32757C}"/>
              </a:ext>
            </a:extLst>
          </p:cNvPr>
          <p:cNvSpPr/>
          <p:nvPr/>
        </p:nvSpPr>
        <p:spPr>
          <a:xfrm>
            <a:off x="4487805" y="1911486"/>
            <a:ext cx="3032567" cy="3808071"/>
          </a:xfrm>
          <a:prstGeom prst="roundRect">
            <a:avLst>
              <a:gd name="adj" fmla="val 7888"/>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زوايا مستديرة 18">
            <a:extLst>
              <a:ext uri="{FF2B5EF4-FFF2-40B4-BE49-F238E27FC236}">
                <a16:creationId xmlns:a16="http://schemas.microsoft.com/office/drawing/2014/main" id="{50C66B0A-3A5C-447E-8668-3DF0C3F9ECE5}"/>
              </a:ext>
            </a:extLst>
          </p:cNvPr>
          <p:cNvSpPr/>
          <p:nvPr/>
        </p:nvSpPr>
        <p:spPr>
          <a:xfrm>
            <a:off x="8215383" y="1911486"/>
            <a:ext cx="3032567" cy="3808071"/>
          </a:xfrm>
          <a:prstGeom prst="roundRect">
            <a:avLst>
              <a:gd name="adj" fmla="val 7888"/>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pic>
        <p:nvPicPr>
          <p:cNvPr id="20" name="رسم 19" descr="طائرة مع تعبئة خالصة">
            <a:extLst>
              <a:ext uri="{FF2B5EF4-FFF2-40B4-BE49-F238E27FC236}">
                <a16:creationId xmlns:a16="http://schemas.microsoft.com/office/drawing/2014/main" id="{C4245B90-E0F1-4D1C-9344-924772FCE9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670877" y="2751331"/>
            <a:ext cx="666422" cy="666422"/>
          </a:xfrm>
          <a:prstGeom prst="rect">
            <a:avLst/>
          </a:prstGeom>
        </p:spPr>
      </p:pic>
      <p:pic>
        <p:nvPicPr>
          <p:cNvPr id="21" name="رسم 20" descr="ثقب مع تعبئة خالصة">
            <a:extLst>
              <a:ext uri="{FF2B5EF4-FFF2-40B4-BE49-F238E27FC236}">
                <a16:creationId xmlns:a16="http://schemas.microsoft.com/office/drawing/2014/main" id="{75663B24-D30B-4CA3-93FF-42772FD2F3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1554" y="2774481"/>
            <a:ext cx="640225" cy="640225"/>
          </a:xfrm>
          <a:prstGeom prst="rect">
            <a:avLst/>
          </a:prstGeom>
        </p:spPr>
      </p:pic>
      <p:pic>
        <p:nvPicPr>
          <p:cNvPr id="22" name="رسم 21" descr="دفتر العناوين مع تعبئة خالصة">
            <a:extLst>
              <a:ext uri="{FF2B5EF4-FFF2-40B4-BE49-F238E27FC236}">
                <a16:creationId xmlns:a16="http://schemas.microsoft.com/office/drawing/2014/main" id="{670061A3-EE6A-4D4D-BAAA-AB27219951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20455" y="2744819"/>
            <a:ext cx="646894" cy="646894"/>
          </a:xfrm>
          <a:prstGeom prst="rect">
            <a:avLst/>
          </a:prstGeom>
        </p:spPr>
      </p:pic>
      <p:sp>
        <p:nvSpPr>
          <p:cNvPr id="23" name="مربع نص 22">
            <a:extLst>
              <a:ext uri="{FF2B5EF4-FFF2-40B4-BE49-F238E27FC236}">
                <a16:creationId xmlns:a16="http://schemas.microsoft.com/office/drawing/2014/main" id="{F3657E58-27ED-4366-8FC9-CC0183691C8B}"/>
              </a:ext>
            </a:extLst>
          </p:cNvPr>
          <p:cNvSpPr txBox="1"/>
          <p:nvPr/>
        </p:nvSpPr>
        <p:spPr>
          <a:xfrm>
            <a:off x="998976" y="3471076"/>
            <a:ext cx="2367538" cy="1292662"/>
          </a:xfrm>
          <a:prstGeom prst="rect">
            <a:avLst/>
          </a:prstGeom>
          <a:noFill/>
        </p:spPr>
        <p:txBody>
          <a:bodyPr wrap="square" rtlCol="1">
            <a:spAutoFit/>
          </a:bodyPr>
          <a:lstStyle/>
          <a:p>
            <a:pPr algn="ctr"/>
            <a:r>
              <a:rPr lang="ar-SA" sz="2400" b="1" dirty="0">
                <a:solidFill>
                  <a:schemeClr val="bg1"/>
                </a:solidFill>
              </a:rPr>
              <a:t>العنوان</a:t>
            </a:r>
            <a:endParaRPr lang="ar-SA" b="1" dirty="0">
              <a:solidFill>
                <a:schemeClr val="bg1"/>
              </a:solidFill>
            </a:endParaRPr>
          </a:p>
          <a:p>
            <a:pPr algn="ctr"/>
            <a:r>
              <a:rPr lang="ar-SA" dirty="0">
                <a:solidFill>
                  <a:schemeClr val="bg1"/>
                </a:solidFill>
              </a:rPr>
              <a:t>هذا النص هو مثال لنص يمكن أن يستبدل في نفس المساحة</a:t>
            </a:r>
          </a:p>
        </p:txBody>
      </p:sp>
      <p:sp>
        <p:nvSpPr>
          <p:cNvPr id="24" name="مربع نص 23">
            <a:extLst>
              <a:ext uri="{FF2B5EF4-FFF2-40B4-BE49-F238E27FC236}">
                <a16:creationId xmlns:a16="http://schemas.microsoft.com/office/drawing/2014/main" id="{F16E2F85-0E22-4DDE-9DCC-046940C65600}"/>
              </a:ext>
            </a:extLst>
          </p:cNvPr>
          <p:cNvSpPr txBox="1"/>
          <p:nvPr/>
        </p:nvSpPr>
        <p:spPr>
          <a:xfrm>
            <a:off x="4820319" y="3471076"/>
            <a:ext cx="2367538" cy="1292662"/>
          </a:xfrm>
          <a:prstGeom prst="rect">
            <a:avLst/>
          </a:prstGeom>
          <a:noFill/>
        </p:spPr>
        <p:txBody>
          <a:bodyPr wrap="square" rtlCol="1">
            <a:spAutoFit/>
          </a:bodyPr>
          <a:lstStyle/>
          <a:p>
            <a:pPr algn="ctr"/>
            <a:r>
              <a:rPr lang="ar-SA" sz="2400" b="1" dirty="0">
                <a:solidFill>
                  <a:schemeClr val="bg1"/>
                </a:solidFill>
              </a:rPr>
              <a:t>العنوان</a:t>
            </a:r>
            <a:endParaRPr lang="ar-SA" b="1" dirty="0">
              <a:solidFill>
                <a:schemeClr val="bg1"/>
              </a:solidFill>
            </a:endParaRPr>
          </a:p>
          <a:p>
            <a:pPr algn="ctr"/>
            <a:r>
              <a:rPr lang="ar-SA" dirty="0">
                <a:solidFill>
                  <a:schemeClr val="bg1"/>
                </a:solidFill>
              </a:rPr>
              <a:t>هذا النص هو مثال لنص يمكن أن يستبدل في نفس المساحة</a:t>
            </a:r>
          </a:p>
        </p:txBody>
      </p:sp>
      <p:sp>
        <p:nvSpPr>
          <p:cNvPr id="25" name="مربع نص 24">
            <a:extLst>
              <a:ext uri="{FF2B5EF4-FFF2-40B4-BE49-F238E27FC236}">
                <a16:creationId xmlns:a16="http://schemas.microsoft.com/office/drawing/2014/main" id="{04A11646-164C-481A-B121-B78F5B9DC569}"/>
              </a:ext>
            </a:extLst>
          </p:cNvPr>
          <p:cNvSpPr txBox="1"/>
          <p:nvPr/>
        </p:nvSpPr>
        <p:spPr>
          <a:xfrm>
            <a:off x="8547897" y="3471076"/>
            <a:ext cx="2367538" cy="1292662"/>
          </a:xfrm>
          <a:prstGeom prst="rect">
            <a:avLst/>
          </a:prstGeom>
          <a:noFill/>
        </p:spPr>
        <p:txBody>
          <a:bodyPr wrap="square" rtlCol="1">
            <a:spAutoFit/>
          </a:bodyPr>
          <a:lstStyle/>
          <a:p>
            <a:pPr algn="ctr"/>
            <a:r>
              <a:rPr lang="ar-SA" sz="2400" b="1" dirty="0">
                <a:solidFill>
                  <a:schemeClr val="bg1"/>
                </a:solidFill>
              </a:rPr>
              <a:t>العنوان</a:t>
            </a:r>
            <a:endParaRPr lang="ar-SA" b="1" dirty="0">
              <a:solidFill>
                <a:schemeClr val="bg1"/>
              </a:solidFill>
            </a:endParaRPr>
          </a:p>
          <a:p>
            <a:pPr algn="ctr"/>
            <a:r>
              <a:rPr lang="ar-SA" dirty="0">
                <a:solidFill>
                  <a:schemeClr val="bg1"/>
                </a:solidFill>
              </a:rPr>
              <a:t>هذا النص هو مثال لنص يمكن أن يستبدل في نفس المساحة</a:t>
            </a:r>
          </a:p>
        </p:txBody>
      </p:sp>
      <p:sp>
        <p:nvSpPr>
          <p:cNvPr id="35" name="شكل حر: شكل 34">
            <a:extLst>
              <a:ext uri="{FF2B5EF4-FFF2-40B4-BE49-F238E27FC236}">
                <a16:creationId xmlns:a16="http://schemas.microsoft.com/office/drawing/2014/main" id="{BA0FC0C3-F028-C4D7-BAAD-0555E2F5485A}"/>
              </a:ext>
            </a:extLst>
          </p:cNvPr>
          <p:cNvSpPr/>
          <p:nvPr/>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92209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B67BC812-AA3E-4301-9323-50F1D4149F17}"/>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27" name="مربع نص 26">
            <a:extLst>
              <a:ext uri="{FF2B5EF4-FFF2-40B4-BE49-F238E27FC236}">
                <a16:creationId xmlns:a16="http://schemas.microsoft.com/office/drawing/2014/main" id="{9B601331-2392-4654-AD62-C8CF010E95BC}"/>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
        <p:nvSpPr>
          <p:cNvPr id="28" name="مربع نص 27">
            <a:extLst>
              <a:ext uri="{FF2B5EF4-FFF2-40B4-BE49-F238E27FC236}">
                <a16:creationId xmlns:a16="http://schemas.microsoft.com/office/drawing/2014/main" id="{D92C063D-7D5B-4FF6-B968-DD87B4CDD7F3}"/>
              </a:ext>
            </a:extLst>
          </p:cNvPr>
          <p:cNvSpPr txBox="1"/>
          <p:nvPr/>
        </p:nvSpPr>
        <p:spPr>
          <a:xfrm>
            <a:off x="1070143" y="4785086"/>
            <a:ext cx="2639198" cy="1292662"/>
          </a:xfrm>
          <a:prstGeom prst="rect">
            <a:avLst/>
          </a:prstGeom>
          <a:noFill/>
        </p:spPr>
        <p:txBody>
          <a:bodyPr wrap="square" rtlCol="1">
            <a:spAutoFit/>
          </a:bodyPr>
          <a:lstStyle/>
          <a:p>
            <a:pPr algn="ctr"/>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2" name="مربع نص 31">
            <a:extLst>
              <a:ext uri="{FF2B5EF4-FFF2-40B4-BE49-F238E27FC236}">
                <a16:creationId xmlns:a16="http://schemas.microsoft.com/office/drawing/2014/main" id="{21248056-BAC1-4CE9-A9D8-FF67BE380EFB}"/>
              </a:ext>
            </a:extLst>
          </p:cNvPr>
          <p:cNvSpPr txBox="1"/>
          <p:nvPr/>
        </p:nvSpPr>
        <p:spPr>
          <a:xfrm>
            <a:off x="4762224" y="4785086"/>
            <a:ext cx="2639198" cy="1292662"/>
          </a:xfrm>
          <a:prstGeom prst="rect">
            <a:avLst/>
          </a:prstGeom>
          <a:noFill/>
        </p:spPr>
        <p:txBody>
          <a:bodyPr wrap="square" rtlCol="1">
            <a:spAutoFit/>
          </a:bodyPr>
          <a:lstStyle/>
          <a:p>
            <a:pPr algn="ctr"/>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3" name="مربع نص 32">
            <a:extLst>
              <a:ext uri="{FF2B5EF4-FFF2-40B4-BE49-F238E27FC236}">
                <a16:creationId xmlns:a16="http://schemas.microsoft.com/office/drawing/2014/main" id="{7FF56589-C3A8-44F1-8EC9-340B92991E0E}"/>
              </a:ext>
            </a:extLst>
          </p:cNvPr>
          <p:cNvSpPr txBox="1"/>
          <p:nvPr/>
        </p:nvSpPr>
        <p:spPr>
          <a:xfrm>
            <a:off x="8471551" y="4807603"/>
            <a:ext cx="2639198" cy="1292662"/>
          </a:xfrm>
          <a:prstGeom prst="rect">
            <a:avLst/>
          </a:prstGeom>
          <a:noFill/>
        </p:spPr>
        <p:txBody>
          <a:bodyPr wrap="square" rtlCol="1">
            <a:spAutoFit/>
          </a:bodyPr>
          <a:lstStyle/>
          <a:p>
            <a:pPr algn="ctr" rtl="0"/>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ctr" rtl="0"/>
            <a:r>
              <a:rPr lang="ar-SA" dirty="0">
                <a:solidFill>
                  <a:schemeClr val="tx1">
                    <a:lumMod val="75000"/>
                    <a:lumOff val="25000"/>
                  </a:schemeClr>
                </a:solidFill>
              </a:rPr>
              <a:t>هذا النص هو مثال لنص يمكن أن يستبدل في نفس المساحة</a:t>
            </a:r>
          </a:p>
        </p:txBody>
      </p:sp>
      <p:graphicFrame>
        <p:nvGraphicFramePr>
          <p:cNvPr id="16" name="مخطط 15">
            <a:extLst>
              <a:ext uri="{FF2B5EF4-FFF2-40B4-BE49-F238E27FC236}">
                <a16:creationId xmlns:a16="http://schemas.microsoft.com/office/drawing/2014/main" id="{2D15971A-7A39-455E-B1BF-4819717D4B4B}"/>
              </a:ext>
            </a:extLst>
          </p:cNvPr>
          <p:cNvGraphicFramePr/>
          <p:nvPr>
            <p:extLst>
              <p:ext uri="{D42A27DB-BD31-4B8C-83A1-F6EECF244321}">
                <p14:modId xmlns:p14="http://schemas.microsoft.com/office/powerpoint/2010/main" val="665904963"/>
              </p:ext>
            </p:extLst>
          </p:nvPr>
        </p:nvGraphicFramePr>
        <p:xfrm>
          <a:off x="7494744" y="1774476"/>
          <a:ext cx="4269741" cy="2846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مخطط 33">
            <a:extLst>
              <a:ext uri="{FF2B5EF4-FFF2-40B4-BE49-F238E27FC236}">
                <a16:creationId xmlns:a16="http://schemas.microsoft.com/office/drawing/2014/main" id="{EBD35761-E77C-4FBD-AF89-EEF9DE9109EB}"/>
              </a:ext>
            </a:extLst>
          </p:cNvPr>
          <p:cNvGraphicFramePr/>
          <p:nvPr>
            <p:extLst>
              <p:ext uri="{D42A27DB-BD31-4B8C-83A1-F6EECF244321}">
                <p14:modId xmlns:p14="http://schemas.microsoft.com/office/powerpoint/2010/main" val="698615603"/>
              </p:ext>
            </p:extLst>
          </p:nvPr>
        </p:nvGraphicFramePr>
        <p:xfrm>
          <a:off x="3700269" y="1505463"/>
          <a:ext cx="4791462" cy="31943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مخطط 34">
            <a:extLst>
              <a:ext uri="{FF2B5EF4-FFF2-40B4-BE49-F238E27FC236}">
                <a16:creationId xmlns:a16="http://schemas.microsoft.com/office/drawing/2014/main" id="{D58FFAD1-3260-4217-A5C7-D5C6D0FCC7E9}"/>
              </a:ext>
            </a:extLst>
          </p:cNvPr>
          <p:cNvGraphicFramePr/>
          <p:nvPr>
            <p:extLst>
              <p:ext uri="{D42A27DB-BD31-4B8C-83A1-F6EECF244321}">
                <p14:modId xmlns:p14="http://schemas.microsoft.com/office/powerpoint/2010/main" val="3286883188"/>
              </p:ext>
            </p:extLst>
          </p:nvPr>
        </p:nvGraphicFramePr>
        <p:xfrm>
          <a:off x="280084" y="1774476"/>
          <a:ext cx="4269741" cy="28464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006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ستطيل 21">
            <a:extLst>
              <a:ext uri="{FF2B5EF4-FFF2-40B4-BE49-F238E27FC236}">
                <a16:creationId xmlns:a16="http://schemas.microsoft.com/office/drawing/2014/main" id="{E627E213-35BF-4C15-BA27-8B988A0C4125}"/>
              </a:ext>
            </a:extLst>
          </p:cNvPr>
          <p:cNvSpPr/>
          <p:nvPr/>
        </p:nvSpPr>
        <p:spPr>
          <a:xfrm>
            <a:off x="-1" y="-4161"/>
            <a:ext cx="12192001" cy="3951128"/>
          </a:xfrm>
          <a:prstGeom prst="rect">
            <a:avLst/>
          </a:prstGeom>
          <a:blipFill dpi="0" rotWithShape="1">
            <a:blip r:embed="rId3"/>
            <a:srcRect/>
            <a:stretch>
              <a:fillRect t="-45000" r="-3000" b="-13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زوايا مستديرة 2">
            <a:extLst>
              <a:ext uri="{FF2B5EF4-FFF2-40B4-BE49-F238E27FC236}">
                <a16:creationId xmlns:a16="http://schemas.microsoft.com/office/drawing/2014/main" id="{33F8D1B5-93BB-4FC5-AFBC-624A6A37147D}"/>
              </a:ext>
            </a:extLst>
          </p:cNvPr>
          <p:cNvSpPr/>
          <p:nvPr/>
        </p:nvSpPr>
        <p:spPr>
          <a:xfrm>
            <a:off x="2519423" y="3561762"/>
            <a:ext cx="7153155" cy="737158"/>
          </a:xfrm>
          <a:prstGeom prst="roundRect">
            <a:avLst>
              <a:gd name="adj" fmla="val 50000"/>
            </a:avLst>
          </a:prstGeom>
          <a:solidFill>
            <a:srgbClr val="4ABCEA"/>
          </a:solidFill>
          <a:ln w="19050">
            <a:solidFill>
              <a:srgbClr val="FE73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عنوان الشريحة</a:t>
            </a:r>
          </a:p>
        </p:txBody>
      </p:sp>
      <p:sp>
        <p:nvSpPr>
          <p:cNvPr id="4" name="مربع نص 3">
            <a:extLst>
              <a:ext uri="{FF2B5EF4-FFF2-40B4-BE49-F238E27FC236}">
                <a16:creationId xmlns:a16="http://schemas.microsoft.com/office/drawing/2014/main" id="{500A5FEA-5193-4BDA-B939-34CE165D6616}"/>
              </a:ext>
            </a:extLst>
          </p:cNvPr>
          <p:cNvSpPr txBox="1"/>
          <p:nvPr/>
        </p:nvSpPr>
        <p:spPr>
          <a:xfrm>
            <a:off x="1966550" y="4642740"/>
            <a:ext cx="8258900" cy="1200329"/>
          </a:xfrm>
          <a:prstGeom prst="rect">
            <a:avLst/>
          </a:prstGeom>
          <a:noFill/>
        </p:spPr>
        <p:txBody>
          <a:bodyPr wrap="square" rtlCol="1">
            <a:spAutoFit/>
          </a:bodyPr>
          <a:lstStyle/>
          <a:p>
            <a:pPr algn="ctr"/>
            <a:r>
              <a:rPr lang="ar-SA"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a:t>
            </a:r>
          </a:p>
        </p:txBody>
      </p:sp>
    </p:spTree>
    <p:extLst>
      <p:ext uri="{BB962C8B-B14F-4D97-AF65-F5344CB8AC3E}">
        <p14:creationId xmlns:p14="http://schemas.microsoft.com/office/powerpoint/2010/main" val="309163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مجموعة 23">
            <a:extLst>
              <a:ext uri="{FF2B5EF4-FFF2-40B4-BE49-F238E27FC236}">
                <a16:creationId xmlns:a16="http://schemas.microsoft.com/office/drawing/2014/main" id="{E5F2FAF2-2D86-84EC-6A7B-59EAF7D72C37}"/>
              </a:ext>
            </a:extLst>
          </p:cNvPr>
          <p:cNvGrpSpPr/>
          <p:nvPr/>
        </p:nvGrpSpPr>
        <p:grpSpPr>
          <a:xfrm>
            <a:off x="1152483" y="1808480"/>
            <a:ext cx="9887034" cy="2760947"/>
            <a:chOff x="2004721" y="2100090"/>
            <a:chExt cx="8224254" cy="2296617"/>
          </a:xfrm>
        </p:grpSpPr>
        <p:sp>
          <p:nvSpPr>
            <p:cNvPr id="2" name="Block Arc 51">
              <a:extLst>
                <a:ext uri="{FF2B5EF4-FFF2-40B4-BE49-F238E27FC236}">
                  <a16:creationId xmlns:a16="http://schemas.microsoft.com/office/drawing/2014/main" id="{7EA76AB6-9E73-973B-A5C7-5CAADCFB8EA8}"/>
                </a:ext>
              </a:extLst>
            </p:cNvPr>
            <p:cNvSpPr>
              <a:spLocks noChangeAspect="1"/>
            </p:cNvSpPr>
            <p:nvPr/>
          </p:nvSpPr>
          <p:spPr>
            <a:xfrm rot="10800000">
              <a:off x="2004721" y="2100090"/>
              <a:ext cx="2213784" cy="2296614"/>
            </a:xfrm>
            <a:prstGeom prst="blockArc">
              <a:avLst>
                <a:gd name="adj1" fmla="val 10800000"/>
                <a:gd name="adj2" fmla="val 0"/>
                <a:gd name="adj3" fmla="val 9694"/>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sp>
          <p:nvSpPr>
            <p:cNvPr id="3" name="Block Arc 53">
              <a:extLst>
                <a:ext uri="{FF2B5EF4-FFF2-40B4-BE49-F238E27FC236}">
                  <a16:creationId xmlns:a16="http://schemas.microsoft.com/office/drawing/2014/main" id="{D28B4F77-9650-88F8-E9A9-057936E79583}"/>
                </a:ext>
              </a:extLst>
            </p:cNvPr>
            <p:cNvSpPr>
              <a:spLocks noChangeAspect="1"/>
            </p:cNvSpPr>
            <p:nvPr/>
          </p:nvSpPr>
          <p:spPr>
            <a:xfrm>
              <a:off x="4008211" y="2100090"/>
              <a:ext cx="2213784" cy="2296614"/>
            </a:xfrm>
            <a:prstGeom prst="blockArc">
              <a:avLst>
                <a:gd name="adj1" fmla="val 10800000"/>
                <a:gd name="adj2" fmla="val 0"/>
                <a:gd name="adj3" fmla="val 9694"/>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sp>
          <p:nvSpPr>
            <p:cNvPr id="4" name="Block Arc 55">
              <a:extLst>
                <a:ext uri="{FF2B5EF4-FFF2-40B4-BE49-F238E27FC236}">
                  <a16:creationId xmlns:a16="http://schemas.microsoft.com/office/drawing/2014/main" id="{3C378B82-653A-2BF8-9EBF-8A1391D11B0E}"/>
                </a:ext>
              </a:extLst>
            </p:cNvPr>
            <p:cNvSpPr>
              <a:spLocks noChangeAspect="1"/>
            </p:cNvSpPr>
            <p:nvPr/>
          </p:nvSpPr>
          <p:spPr>
            <a:xfrm rot="10800000">
              <a:off x="6011701" y="2100091"/>
              <a:ext cx="2213784" cy="2296614"/>
            </a:xfrm>
            <a:prstGeom prst="blockArc">
              <a:avLst>
                <a:gd name="adj1" fmla="val 10800000"/>
                <a:gd name="adj2" fmla="val 0"/>
                <a:gd name="adj3" fmla="val 9694"/>
              </a:avLst>
            </a:prstGeom>
            <a:solidFill>
              <a:srgbClr val="4ABCE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sp>
          <p:nvSpPr>
            <p:cNvPr id="5" name="Block Arc 62">
              <a:extLst>
                <a:ext uri="{FF2B5EF4-FFF2-40B4-BE49-F238E27FC236}">
                  <a16:creationId xmlns:a16="http://schemas.microsoft.com/office/drawing/2014/main" id="{4E086747-C066-3443-15BF-7E76DD515D3D}"/>
                </a:ext>
              </a:extLst>
            </p:cNvPr>
            <p:cNvSpPr>
              <a:spLocks noChangeAspect="1"/>
            </p:cNvSpPr>
            <p:nvPr/>
          </p:nvSpPr>
          <p:spPr>
            <a:xfrm>
              <a:off x="8015191" y="2100093"/>
              <a:ext cx="2213784" cy="2296614"/>
            </a:xfrm>
            <a:prstGeom prst="blockArc">
              <a:avLst>
                <a:gd name="adj1" fmla="val 10800000"/>
                <a:gd name="adj2" fmla="val 0"/>
                <a:gd name="adj3" fmla="val 9694"/>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sp>
          <p:nvSpPr>
            <p:cNvPr id="6" name="Block Arc 2">
              <a:extLst>
                <a:ext uri="{FF2B5EF4-FFF2-40B4-BE49-F238E27FC236}">
                  <a16:creationId xmlns:a16="http://schemas.microsoft.com/office/drawing/2014/main" id="{1E30F143-76C8-ECEA-672A-06129C7BCEAE}"/>
                </a:ext>
              </a:extLst>
            </p:cNvPr>
            <p:cNvSpPr>
              <a:spLocks noChangeAspect="1"/>
            </p:cNvSpPr>
            <p:nvPr/>
          </p:nvSpPr>
          <p:spPr>
            <a:xfrm>
              <a:off x="2004721" y="2100090"/>
              <a:ext cx="2213784" cy="2296614"/>
            </a:xfrm>
            <a:prstGeom prst="blockArc">
              <a:avLst>
                <a:gd name="adj1" fmla="val 10800000"/>
                <a:gd name="adj2" fmla="val 0"/>
                <a:gd name="adj3" fmla="val 9694"/>
              </a:avLst>
            </a:prstGeom>
            <a:solidFill>
              <a:srgbClr val="4ABC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sp>
          <p:nvSpPr>
            <p:cNvPr id="7" name="Block Arc 52">
              <a:extLst>
                <a:ext uri="{FF2B5EF4-FFF2-40B4-BE49-F238E27FC236}">
                  <a16:creationId xmlns:a16="http://schemas.microsoft.com/office/drawing/2014/main" id="{9126727D-1F13-61FF-DFF0-EE5458C64DFF}"/>
                </a:ext>
              </a:extLst>
            </p:cNvPr>
            <p:cNvSpPr>
              <a:spLocks noChangeAspect="1"/>
            </p:cNvSpPr>
            <p:nvPr/>
          </p:nvSpPr>
          <p:spPr>
            <a:xfrm rot="10800000">
              <a:off x="4008211" y="2100090"/>
              <a:ext cx="2213784" cy="2296614"/>
            </a:xfrm>
            <a:prstGeom prst="blockArc">
              <a:avLst>
                <a:gd name="adj1" fmla="val 10800000"/>
                <a:gd name="adj2" fmla="val 0"/>
                <a:gd name="adj3" fmla="val 9694"/>
              </a:avLst>
            </a:prstGeom>
            <a:solidFill>
              <a:srgbClr val="FE73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sp>
          <p:nvSpPr>
            <p:cNvPr id="8" name="Block Arc 61">
              <a:extLst>
                <a:ext uri="{FF2B5EF4-FFF2-40B4-BE49-F238E27FC236}">
                  <a16:creationId xmlns:a16="http://schemas.microsoft.com/office/drawing/2014/main" id="{10014E01-3661-38D4-5C03-17C0A9142F55}"/>
                </a:ext>
              </a:extLst>
            </p:cNvPr>
            <p:cNvSpPr>
              <a:spLocks noChangeAspect="1"/>
            </p:cNvSpPr>
            <p:nvPr/>
          </p:nvSpPr>
          <p:spPr>
            <a:xfrm rot="10800000">
              <a:off x="8015191" y="2100093"/>
              <a:ext cx="2213784" cy="2296614"/>
            </a:xfrm>
            <a:prstGeom prst="blockArc">
              <a:avLst>
                <a:gd name="adj1" fmla="val 10800000"/>
                <a:gd name="adj2" fmla="val 0"/>
                <a:gd name="adj3" fmla="val 9694"/>
              </a:avLst>
            </a:prstGeom>
            <a:solidFill>
              <a:srgbClr val="FE7382">
                <a:alpha val="3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sp>
          <p:nvSpPr>
            <p:cNvPr id="9" name="Block Arc 54">
              <a:extLst>
                <a:ext uri="{FF2B5EF4-FFF2-40B4-BE49-F238E27FC236}">
                  <a16:creationId xmlns:a16="http://schemas.microsoft.com/office/drawing/2014/main" id="{1C684B9B-A4E6-24CF-3171-812B9D7E66D0}"/>
                </a:ext>
              </a:extLst>
            </p:cNvPr>
            <p:cNvSpPr>
              <a:spLocks noChangeAspect="1"/>
            </p:cNvSpPr>
            <p:nvPr/>
          </p:nvSpPr>
          <p:spPr>
            <a:xfrm>
              <a:off x="6011701" y="2100091"/>
              <a:ext cx="2213784" cy="2296614"/>
            </a:xfrm>
            <a:prstGeom prst="blockArc">
              <a:avLst>
                <a:gd name="adj1" fmla="val 10800000"/>
                <a:gd name="adj2" fmla="val 0"/>
                <a:gd name="adj3" fmla="val 969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799" dirty="0">
                <a:solidFill>
                  <a:schemeClr val="tx1"/>
                </a:solidFill>
                <a:latin typeface="Cairo" panose="00000500000000000000" pitchFamily="2" charset="-78"/>
              </a:endParaRPr>
            </a:p>
          </p:txBody>
        </p:sp>
        <p:pic>
          <p:nvPicPr>
            <p:cNvPr id="14" name="رسم 13" descr="حقن وريدي مع تعبئة خالصة">
              <a:extLst>
                <a:ext uri="{FF2B5EF4-FFF2-40B4-BE49-F238E27FC236}">
                  <a16:creationId xmlns:a16="http://schemas.microsoft.com/office/drawing/2014/main" id="{0F3F7F4C-E8CE-A366-47D7-508862547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30920" y="2869680"/>
              <a:ext cx="914400" cy="914400"/>
            </a:xfrm>
            <a:prstGeom prst="rect">
              <a:avLst/>
            </a:prstGeom>
          </p:spPr>
        </p:pic>
        <p:pic>
          <p:nvPicPr>
            <p:cNvPr id="15" name="رسم 14" descr="قناع N95 مع تعبئة خالصة">
              <a:extLst>
                <a:ext uri="{FF2B5EF4-FFF2-40B4-BE49-F238E27FC236}">
                  <a16:creationId xmlns:a16="http://schemas.microsoft.com/office/drawing/2014/main" id="{34249622-5D85-5CA6-6746-694475C048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3800" y="2900160"/>
              <a:ext cx="914400" cy="914400"/>
            </a:xfrm>
            <a:prstGeom prst="rect">
              <a:avLst/>
            </a:prstGeom>
          </p:spPr>
        </p:pic>
        <p:pic>
          <p:nvPicPr>
            <p:cNvPr id="16" name="رسم 15" descr="Face with mask مع تعبئة خالصة">
              <a:extLst>
                <a:ext uri="{FF2B5EF4-FFF2-40B4-BE49-F238E27FC236}">
                  <a16:creationId xmlns:a16="http://schemas.microsoft.com/office/drawing/2014/main" id="{848DFFA6-1EFB-DD13-C6C8-6159922103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2920" y="2879840"/>
              <a:ext cx="914400" cy="914400"/>
            </a:xfrm>
            <a:prstGeom prst="rect">
              <a:avLst/>
            </a:prstGeom>
          </p:spPr>
        </p:pic>
        <p:pic>
          <p:nvPicPr>
            <p:cNvPr id="17" name="رسم 16" descr="سيارة إسعاف مع تعبئة خالصة">
              <a:extLst>
                <a:ext uri="{FF2B5EF4-FFF2-40B4-BE49-F238E27FC236}">
                  <a16:creationId xmlns:a16="http://schemas.microsoft.com/office/drawing/2014/main" id="{8761E558-C848-8676-1491-A52B9F2B98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77720" y="2890000"/>
              <a:ext cx="914400" cy="914400"/>
            </a:xfrm>
            <a:prstGeom prst="rect">
              <a:avLst/>
            </a:prstGeom>
          </p:spPr>
        </p:pic>
      </p:grpSp>
      <p:sp>
        <p:nvSpPr>
          <p:cNvPr id="18" name="مربع نص 17">
            <a:extLst>
              <a:ext uri="{FF2B5EF4-FFF2-40B4-BE49-F238E27FC236}">
                <a16:creationId xmlns:a16="http://schemas.microsoft.com/office/drawing/2014/main" id="{9CC27AF9-4A98-A1C5-F855-D17F73D66E06}"/>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19" name="مربع نص 18">
            <a:extLst>
              <a:ext uri="{FF2B5EF4-FFF2-40B4-BE49-F238E27FC236}">
                <a16:creationId xmlns:a16="http://schemas.microsoft.com/office/drawing/2014/main" id="{DFBAA05F-A785-3849-9B26-EA0717EAEDE1}"/>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
        <p:nvSpPr>
          <p:cNvPr id="20" name="مربع نص 19">
            <a:extLst>
              <a:ext uri="{FF2B5EF4-FFF2-40B4-BE49-F238E27FC236}">
                <a16:creationId xmlns:a16="http://schemas.microsoft.com/office/drawing/2014/main" id="{CB1FD22F-8FD7-0814-CD34-91A801563DFA}"/>
              </a:ext>
            </a:extLst>
          </p:cNvPr>
          <p:cNvSpPr txBox="1"/>
          <p:nvPr/>
        </p:nvSpPr>
        <p:spPr>
          <a:xfrm>
            <a:off x="8849359" y="4655203"/>
            <a:ext cx="1773709" cy="1569660"/>
          </a:xfrm>
          <a:prstGeom prst="rect">
            <a:avLst/>
          </a:prstGeom>
          <a:noFill/>
        </p:spPr>
        <p:txBody>
          <a:bodyPr wrap="square" rtlCol="1">
            <a:spAutoFit/>
          </a:bodyPr>
          <a:lstStyle/>
          <a:p>
            <a:pPr algn="ctr" rtl="0"/>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ctr" rtl="0"/>
            <a:r>
              <a:rPr lang="ar-SA" dirty="0">
                <a:solidFill>
                  <a:schemeClr val="tx1">
                    <a:lumMod val="75000"/>
                    <a:lumOff val="25000"/>
                  </a:schemeClr>
                </a:solidFill>
              </a:rPr>
              <a:t>هذا النص هو مثال لنص يمكن أن يستبدل في نفس المساحة</a:t>
            </a:r>
          </a:p>
        </p:txBody>
      </p:sp>
      <p:sp>
        <p:nvSpPr>
          <p:cNvPr id="21" name="مربع نص 20">
            <a:extLst>
              <a:ext uri="{FF2B5EF4-FFF2-40B4-BE49-F238E27FC236}">
                <a16:creationId xmlns:a16="http://schemas.microsoft.com/office/drawing/2014/main" id="{9A8796A4-D24F-A285-6B19-5A00447BE5AB}"/>
              </a:ext>
            </a:extLst>
          </p:cNvPr>
          <p:cNvSpPr txBox="1"/>
          <p:nvPr/>
        </p:nvSpPr>
        <p:spPr>
          <a:xfrm>
            <a:off x="6482079" y="4655203"/>
            <a:ext cx="1773709" cy="1569660"/>
          </a:xfrm>
          <a:prstGeom prst="rect">
            <a:avLst/>
          </a:prstGeom>
          <a:noFill/>
        </p:spPr>
        <p:txBody>
          <a:bodyPr wrap="square" rtlCol="1">
            <a:spAutoFit/>
          </a:bodyPr>
          <a:lstStyle/>
          <a:p>
            <a:pPr algn="ctr" rtl="0"/>
            <a:r>
              <a:rPr lang="ar-SA" sz="2400" b="1" dirty="0">
                <a:solidFill>
                  <a:srgbClr val="4ABCEA"/>
                </a:solidFill>
              </a:rPr>
              <a:t>العنوان</a:t>
            </a:r>
            <a:endParaRPr lang="ar-SA" b="1" dirty="0">
              <a:solidFill>
                <a:srgbClr val="4ABCEA"/>
              </a:solidFill>
            </a:endParaRPr>
          </a:p>
          <a:p>
            <a:pPr algn="ctr" rtl="0"/>
            <a:r>
              <a:rPr lang="ar-SA" dirty="0">
                <a:solidFill>
                  <a:schemeClr val="tx1">
                    <a:lumMod val="75000"/>
                    <a:lumOff val="25000"/>
                  </a:schemeClr>
                </a:solidFill>
              </a:rPr>
              <a:t>هذا النص هو مثال لنص يمكن أن يستبدل في نفس المساحة</a:t>
            </a:r>
          </a:p>
        </p:txBody>
      </p:sp>
      <p:sp>
        <p:nvSpPr>
          <p:cNvPr id="22" name="مربع نص 21">
            <a:extLst>
              <a:ext uri="{FF2B5EF4-FFF2-40B4-BE49-F238E27FC236}">
                <a16:creationId xmlns:a16="http://schemas.microsoft.com/office/drawing/2014/main" id="{88BFB8E2-449A-6407-8671-DDDCA19D029B}"/>
              </a:ext>
            </a:extLst>
          </p:cNvPr>
          <p:cNvSpPr txBox="1"/>
          <p:nvPr/>
        </p:nvSpPr>
        <p:spPr>
          <a:xfrm>
            <a:off x="3946371" y="4655203"/>
            <a:ext cx="1773709" cy="1569660"/>
          </a:xfrm>
          <a:prstGeom prst="rect">
            <a:avLst/>
          </a:prstGeom>
          <a:noFill/>
        </p:spPr>
        <p:txBody>
          <a:bodyPr wrap="square" rtlCol="1">
            <a:spAutoFit/>
          </a:bodyPr>
          <a:lstStyle/>
          <a:p>
            <a:pPr algn="ctr" rtl="0"/>
            <a:r>
              <a:rPr lang="ar-SA" sz="2400" b="1" dirty="0">
                <a:solidFill>
                  <a:srgbClr val="FE7382"/>
                </a:solidFill>
              </a:rPr>
              <a:t>العنوان</a:t>
            </a:r>
            <a:endParaRPr lang="ar-SA" b="1" dirty="0">
              <a:solidFill>
                <a:srgbClr val="FE7382"/>
              </a:solidFill>
            </a:endParaRPr>
          </a:p>
          <a:p>
            <a:pPr algn="ctr" rtl="0"/>
            <a:r>
              <a:rPr lang="ar-SA" dirty="0">
                <a:solidFill>
                  <a:schemeClr val="tx1">
                    <a:lumMod val="75000"/>
                    <a:lumOff val="25000"/>
                  </a:schemeClr>
                </a:solidFill>
              </a:rPr>
              <a:t>هذا النص هو مثال لنص يمكن أن يستبدل في نفس المساحة</a:t>
            </a:r>
          </a:p>
        </p:txBody>
      </p:sp>
      <p:sp>
        <p:nvSpPr>
          <p:cNvPr id="23" name="مربع نص 22">
            <a:extLst>
              <a:ext uri="{FF2B5EF4-FFF2-40B4-BE49-F238E27FC236}">
                <a16:creationId xmlns:a16="http://schemas.microsoft.com/office/drawing/2014/main" id="{05DB9841-C227-6BD8-8038-CC4BABE0018D}"/>
              </a:ext>
            </a:extLst>
          </p:cNvPr>
          <p:cNvSpPr txBox="1"/>
          <p:nvPr/>
        </p:nvSpPr>
        <p:spPr>
          <a:xfrm>
            <a:off x="1558771" y="4655203"/>
            <a:ext cx="1773709" cy="1569660"/>
          </a:xfrm>
          <a:prstGeom prst="rect">
            <a:avLst/>
          </a:prstGeom>
          <a:noFill/>
        </p:spPr>
        <p:txBody>
          <a:bodyPr wrap="square" rtlCol="1">
            <a:spAutoFit/>
          </a:bodyPr>
          <a:lstStyle/>
          <a:p>
            <a:pPr algn="ctr" rtl="0"/>
            <a:r>
              <a:rPr lang="ar-SA" sz="2400" b="1" dirty="0">
                <a:solidFill>
                  <a:srgbClr val="4ABCEA"/>
                </a:solidFill>
              </a:rPr>
              <a:t>العنوان</a:t>
            </a:r>
            <a:endParaRPr lang="ar-SA" b="1" dirty="0">
              <a:solidFill>
                <a:srgbClr val="4ABCEA"/>
              </a:solidFill>
            </a:endParaRPr>
          </a:p>
          <a:p>
            <a:pPr algn="ctr" rtl="0"/>
            <a:r>
              <a:rPr lang="ar-SA" dirty="0">
                <a:solidFill>
                  <a:schemeClr val="tx1">
                    <a:lumMod val="75000"/>
                    <a:lumOff val="25000"/>
                  </a:schemeClr>
                </a:solidFill>
              </a:rPr>
              <a:t>هذا النص هو مثال لنص يمكن أن يستبدل في نفس المساحة</a:t>
            </a:r>
          </a:p>
        </p:txBody>
      </p:sp>
    </p:spTree>
    <p:extLst>
      <p:ext uri="{BB962C8B-B14F-4D97-AF65-F5344CB8AC3E}">
        <p14:creationId xmlns:p14="http://schemas.microsoft.com/office/powerpoint/2010/main" val="41503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9330453E-3264-DA04-C498-4052AA080636}"/>
              </a:ext>
            </a:extLst>
          </p:cNvPr>
          <p:cNvGrpSpPr/>
          <p:nvPr/>
        </p:nvGrpSpPr>
        <p:grpSpPr>
          <a:xfrm>
            <a:off x="4060510" y="1781608"/>
            <a:ext cx="4070979" cy="4066943"/>
            <a:chOff x="1261197" y="3766849"/>
            <a:chExt cx="1601788" cy="1600200"/>
          </a:xfrm>
        </p:grpSpPr>
        <p:sp>
          <p:nvSpPr>
            <p:cNvPr id="3" name="Freeform 3337">
              <a:extLst>
                <a:ext uri="{FF2B5EF4-FFF2-40B4-BE49-F238E27FC236}">
                  <a16:creationId xmlns:a16="http://schemas.microsoft.com/office/drawing/2014/main" id="{7ED4B861-4833-8FBF-FC50-1EB47CB97CAE}"/>
                </a:ext>
              </a:extLst>
            </p:cNvPr>
            <p:cNvSpPr>
              <a:spLocks/>
            </p:cNvSpPr>
            <p:nvPr/>
          </p:nvSpPr>
          <p:spPr bwMode="auto">
            <a:xfrm>
              <a:off x="2089872" y="3766849"/>
              <a:ext cx="650875" cy="579438"/>
            </a:xfrm>
            <a:custGeom>
              <a:avLst/>
              <a:gdLst>
                <a:gd name="T0" fmla="*/ 0 w 410"/>
                <a:gd name="T1" fmla="*/ 0 h 365"/>
                <a:gd name="T2" fmla="*/ 57 w 410"/>
                <a:gd name="T3" fmla="*/ 5 h 365"/>
                <a:gd name="T4" fmla="*/ 110 w 410"/>
                <a:gd name="T5" fmla="*/ 16 h 365"/>
                <a:gd name="T6" fmla="*/ 162 w 410"/>
                <a:gd name="T7" fmla="*/ 33 h 365"/>
                <a:gd name="T8" fmla="*/ 211 w 410"/>
                <a:gd name="T9" fmla="*/ 55 h 365"/>
                <a:gd name="T10" fmla="*/ 258 w 410"/>
                <a:gd name="T11" fmla="*/ 81 h 365"/>
                <a:gd name="T12" fmla="*/ 302 w 410"/>
                <a:gd name="T13" fmla="*/ 114 h 365"/>
                <a:gd name="T14" fmla="*/ 342 w 410"/>
                <a:gd name="T15" fmla="*/ 151 h 365"/>
                <a:gd name="T16" fmla="*/ 378 w 410"/>
                <a:gd name="T17" fmla="*/ 191 h 365"/>
                <a:gd name="T18" fmla="*/ 410 w 410"/>
                <a:gd name="T19" fmla="*/ 237 h 365"/>
                <a:gd name="T20" fmla="*/ 188 w 410"/>
                <a:gd name="T21" fmla="*/ 365 h 365"/>
                <a:gd name="T22" fmla="*/ 0 w 410"/>
                <a:gd name="T23" fmla="*/ 257 h 365"/>
                <a:gd name="T24" fmla="*/ 0 w 410"/>
                <a:gd name="T2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 h="365">
                  <a:moveTo>
                    <a:pt x="0" y="0"/>
                  </a:moveTo>
                  <a:lnTo>
                    <a:pt x="57" y="5"/>
                  </a:lnTo>
                  <a:lnTo>
                    <a:pt x="110" y="16"/>
                  </a:lnTo>
                  <a:lnTo>
                    <a:pt x="162" y="33"/>
                  </a:lnTo>
                  <a:lnTo>
                    <a:pt x="211" y="55"/>
                  </a:lnTo>
                  <a:lnTo>
                    <a:pt x="258" y="81"/>
                  </a:lnTo>
                  <a:lnTo>
                    <a:pt x="302" y="114"/>
                  </a:lnTo>
                  <a:lnTo>
                    <a:pt x="342" y="151"/>
                  </a:lnTo>
                  <a:lnTo>
                    <a:pt x="378" y="191"/>
                  </a:lnTo>
                  <a:lnTo>
                    <a:pt x="410" y="237"/>
                  </a:lnTo>
                  <a:lnTo>
                    <a:pt x="188" y="365"/>
                  </a:lnTo>
                  <a:lnTo>
                    <a:pt x="0" y="257"/>
                  </a:lnTo>
                  <a:lnTo>
                    <a:pt x="0" y="0"/>
                  </a:lnTo>
                  <a:close/>
                </a:path>
              </a:pathLst>
            </a:custGeom>
            <a:solidFill>
              <a:srgbClr val="FE7382"/>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dirty="0">
                <a:latin typeface="Cairo" panose="00000500000000000000" pitchFamily="2" charset="-78"/>
              </a:endParaRPr>
            </a:p>
          </p:txBody>
        </p:sp>
        <p:sp>
          <p:nvSpPr>
            <p:cNvPr id="4" name="Freeform 3338">
              <a:extLst>
                <a:ext uri="{FF2B5EF4-FFF2-40B4-BE49-F238E27FC236}">
                  <a16:creationId xmlns:a16="http://schemas.microsoft.com/office/drawing/2014/main" id="{98DEB454-1321-20B0-090D-B0BADBBA9BA3}"/>
                </a:ext>
              </a:extLst>
            </p:cNvPr>
            <p:cNvSpPr>
              <a:spLocks/>
            </p:cNvSpPr>
            <p:nvPr/>
          </p:nvSpPr>
          <p:spPr bwMode="auto">
            <a:xfrm>
              <a:off x="1383435" y="3766849"/>
              <a:ext cx="649288" cy="579438"/>
            </a:xfrm>
            <a:custGeom>
              <a:avLst/>
              <a:gdLst>
                <a:gd name="T0" fmla="*/ 409 w 409"/>
                <a:gd name="T1" fmla="*/ 0 h 365"/>
                <a:gd name="T2" fmla="*/ 409 w 409"/>
                <a:gd name="T3" fmla="*/ 257 h 365"/>
                <a:gd name="T4" fmla="*/ 222 w 409"/>
                <a:gd name="T5" fmla="*/ 365 h 365"/>
                <a:gd name="T6" fmla="*/ 0 w 409"/>
                <a:gd name="T7" fmla="*/ 237 h 365"/>
                <a:gd name="T8" fmla="*/ 32 w 409"/>
                <a:gd name="T9" fmla="*/ 191 h 365"/>
                <a:gd name="T10" fmla="*/ 68 w 409"/>
                <a:gd name="T11" fmla="*/ 151 h 365"/>
                <a:gd name="T12" fmla="*/ 109 w 409"/>
                <a:gd name="T13" fmla="*/ 114 h 365"/>
                <a:gd name="T14" fmla="*/ 152 w 409"/>
                <a:gd name="T15" fmla="*/ 81 h 365"/>
                <a:gd name="T16" fmla="*/ 199 w 409"/>
                <a:gd name="T17" fmla="*/ 55 h 365"/>
                <a:gd name="T18" fmla="*/ 248 w 409"/>
                <a:gd name="T19" fmla="*/ 33 h 365"/>
                <a:gd name="T20" fmla="*/ 300 w 409"/>
                <a:gd name="T21" fmla="*/ 16 h 365"/>
                <a:gd name="T22" fmla="*/ 354 w 409"/>
                <a:gd name="T23" fmla="*/ 5 h 365"/>
                <a:gd name="T24" fmla="*/ 409 w 409"/>
                <a:gd name="T2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365">
                  <a:moveTo>
                    <a:pt x="409" y="0"/>
                  </a:moveTo>
                  <a:lnTo>
                    <a:pt x="409" y="257"/>
                  </a:lnTo>
                  <a:lnTo>
                    <a:pt x="222" y="365"/>
                  </a:lnTo>
                  <a:lnTo>
                    <a:pt x="0" y="237"/>
                  </a:lnTo>
                  <a:lnTo>
                    <a:pt x="32" y="191"/>
                  </a:lnTo>
                  <a:lnTo>
                    <a:pt x="68" y="151"/>
                  </a:lnTo>
                  <a:lnTo>
                    <a:pt x="109" y="114"/>
                  </a:lnTo>
                  <a:lnTo>
                    <a:pt x="152" y="81"/>
                  </a:lnTo>
                  <a:lnTo>
                    <a:pt x="199" y="55"/>
                  </a:lnTo>
                  <a:lnTo>
                    <a:pt x="248" y="33"/>
                  </a:lnTo>
                  <a:lnTo>
                    <a:pt x="300" y="16"/>
                  </a:lnTo>
                  <a:lnTo>
                    <a:pt x="354" y="5"/>
                  </a:lnTo>
                  <a:lnTo>
                    <a:pt x="409" y="0"/>
                  </a:lnTo>
                  <a:close/>
                </a:path>
              </a:pathLst>
            </a:custGeom>
            <a:solidFill>
              <a:srgbClr val="4ABCEA"/>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dirty="0">
                <a:latin typeface="Cairo" panose="00000500000000000000" pitchFamily="2" charset="-78"/>
              </a:endParaRPr>
            </a:p>
          </p:txBody>
        </p:sp>
        <p:sp>
          <p:nvSpPr>
            <p:cNvPr id="5" name="Freeform 3339">
              <a:extLst>
                <a:ext uri="{FF2B5EF4-FFF2-40B4-BE49-F238E27FC236}">
                  <a16:creationId xmlns:a16="http://schemas.microsoft.com/office/drawing/2014/main" id="{686347A7-298B-3165-1C71-863E065EECE2}"/>
                </a:ext>
              </a:extLst>
            </p:cNvPr>
            <p:cNvSpPr>
              <a:spLocks/>
            </p:cNvSpPr>
            <p:nvPr/>
          </p:nvSpPr>
          <p:spPr bwMode="auto">
            <a:xfrm>
              <a:off x="2416897" y="4192299"/>
              <a:ext cx="446088" cy="750888"/>
            </a:xfrm>
            <a:custGeom>
              <a:avLst/>
              <a:gdLst>
                <a:gd name="T0" fmla="*/ 223 w 281"/>
                <a:gd name="T1" fmla="*/ 0 h 473"/>
                <a:gd name="T2" fmla="*/ 247 w 281"/>
                <a:gd name="T3" fmla="*/ 57 h 473"/>
                <a:gd name="T4" fmla="*/ 266 w 281"/>
                <a:gd name="T5" fmla="*/ 114 h 473"/>
                <a:gd name="T6" fmla="*/ 278 w 281"/>
                <a:gd name="T7" fmla="*/ 175 h 473"/>
                <a:gd name="T8" fmla="*/ 281 w 281"/>
                <a:gd name="T9" fmla="*/ 236 h 473"/>
                <a:gd name="T10" fmla="*/ 278 w 281"/>
                <a:gd name="T11" fmla="*/ 298 h 473"/>
                <a:gd name="T12" fmla="*/ 266 w 281"/>
                <a:gd name="T13" fmla="*/ 359 h 473"/>
                <a:gd name="T14" fmla="*/ 247 w 281"/>
                <a:gd name="T15" fmla="*/ 417 h 473"/>
                <a:gd name="T16" fmla="*/ 223 w 281"/>
                <a:gd name="T17" fmla="*/ 473 h 473"/>
                <a:gd name="T18" fmla="*/ 0 w 281"/>
                <a:gd name="T19" fmla="*/ 345 h 473"/>
                <a:gd name="T20" fmla="*/ 0 w 281"/>
                <a:gd name="T21" fmla="*/ 129 h 473"/>
                <a:gd name="T22" fmla="*/ 223 w 281"/>
                <a:gd name="T2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473">
                  <a:moveTo>
                    <a:pt x="223" y="0"/>
                  </a:moveTo>
                  <a:lnTo>
                    <a:pt x="247" y="57"/>
                  </a:lnTo>
                  <a:lnTo>
                    <a:pt x="266" y="114"/>
                  </a:lnTo>
                  <a:lnTo>
                    <a:pt x="278" y="175"/>
                  </a:lnTo>
                  <a:lnTo>
                    <a:pt x="281" y="236"/>
                  </a:lnTo>
                  <a:lnTo>
                    <a:pt x="278" y="298"/>
                  </a:lnTo>
                  <a:lnTo>
                    <a:pt x="266" y="359"/>
                  </a:lnTo>
                  <a:lnTo>
                    <a:pt x="247" y="417"/>
                  </a:lnTo>
                  <a:lnTo>
                    <a:pt x="223" y="473"/>
                  </a:lnTo>
                  <a:lnTo>
                    <a:pt x="0" y="345"/>
                  </a:lnTo>
                  <a:lnTo>
                    <a:pt x="0" y="129"/>
                  </a:lnTo>
                  <a:lnTo>
                    <a:pt x="223"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dirty="0">
                <a:latin typeface="Cairo" panose="00000500000000000000" pitchFamily="2" charset="-78"/>
              </a:endParaRPr>
            </a:p>
          </p:txBody>
        </p:sp>
        <p:sp>
          <p:nvSpPr>
            <p:cNvPr id="6" name="Freeform 3340">
              <a:extLst>
                <a:ext uri="{FF2B5EF4-FFF2-40B4-BE49-F238E27FC236}">
                  <a16:creationId xmlns:a16="http://schemas.microsoft.com/office/drawing/2014/main" id="{8AD680F5-4E66-0BB1-9404-2ED6A21EEE18}"/>
                </a:ext>
              </a:extLst>
            </p:cNvPr>
            <p:cNvSpPr>
              <a:spLocks/>
            </p:cNvSpPr>
            <p:nvPr/>
          </p:nvSpPr>
          <p:spPr bwMode="auto">
            <a:xfrm>
              <a:off x="2089872" y="4789199"/>
              <a:ext cx="650875" cy="577850"/>
            </a:xfrm>
            <a:custGeom>
              <a:avLst/>
              <a:gdLst>
                <a:gd name="T0" fmla="*/ 188 w 410"/>
                <a:gd name="T1" fmla="*/ 0 h 364"/>
                <a:gd name="T2" fmla="*/ 410 w 410"/>
                <a:gd name="T3" fmla="*/ 128 h 364"/>
                <a:gd name="T4" fmla="*/ 378 w 410"/>
                <a:gd name="T5" fmla="*/ 174 h 364"/>
                <a:gd name="T6" fmla="*/ 342 w 410"/>
                <a:gd name="T7" fmla="*/ 215 h 364"/>
                <a:gd name="T8" fmla="*/ 302 w 410"/>
                <a:gd name="T9" fmla="*/ 252 h 364"/>
                <a:gd name="T10" fmla="*/ 258 w 410"/>
                <a:gd name="T11" fmla="*/ 284 h 364"/>
                <a:gd name="T12" fmla="*/ 211 w 410"/>
                <a:gd name="T13" fmla="*/ 310 h 364"/>
                <a:gd name="T14" fmla="*/ 162 w 410"/>
                <a:gd name="T15" fmla="*/ 333 h 364"/>
                <a:gd name="T16" fmla="*/ 110 w 410"/>
                <a:gd name="T17" fmla="*/ 348 h 364"/>
                <a:gd name="T18" fmla="*/ 57 w 410"/>
                <a:gd name="T19" fmla="*/ 360 h 364"/>
                <a:gd name="T20" fmla="*/ 0 w 410"/>
                <a:gd name="T21" fmla="*/ 364 h 364"/>
                <a:gd name="T22" fmla="*/ 0 w 410"/>
                <a:gd name="T23" fmla="*/ 109 h 364"/>
                <a:gd name="T24" fmla="*/ 188 w 410"/>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 h="364">
                  <a:moveTo>
                    <a:pt x="188" y="0"/>
                  </a:moveTo>
                  <a:lnTo>
                    <a:pt x="410" y="128"/>
                  </a:lnTo>
                  <a:lnTo>
                    <a:pt x="378" y="174"/>
                  </a:lnTo>
                  <a:lnTo>
                    <a:pt x="342" y="215"/>
                  </a:lnTo>
                  <a:lnTo>
                    <a:pt x="302" y="252"/>
                  </a:lnTo>
                  <a:lnTo>
                    <a:pt x="258" y="284"/>
                  </a:lnTo>
                  <a:lnTo>
                    <a:pt x="211" y="310"/>
                  </a:lnTo>
                  <a:lnTo>
                    <a:pt x="162" y="333"/>
                  </a:lnTo>
                  <a:lnTo>
                    <a:pt x="110" y="348"/>
                  </a:lnTo>
                  <a:lnTo>
                    <a:pt x="57" y="360"/>
                  </a:lnTo>
                  <a:lnTo>
                    <a:pt x="0" y="364"/>
                  </a:lnTo>
                  <a:lnTo>
                    <a:pt x="0" y="109"/>
                  </a:lnTo>
                  <a:lnTo>
                    <a:pt x="188" y="0"/>
                  </a:lnTo>
                  <a:close/>
                </a:path>
              </a:pathLst>
            </a:custGeom>
            <a:solidFill>
              <a:srgbClr val="D0CECE"/>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dirty="0">
                <a:latin typeface="Cairo" panose="00000500000000000000" pitchFamily="2" charset="-78"/>
              </a:endParaRPr>
            </a:p>
          </p:txBody>
        </p:sp>
        <p:sp>
          <p:nvSpPr>
            <p:cNvPr id="7" name="Freeform 3341">
              <a:extLst>
                <a:ext uri="{FF2B5EF4-FFF2-40B4-BE49-F238E27FC236}">
                  <a16:creationId xmlns:a16="http://schemas.microsoft.com/office/drawing/2014/main" id="{4D74F565-5C05-9B15-FC5F-D328B5444659}"/>
                </a:ext>
              </a:extLst>
            </p:cNvPr>
            <p:cNvSpPr>
              <a:spLocks/>
            </p:cNvSpPr>
            <p:nvPr/>
          </p:nvSpPr>
          <p:spPr bwMode="auto">
            <a:xfrm>
              <a:off x="1261197" y="4192299"/>
              <a:ext cx="444500" cy="750888"/>
            </a:xfrm>
            <a:custGeom>
              <a:avLst/>
              <a:gdLst>
                <a:gd name="T0" fmla="*/ 59 w 280"/>
                <a:gd name="T1" fmla="*/ 0 h 473"/>
                <a:gd name="T2" fmla="*/ 280 w 280"/>
                <a:gd name="T3" fmla="*/ 129 h 473"/>
                <a:gd name="T4" fmla="*/ 280 w 280"/>
                <a:gd name="T5" fmla="*/ 345 h 473"/>
                <a:gd name="T6" fmla="*/ 59 w 280"/>
                <a:gd name="T7" fmla="*/ 473 h 473"/>
                <a:gd name="T8" fmla="*/ 34 w 280"/>
                <a:gd name="T9" fmla="*/ 417 h 473"/>
                <a:gd name="T10" fmla="*/ 15 w 280"/>
                <a:gd name="T11" fmla="*/ 359 h 473"/>
                <a:gd name="T12" fmla="*/ 4 w 280"/>
                <a:gd name="T13" fmla="*/ 298 h 473"/>
                <a:gd name="T14" fmla="*/ 0 w 280"/>
                <a:gd name="T15" fmla="*/ 236 h 473"/>
                <a:gd name="T16" fmla="*/ 4 w 280"/>
                <a:gd name="T17" fmla="*/ 175 h 473"/>
                <a:gd name="T18" fmla="*/ 15 w 280"/>
                <a:gd name="T19" fmla="*/ 114 h 473"/>
                <a:gd name="T20" fmla="*/ 34 w 280"/>
                <a:gd name="T21" fmla="*/ 57 h 473"/>
                <a:gd name="T22" fmla="*/ 59 w 280"/>
                <a:gd name="T2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473">
                  <a:moveTo>
                    <a:pt x="59" y="0"/>
                  </a:moveTo>
                  <a:lnTo>
                    <a:pt x="280" y="129"/>
                  </a:lnTo>
                  <a:lnTo>
                    <a:pt x="280" y="345"/>
                  </a:lnTo>
                  <a:lnTo>
                    <a:pt x="59" y="473"/>
                  </a:lnTo>
                  <a:lnTo>
                    <a:pt x="34" y="417"/>
                  </a:lnTo>
                  <a:lnTo>
                    <a:pt x="15" y="359"/>
                  </a:lnTo>
                  <a:lnTo>
                    <a:pt x="4" y="298"/>
                  </a:lnTo>
                  <a:lnTo>
                    <a:pt x="0" y="236"/>
                  </a:lnTo>
                  <a:lnTo>
                    <a:pt x="4" y="175"/>
                  </a:lnTo>
                  <a:lnTo>
                    <a:pt x="15" y="114"/>
                  </a:lnTo>
                  <a:lnTo>
                    <a:pt x="34" y="57"/>
                  </a:lnTo>
                  <a:lnTo>
                    <a:pt x="59" y="0"/>
                  </a:lnTo>
                  <a:close/>
                </a:path>
              </a:pathLst>
            </a:custGeom>
            <a:solidFill>
              <a:srgbClr val="87D3F1"/>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dirty="0">
                <a:latin typeface="Cairo" panose="00000500000000000000" pitchFamily="2" charset="-78"/>
              </a:endParaRPr>
            </a:p>
          </p:txBody>
        </p:sp>
        <p:sp>
          <p:nvSpPr>
            <p:cNvPr id="8" name="Freeform 3342">
              <a:extLst>
                <a:ext uri="{FF2B5EF4-FFF2-40B4-BE49-F238E27FC236}">
                  <a16:creationId xmlns:a16="http://schemas.microsoft.com/office/drawing/2014/main" id="{D2FF77EA-D934-26D2-4BFF-89AC5E2182F3}"/>
                </a:ext>
              </a:extLst>
            </p:cNvPr>
            <p:cNvSpPr>
              <a:spLocks/>
            </p:cNvSpPr>
            <p:nvPr/>
          </p:nvSpPr>
          <p:spPr bwMode="auto">
            <a:xfrm>
              <a:off x="1383435" y="4789199"/>
              <a:ext cx="649288" cy="577850"/>
            </a:xfrm>
            <a:custGeom>
              <a:avLst/>
              <a:gdLst>
                <a:gd name="T0" fmla="*/ 222 w 409"/>
                <a:gd name="T1" fmla="*/ 0 h 364"/>
                <a:gd name="T2" fmla="*/ 409 w 409"/>
                <a:gd name="T3" fmla="*/ 109 h 364"/>
                <a:gd name="T4" fmla="*/ 409 w 409"/>
                <a:gd name="T5" fmla="*/ 364 h 364"/>
                <a:gd name="T6" fmla="*/ 354 w 409"/>
                <a:gd name="T7" fmla="*/ 360 h 364"/>
                <a:gd name="T8" fmla="*/ 300 w 409"/>
                <a:gd name="T9" fmla="*/ 348 h 364"/>
                <a:gd name="T10" fmla="*/ 248 w 409"/>
                <a:gd name="T11" fmla="*/ 333 h 364"/>
                <a:gd name="T12" fmla="*/ 199 w 409"/>
                <a:gd name="T13" fmla="*/ 310 h 364"/>
                <a:gd name="T14" fmla="*/ 152 w 409"/>
                <a:gd name="T15" fmla="*/ 284 h 364"/>
                <a:gd name="T16" fmla="*/ 109 w 409"/>
                <a:gd name="T17" fmla="*/ 252 h 364"/>
                <a:gd name="T18" fmla="*/ 68 w 409"/>
                <a:gd name="T19" fmla="*/ 215 h 364"/>
                <a:gd name="T20" fmla="*/ 32 w 409"/>
                <a:gd name="T21" fmla="*/ 174 h 364"/>
                <a:gd name="T22" fmla="*/ 0 w 409"/>
                <a:gd name="T23" fmla="*/ 128 h 364"/>
                <a:gd name="T24" fmla="*/ 222 w 409"/>
                <a:gd name="T2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364">
                  <a:moveTo>
                    <a:pt x="222" y="0"/>
                  </a:moveTo>
                  <a:lnTo>
                    <a:pt x="409" y="109"/>
                  </a:lnTo>
                  <a:lnTo>
                    <a:pt x="409" y="364"/>
                  </a:lnTo>
                  <a:lnTo>
                    <a:pt x="354" y="360"/>
                  </a:lnTo>
                  <a:lnTo>
                    <a:pt x="300" y="348"/>
                  </a:lnTo>
                  <a:lnTo>
                    <a:pt x="248" y="333"/>
                  </a:lnTo>
                  <a:lnTo>
                    <a:pt x="199" y="310"/>
                  </a:lnTo>
                  <a:lnTo>
                    <a:pt x="152" y="284"/>
                  </a:lnTo>
                  <a:lnTo>
                    <a:pt x="109" y="252"/>
                  </a:lnTo>
                  <a:lnTo>
                    <a:pt x="68" y="215"/>
                  </a:lnTo>
                  <a:lnTo>
                    <a:pt x="32" y="174"/>
                  </a:lnTo>
                  <a:lnTo>
                    <a:pt x="0" y="128"/>
                  </a:lnTo>
                  <a:lnTo>
                    <a:pt x="222" y="0"/>
                  </a:lnTo>
                  <a:close/>
                </a:path>
              </a:pathLst>
            </a:custGeom>
            <a:solidFill>
              <a:srgbClr val="19AEE3"/>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dirty="0">
                <a:latin typeface="Cairo" panose="00000500000000000000" pitchFamily="2" charset="-78"/>
              </a:endParaRPr>
            </a:p>
          </p:txBody>
        </p:sp>
      </p:grpSp>
      <p:pic>
        <p:nvPicPr>
          <p:cNvPr id="10" name="رسم 9" descr="قناع N95 مع تعبئة خالصة">
            <a:extLst>
              <a:ext uri="{FF2B5EF4-FFF2-40B4-BE49-F238E27FC236}">
                <a16:creationId xmlns:a16="http://schemas.microsoft.com/office/drawing/2014/main" id="{9BD2C396-3F15-FD1F-87D0-8EECEB4C5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1960" y="3357880"/>
            <a:ext cx="914400" cy="914400"/>
          </a:xfrm>
          <a:prstGeom prst="rect">
            <a:avLst/>
          </a:prstGeom>
        </p:spPr>
      </p:pic>
      <p:pic>
        <p:nvPicPr>
          <p:cNvPr id="11" name="رسم 10" descr="Face with mask مع تعبئة خالصة">
            <a:extLst>
              <a:ext uri="{FF2B5EF4-FFF2-40B4-BE49-F238E27FC236}">
                <a16:creationId xmlns:a16="http://schemas.microsoft.com/office/drawing/2014/main" id="{A0944A2D-BF00-43E5-DFEC-8E075F6AB4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800" y="4678160"/>
            <a:ext cx="914400" cy="914400"/>
          </a:xfrm>
          <a:prstGeom prst="rect">
            <a:avLst/>
          </a:prstGeom>
        </p:spPr>
      </p:pic>
      <p:pic>
        <p:nvPicPr>
          <p:cNvPr id="12" name="رسم 11" descr="سيارة إسعاف مع تعبئة خالصة">
            <a:extLst>
              <a:ext uri="{FF2B5EF4-FFF2-40B4-BE49-F238E27FC236}">
                <a16:creationId xmlns:a16="http://schemas.microsoft.com/office/drawing/2014/main" id="{C77C0887-1629-95E3-4674-DCB86A7A8C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0440" y="2016240"/>
            <a:ext cx="914400" cy="914400"/>
          </a:xfrm>
          <a:prstGeom prst="rect">
            <a:avLst/>
          </a:prstGeom>
        </p:spPr>
      </p:pic>
      <p:pic>
        <p:nvPicPr>
          <p:cNvPr id="13" name="رسم 12" descr="حقن وريدي مع تعبئة خالصة">
            <a:extLst>
              <a:ext uri="{FF2B5EF4-FFF2-40B4-BE49-F238E27FC236}">
                <a16:creationId xmlns:a16="http://schemas.microsoft.com/office/drawing/2014/main" id="{5EE4B603-42E5-C21F-3750-7AF0DBC3DD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06760" y="2067560"/>
            <a:ext cx="914400" cy="914400"/>
          </a:xfrm>
          <a:prstGeom prst="rect">
            <a:avLst/>
          </a:prstGeom>
        </p:spPr>
      </p:pic>
      <p:pic>
        <p:nvPicPr>
          <p:cNvPr id="14" name="رسم 13" descr="قناع N95 مع تعبئة خالصة">
            <a:extLst>
              <a:ext uri="{FF2B5EF4-FFF2-40B4-BE49-F238E27FC236}">
                <a16:creationId xmlns:a16="http://schemas.microsoft.com/office/drawing/2014/main" id="{C2D96A1B-4AB0-4F0C-B587-3B1CD9A2BC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5480" y="4678680"/>
            <a:ext cx="914400" cy="914400"/>
          </a:xfrm>
          <a:prstGeom prst="rect">
            <a:avLst/>
          </a:prstGeom>
        </p:spPr>
      </p:pic>
      <p:pic>
        <p:nvPicPr>
          <p:cNvPr id="15" name="رسم 14" descr="Face with mask مع تعبئة خالصة">
            <a:extLst>
              <a:ext uri="{FF2B5EF4-FFF2-40B4-BE49-F238E27FC236}">
                <a16:creationId xmlns:a16="http://schemas.microsoft.com/office/drawing/2014/main" id="{A1556EBC-7F07-F213-5CEE-42EFBF09F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5080" y="3357880"/>
            <a:ext cx="914400" cy="914400"/>
          </a:xfrm>
          <a:prstGeom prst="rect">
            <a:avLst/>
          </a:prstGeom>
        </p:spPr>
      </p:pic>
      <p:sp>
        <p:nvSpPr>
          <p:cNvPr id="16" name="مربع نص 15">
            <a:extLst>
              <a:ext uri="{FF2B5EF4-FFF2-40B4-BE49-F238E27FC236}">
                <a16:creationId xmlns:a16="http://schemas.microsoft.com/office/drawing/2014/main" id="{B33413CD-45FF-3B6D-E5DC-C1122205CF19}"/>
              </a:ext>
            </a:extLst>
          </p:cNvPr>
          <p:cNvSpPr txBox="1"/>
          <p:nvPr/>
        </p:nvSpPr>
        <p:spPr>
          <a:xfrm>
            <a:off x="701041" y="1464963"/>
            <a:ext cx="3759200" cy="1015663"/>
          </a:xfrm>
          <a:prstGeom prst="rect">
            <a:avLst/>
          </a:prstGeom>
          <a:noFill/>
        </p:spPr>
        <p:txBody>
          <a:bodyPr wrap="square" rtlCol="1">
            <a:spAutoFit/>
          </a:bodyPr>
          <a:lstStyle/>
          <a:p>
            <a:pPr rtl="0"/>
            <a:r>
              <a:rPr lang="ar-SA" sz="2400" b="1" dirty="0">
                <a:solidFill>
                  <a:srgbClr val="4ABCEA"/>
                </a:solidFill>
              </a:rPr>
              <a:t>العنوان</a:t>
            </a:r>
            <a:endParaRPr lang="ar-SA" b="1" dirty="0">
              <a:solidFill>
                <a:srgbClr val="4ABCEA"/>
              </a:solidFill>
            </a:endParaRPr>
          </a:p>
          <a:p>
            <a:pPr rtl="0"/>
            <a:r>
              <a:rPr lang="ar-SA" dirty="0">
                <a:solidFill>
                  <a:schemeClr val="tx1">
                    <a:lumMod val="75000"/>
                    <a:lumOff val="25000"/>
                  </a:schemeClr>
                </a:solidFill>
              </a:rPr>
              <a:t>هذا النص هو مثال لنص يمكن أن يستبدل في نفس المساحة</a:t>
            </a:r>
          </a:p>
        </p:txBody>
      </p:sp>
      <p:sp>
        <p:nvSpPr>
          <p:cNvPr id="17" name="مربع نص 16">
            <a:extLst>
              <a:ext uri="{FF2B5EF4-FFF2-40B4-BE49-F238E27FC236}">
                <a16:creationId xmlns:a16="http://schemas.microsoft.com/office/drawing/2014/main" id="{7B0C6F48-E4CE-906B-8C92-7C771EEF04C7}"/>
              </a:ext>
            </a:extLst>
          </p:cNvPr>
          <p:cNvSpPr txBox="1"/>
          <p:nvPr/>
        </p:nvSpPr>
        <p:spPr>
          <a:xfrm>
            <a:off x="182881" y="3182003"/>
            <a:ext cx="3759200" cy="1015663"/>
          </a:xfrm>
          <a:prstGeom prst="rect">
            <a:avLst/>
          </a:prstGeom>
          <a:noFill/>
        </p:spPr>
        <p:txBody>
          <a:bodyPr wrap="square" rtlCol="1">
            <a:spAutoFit/>
          </a:bodyPr>
          <a:lstStyle/>
          <a:p>
            <a:pPr rtl="0"/>
            <a:r>
              <a:rPr lang="ar-SA" sz="2400" b="1" dirty="0">
                <a:solidFill>
                  <a:srgbClr val="87D3F1"/>
                </a:solidFill>
              </a:rPr>
              <a:t>العنوان</a:t>
            </a:r>
            <a:endParaRPr lang="ar-SA" b="1" dirty="0">
              <a:solidFill>
                <a:srgbClr val="87D3F1"/>
              </a:solidFill>
            </a:endParaRPr>
          </a:p>
          <a:p>
            <a:pPr rtl="0"/>
            <a:r>
              <a:rPr lang="ar-SA" dirty="0">
                <a:solidFill>
                  <a:schemeClr val="tx1">
                    <a:lumMod val="75000"/>
                    <a:lumOff val="25000"/>
                  </a:schemeClr>
                </a:solidFill>
              </a:rPr>
              <a:t>هذا النص هو مثال لنص يمكن أن يستبدل في نفس المساحة</a:t>
            </a:r>
          </a:p>
        </p:txBody>
      </p:sp>
      <p:sp>
        <p:nvSpPr>
          <p:cNvPr id="19" name="مربع نص 18">
            <a:extLst>
              <a:ext uri="{FF2B5EF4-FFF2-40B4-BE49-F238E27FC236}">
                <a16:creationId xmlns:a16="http://schemas.microsoft.com/office/drawing/2014/main" id="{168F5B76-B49D-84D4-C171-7CAB1C7CD24C}"/>
              </a:ext>
            </a:extLst>
          </p:cNvPr>
          <p:cNvSpPr txBox="1"/>
          <p:nvPr/>
        </p:nvSpPr>
        <p:spPr>
          <a:xfrm>
            <a:off x="701041" y="5041283"/>
            <a:ext cx="3759200" cy="1015663"/>
          </a:xfrm>
          <a:prstGeom prst="rect">
            <a:avLst/>
          </a:prstGeom>
          <a:noFill/>
        </p:spPr>
        <p:txBody>
          <a:bodyPr wrap="square" rtlCol="1">
            <a:spAutoFit/>
          </a:bodyPr>
          <a:lstStyle/>
          <a:p>
            <a:pPr rtl="0"/>
            <a:r>
              <a:rPr lang="ar-SA" sz="2400" b="1" dirty="0">
                <a:solidFill>
                  <a:srgbClr val="19AEE3"/>
                </a:solidFill>
              </a:rPr>
              <a:t>العنوان</a:t>
            </a:r>
            <a:endParaRPr lang="ar-SA" b="1" dirty="0">
              <a:solidFill>
                <a:srgbClr val="19AEE3"/>
              </a:solidFill>
            </a:endParaRPr>
          </a:p>
          <a:p>
            <a:pPr rtl="0"/>
            <a:r>
              <a:rPr lang="ar-SA" dirty="0">
                <a:solidFill>
                  <a:schemeClr val="tx1">
                    <a:lumMod val="75000"/>
                    <a:lumOff val="25000"/>
                  </a:schemeClr>
                </a:solidFill>
              </a:rPr>
              <a:t>هذا النص هو مثال لنص يمكن أن يستبدل في نفس المساحة</a:t>
            </a:r>
          </a:p>
        </p:txBody>
      </p:sp>
      <p:sp>
        <p:nvSpPr>
          <p:cNvPr id="20" name="مربع نص 19">
            <a:extLst>
              <a:ext uri="{FF2B5EF4-FFF2-40B4-BE49-F238E27FC236}">
                <a16:creationId xmlns:a16="http://schemas.microsoft.com/office/drawing/2014/main" id="{D4D186DD-BAC8-66B6-FF68-DF8A18D4DC9B}"/>
              </a:ext>
            </a:extLst>
          </p:cNvPr>
          <p:cNvSpPr txBox="1"/>
          <p:nvPr/>
        </p:nvSpPr>
        <p:spPr>
          <a:xfrm>
            <a:off x="7620001" y="1464963"/>
            <a:ext cx="3759200" cy="1015663"/>
          </a:xfrm>
          <a:prstGeom prst="rect">
            <a:avLst/>
          </a:prstGeom>
          <a:noFill/>
        </p:spPr>
        <p:txBody>
          <a:bodyPr wrap="square" rtlCol="1">
            <a:spAutoFit/>
          </a:bodyPr>
          <a:lstStyle/>
          <a:p>
            <a:pPr algn="l" rtl="0"/>
            <a:r>
              <a:rPr lang="ar-SA" sz="2400" b="1" dirty="0">
                <a:solidFill>
                  <a:srgbClr val="FE7382"/>
                </a:solidFill>
              </a:rPr>
              <a:t>العنوان</a:t>
            </a:r>
            <a:endParaRPr lang="ar-SA" b="1" dirty="0">
              <a:solidFill>
                <a:srgbClr val="FE7382"/>
              </a:solidFill>
            </a:endParaRPr>
          </a:p>
          <a:p>
            <a:pPr algn="l" rtl="0"/>
            <a:r>
              <a:rPr lang="ar-SA" dirty="0">
                <a:solidFill>
                  <a:schemeClr val="tx1">
                    <a:lumMod val="75000"/>
                    <a:lumOff val="25000"/>
                  </a:schemeClr>
                </a:solidFill>
              </a:rPr>
              <a:t>هذا النص هو مثال لنص يمكن أن يستبدل في نفس المساحة</a:t>
            </a:r>
          </a:p>
        </p:txBody>
      </p:sp>
      <p:sp>
        <p:nvSpPr>
          <p:cNvPr id="21" name="مربع نص 20">
            <a:extLst>
              <a:ext uri="{FF2B5EF4-FFF2-40B4-BE49-F238E27FC236}">
                <a16:creationId xmlns:a16="http://schemas.microsoft.com/office/drawing/2014/main" id="{F8A6ED44-DE61-0717-0427-A940023D47F6}"/>
              </a:ext>
            </a:extLst>
          </p:cNvPr>
          <p:cNvSpPr txBox="1"/>
          <p:nvPr/>
        </p:nvSpPr>
        <p:spPr>
          <a:xfrm>
            <a:off x="8219441" y="3182003"/>
            <a:ext cx="3759200" cy="1015663"/>
          </a:xfrm>
          <a:prstGeom prst="rect">
            <a:avLst/>
          </a:prstGeom>
          <a:noFill/>
        </p:spPr>
        <p:txBody>
          <a:bodyPr wrap="square" rtlCol="1">
            <a:spAutoFit/>
          </a:bodyPr>
          <a:lstStyle/>
          <a:p>
            <a:pPr algn="l" rtl="0"/>
            <a:r>
              <a:rPr lang="ar-SA" sz="2400" b="1" dirty="0">
                <a:solidFill>
                  <a:srgbClr val="A5A5A5"/>
                </a:solidFill>
              </a:rPr>
              <a:t>العنوان</a:t>
            </a:r>
            <a:endParaRPr lang="ar-SA" b="1" dirty="0">
              <a:solidFill>
                <a:srgbClr val="A5A5A5"/>
              </a:solidFill>
            </a:endParaRPr>
          </a:p>
          <a:p>
            <a:pPr algn="l" rtl="0"/>
            <a:r>
              <a:rPr lang="ar-SA" dirty="0">
                <a:solidFill>
                  <a:schemeClr val="tx1">
                    <a:lumMod val="75000"/>
                    <a:lumOff val="25000"/>
                  </a:schemeClr>
                </a:solidFill>
              </a:rPr>
              <a:t>هذا النص هو مثال لنص يمكن أن يستبدل في نفس المساحة</a:t>
            </a:r>
          </a:p>
        </p:txBody>
      </p:sp>
      <p:sp>
        <p:nvSpPr>
          <p:cNvPr id="22" name="مربع نص 21">
            <a:extLst>
              <a:ext uri="{FF2B5EF4-FFF2-40B4-BE49-F238E27FC236}">
                <a16:creationId xmlns:a16="http://schemas.microsoft.com/office/drawing/2014/main" id="{F21B6238-FE67-837A-DD98-481604D97D04}"/>
              </a:ext>
            </a:extLst>
          </p:cNvPr>
          <p:cNvSpPr txBox="1"/>
          <p:nvPr/>
        </p:nvSpPr>
        <p:spPr>
          <a:xfrm>
            <a:off x="7620001" y="5041283"/>
            <a:ext cx="3759200" cy="1015663"/>
          </a:xfrm>
          <a:prstGeom prst="rect">
            <a:avLst/>
          </a:prstGeom>
          <a:noFill/>
        </p:spPr>
        <p:txBody>
          <a:bodyPr wrap="square" rtlCol="1">
            <a:spAutoFit/>
          </a:bodyPr>
          <a:lstStyle/>
          <a:p>
            <a:pPr algn="l" rtl="0"/>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l" rtl="0"/>
            <a:r>
              <a:rPr lang="ar-SA" dirty="0">
                <a:solidFill>
                  <a:schemeClr val="tx1">
                    <a:lumMod val="75000"/>
                    <a:lumOff val="25000"/>
                  </a:schemeClr>
                </a:solidFill>
              </a:rPr>
              <a:t>هذا النص هو مثال لنص يمكن أن يستبدل في نفس المساحة</a:t>
            </a:r>
          </a:p>
        </p:txBody>
      </p:sp>
      <p:sp>
        <p:nvSpPr>
          <p:cNvPr id="23" name="مربع نص 22">
            <a:extLst>
              <a:ext uri="{FF2B5EF4-FFF2-40B4-BE49-F238E27FC236}">
                <a16:creationId xmlns:a16="http://schemas.microsoft.com/office/drawing/2014/main" id="{7B6F6C43-8EC3-2460-488F-A93754350052}"/>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24" name="مربع نص 23">
            <a:extLst>
              <a:ext uri="{FF2B5EF4-FFF2-40B4-BE49-F238E27FC236}">
                <a16:creationId xmlns:a16="http://schemas.microsoft.com/office/drawing/2014/main" id="{A05736EE-610E-CE4B-6CF3-E5E4F85CD16C}"/>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Tree>
    <p:extLst>
      <p:ext uri="{BB962C8B-B14F-4D97-AF65-F5344CB8AC3E}">
        <p14:creationId xmlns:p14="http://schemas.microsoft.com/office/powerpoint/2010/main" val="148572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56">
            <a:extLst>
              <a:ext uri="{FF2B5EF4-FFF2-40B4-BE49-F238E27FC236}">
                <a16:creationId xmlns:a16="http://schemas.microsoft.com/office/drawing/2014/main" id="{200C90F6-4355-68A5-476D-A821873AF7F6}"/>
              </a:ext>
            </a:extLst>
          </p:cNvPr>
          <p:cNvGrpSpPr/>
          <p:nvPr/>
        </p:nvGrpSpPr>
        <p:grpSpPr>
          <a:xfrm>
            <a:off x="7973412" y="1367604"/>
            <a:ext cx="2975470" cy="4265031"/>
            <a:chOff x="2558744" y="4275877"/>
            <a:chExt cx="3207453" cy="4597554"/>
          </a:xfrm>
        </p:grpSpPr>
        <p:sp>
          <p:nvSpPr>
            <p:cNvPr id="23" name="Freeform 1">
              <a:extLst>
                <a:ext uri="{FF2B5EF4-FFF2-40B4-BE49-F238E27FC236}">
                  <a16:creationId xmlns:a16="http://schemas.microsoft.com/office/drawing/2014/main" id="{F20FDAF9-2089-69DF-EE4A-23D2522EFE46}"/>
                </a:ext>
              </a:extLst>
            </p:cNvPr>
            <p:cNvSpPr>
              <a:spLocks noChangeArrowheads="1"/>
            </p:cNvSpPr>
            <p:nvPr/>
          </p:nvSpPr>
          <p:spPr bwMode="auto">
            <a:xfrm>
              <a:off x="2558744" y="4892553"/>
              <a:ext cx="3207453" cy="3980878"/>
            </a:xfrm>
            <a:custGeom>
              <a:avLst/>
              <a:gdLst>
                <a:gd name="T0" fmla="*/ 14908 w 14909"/>
                <a:gd name="T1" fmla="*/ 17947 h 18502"/>
                <a:gd name="T2" fmla="*/ 14908 w 14909"/>
                <a:gd name="T3" fmla="*/ 17947 h 18502"/>
                <a:gd name="T4" fmla="*/ 14354 w 14909"/>
                <a:gd name="T5" fmla="*/ 18501 h 18502"/>
                <a:gd name="T6" fmla="*/ 665 w 14909"/>
                <a:gd name="T7" fmla="*/ 18501 h 18502"/>
                <a:gd name="T8" fmla="*/ 0 w 14909"/>
                <a:gd name="T9" fmla="*/ 17614 h 18502"/>
                <a:gd name="T10" fmla="*/ 249 w 14909"/>
                <a:gd name="T11" fmla="*/ 789 h 18502"/>
                <a:gd name="T12" fmla="*/ 803 w 14909"/>
                <a:gd name="T13" fmla="*/ 242 h 18502"/>
                <a:gd name="T14" fmla="*/ 14160 w 14909"/>
                <a:gd name="T15" fmla="*/ 0 h 18502"/>
                <a:gd name="T16" fmla="*/ 14908 w 14909"/>
                <a:gd name="T17" fmla="*/ 574 h 18502"/>
                <a:gd name="T18" fmla="*/ 14908 w 14909"/>
                <a:gd name="T19" fmla="*/ 17947 h 1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09" h="18502">
                  <a:moveTo>
                    <a:pt x="14908" y="17947"/>
                  </a:moveTo>
                  <a:lnTo>
                    <a:pt x="14908" y="17947"/>
                  </a:lnTo>
                  <a:cubicBezTo>
                    <a:pt x="14908" y="18252"/>
                    <a:pt x="14658" y="18501"/>
                    <a:pt x="14354" y="18501"/>
                  </a:cubicBezTo>
                  <a:cubicBezTo>
                    <a:pt x="665" y="18501"/>
                    <a:pt x="665" y="18501"/>
                    <a:pt x="665" y="18501"/>
                  </a:cubicBezTo>
                  <a:cubicBezTo>
                    <a:pt x="208" y="18501"/>
                    <a:pt x="0" y="17919"/>
                    <a:pt x="0" y="17614"/>
                  </a:cubicBezTo>
                  <a:cubicBezTo>
                    <a:pt x="249" y="789"/>
                    <a:pt x="249" y="789"/>
                    <a:pt x="249" y="789"/>
                  </a:cubicBezTo>
                  <a:cubicBezTo>
                    <a:pt x="249" y="484"/>
                    <a:pt x="499" y="242"/>
                    <a:pt x="803" y="242"/>
                  </a:cubicBezTo>
                  <a:cubicBezTo>
                    <a:pt x="14160" y="0"/>
                    <a:pt x="14160" y="0"/>
                    <a:pt x="14160" y="0"/>
                  </a:cubicBezTo>
                  <a:cubicBezTo>
                    <a:pt x="14465" y="0"/>
                    <a:pt x="14908" y="221"/>
                    <a:pt x="14908" y="574"/>
                  </a:cubicBezTo>
                  <a:cubicBezTo>
                    <a:pt x="14908" y="17947"/>
                    <a:pt x="14908" y="17947"/>
                    <a:pt x="14908" y="17947"/>
                  </a:cubicBezTo>
                </a:path>
              </a:pathLst>
            </a:custGeom>
            <a:solidFill>
              <a:srgbClr val="19AEE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24" name="Freeform 2">
              <a:extLst>
                <a:ext uri="{FF2B5EF4-FFF2-40B4-BE49-F238E27FC236}">
                  <a16:creationId xmlns:a16="http://schemas.microsoft.com/office/drawing/2014/main" id="{3C96B142-7B30-F075-22F7-EEE3AA71DE4C}"/>
                </a:ext>
              </a:extLst>
            </p:cNvPr>
            <p:cNvSpPr>
              <a:spLocks noChangeArrowheads="1"/>
            </p:cNvSpPr>
            <p:nvPr/>
          </p:nvSpPr>
          <p:spPr bwMode="auto">
            <a:xfrm>
              <a:off x="2570128" y="4892553"/>
              <a:ext cx="3153379" cy="3928698"/>
            </a:xfrm>
            <a:custGeom>
              <a:avLst/>
              <a:gdLst>
                <a:gd name="T0" fmla="*/ 14659 w 14660"/>
                <a:gd name="T1" fmla="*/ 17704 h 18259"/>
                <a:gd name="T2" fmla="*/ 14659 w 14660"/>
                <a:gd name="T3" fmla="*/ 17704 h 18259"/>
                <a:gd name="T4" fmla="*/ 14105 w 14660"/>
                <a:gd name="T5" fmla="*/ 18258 h 18259"/>
                <a:gd name="T6" fmla="*/ 554 w 14660"/>
                <a:gd name="T7" fmla="*/ 18258 h 18259"/>
                <a:gd name="T8" fmla="*/ 0 w 14660"/>
                <a:gd name="T9" fmla="*/ 17704 h 18259"/>
                <a:gd name="T10" fmla="*/ 0 w 14660"/>
                <a:gd name="T11" fmla="*/ 547 h 18259"/>
                <a:gd name="T12" fmla="*/ 554 w 14660"/>
                <a:gd name="T13" fmla="*/ 0 h 18259"/>
                <a:gd name="T14" fmla="*/ 14105 w 14660"/>
                <a:gd name="T15" fmla="*/ 0 h 18259"/>
                <a:gd name="T16" fmla="*/ 14659 w 14660"/>
                <a:gd name="T17" fmla="*/ 547 h 18259"/>
                <a:gd name="T18" fmla="*/ 14659 w 14660"/>
                <a:gd name="T19" fmla="*/ 17704 h 18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60" h="18259">
                  <a:moveTo>
                    <a:pt x="14659" y="17704"/>
                  </a:moveTo>
                  <a:lnTo>
                    <a:pt x="14659" y="17704"/>
                  </a:lnTo>
                  <a:cubicBezTo>
                    <a:pt x="14659" y="18009"/>
                    <a:pt x="14410" y="18258"/>
                    <a:pt x="14105" y="18258"/>
                  </a:cubicBezTo>
                  <a:cubicBezTo>
                    <a:pt x="554" y="18258"/>
                    <a:pt x="554" y="18258"/>
                    <a:pt x="554" y="18258"/>
                  </a:cubicBezTo>
                  <a:cubicBezTo>
                    <a:pt x="250" y="18258"/>
                    <a:pt x="0" y="18009"/>
                    <a:pt x="0" y="17704"/>
                  </a:cubicBezTo>
                  <a:cubicBezTo>
                    <a:pt x="0" y="547"/>
                    <a:pt x="0" y="547"/>
                    <a:pt x="0" y="547"/>
                  </a:cubicBezTo>
                  <a:cubicBezTo>
                    <a:pt x="0" y="242"/>
                    <a:pt x="250" y="0"/>
                    <a:pt x="554" y="0"/>
                  </a:cubicBezTo>
                  <a:cubicBezTo>
                    <a:pt x="14105" y="0"/>
                    <a:pt x="14105" y="0"/>
                    <a:pt x="14105" y="0"/>
                  </a:cubicBezTo>
                  <a:cubicBezTo>
                    <a:pt x="14410" y="0"/>
                    <a:pt x="14659" y="242"/>
                    <a:pt x="14659" y="547"/>
                  </a:cubicBezTo>
                  <a:cubicBezTo>
                    <a:pt x="14659" y="17704"/>
                    <a:pt x="14659" y="17704"/>
                    <a:pt x="14659" y="17704"/>
                  </a:cubicBezTo>
                </a:path>
              </a:pathLst>
            </a:custGeom>
            <a:solidFill>
              <a:srgbClr val="4ABCE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25" name="Freeform 3">
              <a:extLst>
                <a:ext uri="{FF2B5EF4-FFF2-40B4-BE49-F238E27FC236}">
                  <a16:creationId xmlns:a16="http://schemas.microsoft.com/office/drawing/2014/main" id="{EDF43971-D403-4CAF-EC30-4031ADAE9ADF}"/>
                </a:ext>
              </a:extLst>
            </p:cNvPr>
            <p:cNvSpPr>
              <a:spLocks noChangeArrowheads="1"/>
            </p:cNvSpPr>
            <p:nvPr/>
          </p:nvSpPr>
          <p:spPr bwMode="auto">
            <a:xfrm>
              <a:off x="2763656" y="5132581"/>
              <a:ext cx="2796679" cy="3469512"/>
            </a:xfrm>
            <a:custGeom>
              <a:avLst/>
              <a:gdLst>
                <a:gd name="T0" fmla="*/ 12997 w 12998"/>
                <a:gd name="T1" fmla="*/ 15641 h 16126"/>
                <a:gd name="T2" fmla="*/ 12997 w 12998"/>
                <a:gd name="T3" fmla="*/ 15641 h 16126"/>
                <a:gd name="T4" fmla="*/ 12512 w 12998"/>
                <a:gd name="T5" fmla="*/ 16125 h 16126"/>
                <a:gd name="T6" fmla="*/ 485 w 12998"/>
                <a:gd name="T7" fmla="*/ 16098 h 16126"/>
                <a:gd name="T8" fmla="*/ 0 w 12998"/>
                <a:gd name="T9" fmla="*/ 15613 h 16126"/>
                <a:gd name="T10" fmla="*/ 139 w 12998"/>
                <a:gd name="T11" fmla="*/ 588 h 16126"/>
                <a:gd name="T12" fmla="*/ 624 w 12998"/>
                <a:gd name="T13" fmla="*/ 104 h 16126"/>
                <a:gd name="T14" fmla="*/ 12512 w 12998"/>
                <a:gd name="T15" fmla="*/ 0 h 16126"/>
                <a:gd name="T16" fmla="*/ 12997 w 12998"/>
                <a:gd name="T17" fmla="*/ 484 h 16126"/>
                <a:gd name="T18" fmla="*/ 12997 w 12998"/>
                <a:gd name="T19" fmla="*/ 15641 h 1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98" h="16126">
                  <a:moveTo>
                    <a:pt x="12997" y="15641"/>
                  </a:moveTo>
                  <a:lnTo>
                    <a:pt x="12997" y="15641"/>
                  </a:lnTo>
                  <a:cubicBezTo>
                    <a:pt x="12997" y="15911"/>
                    <a:pt x="12783" y="16125"/>
                    <a:pt x="12512" y="16125"/>
                  </a:cubicBezTo>
                  <a:cubicBezTo>
                    <a:pt x="485" y="16098"/>
                    <a:pt x="485" y="16098"/>
                    <a:pt x="485" y="16098"/>
                  </a:cubicBezTo>
                  <a:cubicBezTo>
                    <a:pt x="215" y="16098"/>
                    <a:pt x="0" y="15883"/>
                    <a:pt x="0" y="15613"/>
                  </a:cubicBezTo>
                  <a:cubicBezTo>
                    <a:pt x="139" y="588"/>
                    <a:pt x="139" y="588"/>
                    <a:pt x="139" y="588"/>
                  </a:cubicBezTo>
                  <a:cubicBezTo>
                    <a:pt x="139" y="318"/>
                    <a:pt x="354" y="104"/>
                    <a:pt x="624" y="104"/>
                  </a:cubicBezTo>
                  <a:cubicBezTo>
                    <a:pt x="12512" y="0"/>
                    <a:pt x="12512" y="0"/>
                    <a:pt x="12512" y="0"/>
                  </a:cubicBezTo>
                  <a:cubicBezTo>
                    <a:pt x="12783" y="0"/>
                    <a:pt x="12997" y="214"/>
                    <a:pt x="12997" y="484"/>
                  </a:cubicBezTo>
                  <a:cubicBezTo>
                    <a:pt x="12997" y="15641"/>
                    <a:pt x="12997" y="15641"/>
                    <a:pt x="12997" y="15641"/>
                  </a:cubicBezTo>
                </a:path>
              </a:pathLst>
            </a:custGeom>
            <a:solidFill>
              <a:srgbClr val="EF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26" name="Freeform 4">
              <a:extLst>
                <a:ext uri="{FF2B5EF4-FFF2-40B4-BE49-F238E27FC236}">
                  <a16:creationId xmlns:a16="http://schemas.microsoft.com/office/drawing/2014/main" id="{5D48A4C0-2112-15E2-89E2-57B7D9D5B936}"/>
                </a:ext>
              </a:extLst>
            </p:cNvPr>
            <p:cNvSpPr>
              <a:spLocks noChangeArrowheads="1"/>
            </p:cNvSpPr>
            <p:nvPr/>
          </p:nvSpPr>
          <p:spPr bwMode="auto">
            <a:xfrm>
              <a:off x="2763656" y="5132582"/>
              <a:ext cx="2766321" cy="3447691"/>
            </a:xfrm>
            <a:custGeom>
              <a:avLst/>
              <a:gdLst>
                <a:gd name="T0" fmla="*/ 12859 w 12860"/>
                <a:gd name="T1" fmla="*/ 15537 h 16023"/>
                <a:gd name="T2" fmla="*/ 12859 w 12860"/>
                <a:gd name="T3" fmla="*/ 15537 h 16023"/>
                <a:gd name="T4" fmla="*/ 12374 w 12860"/>
                <a:gd name="T5" fmla="*/ 16022 h 16023"/>
                <a:gd name="T6" fmla="*/ 485 w 12860"/>
                <a:gd name="T7" fmla="*/ 16022 h 16023"/>
                <a:gd name="T8" fmla="*/ 0 w 12860"/>
                <a:gd name="T9" fmla="*/ 15537 h 16023"/>
                <a:gd name="T10" fmla="*/ 0 w 12860"/>
                <a:gd name="T11" fmla="*/ 484 h 16023"/>
                <a:gd name="T12" fmla="*/ 485 w 12860"/>
                <a:gd name="T13" fmla="*/ 0 h 16023"/>
                <a:gd name="T14" fmla="*/ 12374 w 12860"/>
                <a:gd name="T15" fmla="*/ 0 h 16023"/>
                <a:gd name="T16" fmla="*/ 12859 w 12860"/>
                <a:gd name="T17" fmla="*/ 484 h 16023"/>
                <a:gd name="T18" fmla="*/ 12859 w 12860"/>
                <a:gd name="T19" fmla="*/ 15537 h 1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60" h="16023">
                  <a:moveTo>
                    <a:pt x="12859" y="15537"/>
                  </a:moveTo>
                  <a:lnTo>
                    <a:pt x="12859" y="15537"/>
                  </a:lnTo>
                  <a:cubicBezTo>
                    <a:pt x="12859" y="15807"/>
                    <a:pt x="12644" y="16022"/>
                    <a:pt x="12374" y="16022"/>
                  </a:cubicBezTo>
                  <a:cubicBezTo>
                    <a:pt x="485" y="16022"/>
                    <a:pt x="485" y="16022"/>
                    <a:pt x="485" y="16022"/>
                  </a:cubicBezTo>
                  <a:cubicBezTo>
                    <a:pt x="215" y="16022"/>
                    <a:pt x="0" y="15807"/>
                    <a:pt x="0" y="15537"/>
                  </a:cubicBezTo>
                  <a:cubicBezTo>
                    <a:pt x="0" y="484"/>
                    <a:pt x="0" y="484"/>
                    <a:pt x="0" y="484"/>
                  </a:cubicBezTo>
                  <a:cubicBezTo>
                    <a:pt x="0" y="214"/>
                    <a:pt x="215" y="0"/>
                    <a:pt x="485" y="0"/>
                  </a:cubicBezTo>
                  <a:cubicBezTo>
                    <a:pt x="12374" y="0"/>
                    <a:pt x="12374" y="0"/>
                    <a:pt x="12374" y="0"/>
                  </a:cubicBezTo>
                  <a:cubicBezTo>
                    <a:pt x="12644" y="0"/>
                    <a:pt x="12859" y="214"/>
                    <a:pt x="12859" y="484"/>
                  </a:cubicBezTo>
                  <a:cubicBezTo>
                    <a:pt x="12859" y="15537"/>
                    <a:pt x="12859" y="15537"/>
                    <a:pt x="12859" y="15537"/>
                  </a:cubicBezTo>
                </a:path>
              </a:pathLst>
            </a:custGeom>
            <a:solidFill>
              <a:srgbClr val="EFEF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27" name="Freeform 5">
              <a:extLst>
                <a:ext uri="{FF2B5EF4-FFF2-40B4-BE49-F238E27FC236}">
                  <a16:creationId xmlns:a16="http://schemas.microsoft.com/office/drawing/2014/main" id="{0A431349-9210-1D48-E723-AE11279C172D}"/>
                </a:ext>
              </a:extLst>
            </p:cNvPr>
            <p:cNvSpPr>
              <a:spLocks noChangeArrowheads="1"/>
            </p:cNvSpPr>
            <p:nvPr/>
          </p:nvSpPr>
          <p:spPr bwMode="auto">
            <a:xfrm>
              <a:off x="3315782" y="4892553"/>
              <a:ext cx="1663967" cy="240029"/>
            </a:xfrm>
            <a:custGeom>
              <a:avLst/>
              <a:gdLst>
                <a:gd name="T0" fmla="*/ 7734 w 7735"/>
                <a:gd name="T1" fmla="*/ 0 h 1116"/>
                <a:gd name="T2" fmla="*/ 0 w 7735"/>
                <a:gd name="T3" fmla="*/ 0 h 1116"/>
                <a:gd name="T4" fmla="*/ 0 w 7735"/>
                <a:gd name="T5" fmla="*/ 1115 h 1116"/>
                <a:gd name="T6" fmla="*/ 7734 w 7735"/>
                <a:gd name="T7" fmla="*/ 1115 h 1116"/>
                <a:gd name="T8" fmla="*/ 7734 w 7735"/>
                <a:gd name="T9" fmla="*/ 0 h 1116"/>
              </a:gdLst>
              <a:ahLst/>
              <a:cxnLst>
                <a:cxn ang="0">
                  <a:pos x="T0" y="T1"/>
                </a:cxn>
                <a:cxn ang="0">
                  <a:pos x="T2" y="T3"/>
                </a:cxn>
                <a:cxn ang="0">
                  <a:pos x="T4" y="T5"/>
                </a:cxn>
                <a:cxn ang="0">
                  <a:pos x="T6" y="T7"/>
                </a:cxn>
                <a:cxn ang="0">
                  <a:pos x="T8" y="T9"/>
                </a:cxn>
              </a:cxnLst>
              <a:rect l="0" t="0" r="r" b="b"/>
              <a:pathLst>
                <a:path w="7735" h="1116">
                  <a:moveTo>
                    <a:pt x="7734" y="0"/>
                  </a:moveTo>
                  <a:lnTo>
                    <a:pt x="0" y="0"/>
                  </a:lnTo>
                  <a:lnTo>
                    <a:pt x="0" y="1115"/>
                  </a:lnTo>
                  <a:lnTo>
                    <a:pt x="7734" y="1115"/>
                  </a:lnTo>
                  <a:lnTo>
                    <a:pt x="7734" y="0"/>
                  </a:lnTo>
                </a:path>
              </a:pathLst>
            </a:custGeom>
            <a:solidFill>
              <a:srgbClr val="36223D">
                <a:lumMod val="7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28" name="Freeform 7">
              <a:extLst>
                <a:ext uri="{FF2B5EF4-FFF2-40B4-BE49-F238E27FC236}">
                  <a16:creationId xmlns:a16="http://schemas.microsoft.com/office/drawing/2014/main" id="{3615CA41-C545-22A9-6CF3-D4AA595945D1}"/>
                </a:ext>
              </a:extLst>
            </p:cNvPr>
            <p:cNvSpPr>
              <a:spLocks noChangeArrowheads="1"/>
            </p:cNvSpPr>
            <p:nvPr/>
          </p:nvSpPr>
          <p:spPr bwMode="auto">
            <a:xfrm>
              <a:off x="3315782" y="5132581"/>
              <a:ext cx="1663967" cy="323518"/>
            </a:xfrm>
            <a:custGeom>
              <a:avLst/>
              <a:gdLst>
                <a:gd name="T0" fmla="*/ 7734 w 7735"/>
                <a:gd name="T1" fmla="*/ 0 h 1503"/>
                <a:gd name="T2" fmla="*/ 7734 w 7735"/>
                <a:gd name="T3" fmla="*/ 0 h 1503"/>
                <a:gd name="T4" fmla="*/ 0 w 7735"/>
                <a:gd name="T5" fmla="*/ 0 h 1503"/>
                <a:gd name="T6" fmla="*/ 0 w 7735"/>
                <a:gd name="T7" fmla="*/ 948 h 1503"/>
                <a:gd name="T8" fmla="*/ 581 w 7735"/>
                <a:gd name="T9" fmla="*/ 1502 h 1503"/>
                <a:gd name="T10" fmla="*/ 7152 w 7735"/>
                <a:gd name="T11" fmla="*/ 1502 h 1503"/>
                <a:gd name="T12" fmla="*/ 7734 w 7735"/>
                <a:gd name="T13" fmla="*/ 948 h 1503"/>
                <a:gd name="T14" fmla="*/ 7734 w 7735"/>
                <a:gd name="T15" fmla="*/ 0 h 15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5" h="1503">
                  <a:moveTo>
                    <a:pt x="7734" y="0"/>
                  </a:moveTo>
                  <a:lnTo>
                    <a:pt x="7734" y="0"/>
                  </a:lnTo>
                  <a:cubicBezTo>
                    <a:pt x="0" y="0"/>
                    <a:pt x="0" y="0"/>
                    <a:pt x="0" y="0"/>
                  </a:cubicBezTo>
                  <a:cubicBezTo>
                    <a:pt x="0" y="948"/>
                    <a:pt x="0" y="948"/>
                    <a:pt x="0" y="948"/>
                  </a:cubicBezTo>
                  <a:cubicBezTo>
                    <a:pt x="0" y="1253"/>
                    <a:pt x="263" y="1502"/>
                    <a:pt x="581" y="1502"/>
                  </a:cubicBezTo>
                  <a:cubicBezTo>
                    <a:pt x="7152" y="1502"/>
                    <a:pt x="7152" y="1502"/>
                    <a:pt x="7152" y="1502"/>
                  </a:cubicBezTo>
                  <a:cubicBezTo>
                    <a:pt x="7470" y="1502"/>
                    <a:pt x="7734" y="1253"/>
                    <a:pt x="7734" y="948"/>
                  </a:cubicBezTo>
                  <a:cubicBezTo>
                    <a:pt x="7734" y="0"/>
                    <a:pt x="7734" y="0"/>
                    <a:pt x="7734" y="0"/>
                  </a:cubicBezTo>
                </a:path>
              </a:pathLst>
            </a:custGeom>
            <a:solidFill>
              <a:srgbClr val="CECDC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29" name="Freeform 8">
              <a:extLst>
                <a:ext uri="{FF2B5EF4-FFF2-40B4-BE49-F238E27FC236}">
                  <a16:creationId xmlns:a16="http://schemas.microsoft.com/office/drawing/2014/main" id="{2280B113-A46E-5C5B-BBBF-A7563941A2AF}"/>
                </a:ext>
              </a:extLst>
            </p:cNvPr>
            <p:cNvSpPr>
              <a:spLocks noChangeArrowheads="1"/>
            </p:cNvSpPr>
            <p:nvPr/>
          </p:nvSpPr>
          <p:spPr bwMode="auto">
            <a:xfrm>
              <a:off x="3357524" y="4275877"/>
              <a:ext cx="1586176" cy="1126144"/>
            </a:xfrm>
            <a:custGeom>
              <a:avLst/>
              <a:gdLst>
                <a:gd name="T0" fmla="*/ 6819 w 7374"/>
                <a:gd name="T1" fmla="*/ 1967 h 5236"/>
                <a:gd name="T2" fmla="*/ 6819 w 7374"/>
                <a:gd name="T3" fmla="*/ 1967 h 5236"/>
                <a:gd name="T4" fmla="*/ 6342 w 7374"/>
                <a:gd name="T5" fmla="*/ 1967 h 5236"/>
                <a:gd name="T6" fmla="*/ 6342 w 7374"/>
                <a:gd name="T7" fmla="*/ 1655 h 5236"/>
                <a:gd name="T8" fmla="*/ 5948 w 7374"/>
                <a:gd name="T9" fmla="*/ 1253 h 5236"/>
                <a:gd name="T10" fmla="*/ 5352 w 7374"/>
                <a:gd name="T11" fmla="*/ 1253 h 5236"/>
                <a:gd name="T12" fmla="*/ 5352 w 7374"/>
                <a:gd name="T13" fmla="*/ 402 h 5236"/>
                <a:gd name="T14" fmla="*/ 4951 w 7374"/>
                <a:gd name="T15" fmla="*/ 0 h 5236"/>
                <a:gd name="T16" fmla="*/ 2416 w 7374"/>
                <a:gd name="T17" fmla="*/ 0 h 5236"/>
                <a:gd name="T18" fmla="*/ 2022 w 7374"/>
                <a:gd name="T19" fmla="*/ 402 h 5236"/>
                <a:gd name="T20" fmla="*/ 2022 w 7374"/>
                <a:gd name="T21" fmla="*/ 1253 h 5236"/>
                <a:gd name="T22" fmla="*/ 1426 w 7374"/>
                <a:gd name="T23" fmla="*/ 1253 h 5236"/>
                <a:gd name="T24" fmla="*/ 1024 w 7374"/>
                <a:gd name="T25" fmla="*/ 1655 h 5236"/>
                <a:gd name="T26" fmla="*/ 1024 w 7374"/>
                <a:gd name="T27" fmla="*/ 1967 h 5236"/>
                <a:gd name="T28" fmla="*/ 554 w 7374"/>
                <a:gd name="T29" fmla="*/ 1967 h 5236"/>
                <a:gd name="T30" fmla="*/ 0 w 7374"/>
                <a:gd name="T31" fmla="*/ 2520 h 5236"/>
                <a:gd name="T32" fmla="*/ 0 w 7374"/>
                <a:gd name="T33" fmla="*/ 4688 h 5236"/>
                <a:gd name="T34" fmla="*/ 554 w 7374"/>
                <a:gd name="T35" fmla="*/ 5235 h 5236"/>
                <a:gd name="T36" fmla="*/ 6819 w 7374"/>
                <a:gd name="T37" fmla="*/ 5235 h 5236"/>
                <a:gd name="T38" fmla="*/ 7373 w 7374"/>
                <a:gd name="T39" fmla="*/ 4688 h 5236"/>
                <a:gd name="T40" fmla="*/ 7373 w 7374"/>
                <a:gd name="T41" fmla="*/ 2520 h 5236"/>
                <a:gd name="T42" fmla="*/ 6819 w 7374"/>
                <a:gd name="T43" fmla="*/ 1967 h 5236"/>
                <a:gd name="T44" fmla="*/ 4916 w 7374"/>
                <a:gd name="T45" fmla="*/ 1807 h 5236"/>
                <a:gd name="T46" fmla="*/ 4916 w 7374"/>
                <a:gd name="T47" fmla="*/ 1807 h 5236"/>
                <a:gd name="T48" fmla="*/ 4708 w 7374"/>
                <a:gd name="T49" fmla="*/ 2015 h 5236"/>
                <a:gd name="T50" fmla="*/ 2693 w 7374"/>
                <a:gd name="T51" fmla="*/ 2015 h 5236"/>
                <a:gd name="T52" fmla="*/ 2486 w 7374"/>
                <a:gd name="T53" fmla="*/ 1807 h 5236"/>
                <a:gd name="T54" fmla="*/ 2486 w 7374"/>
                <a:gd name="T55" fmla="*/ 602 h 5236"/>
                <a:gd name="T56" fmla="*/ 2693 w 7374"/>
                <a:gd name="T57" fmla="*/ 395 h 5236"/>
                <a:gd name="T58" fmla="*/ 4708 w 7374"/>
                <a:gd name="T59" fmla="*/ 395 h 5236"/>
                <a:gd name="T60" fmla="*/ 4916 w 7374"/>
                <a:gd name="T61" fmla="*/ 602 h 5236"/>
                <a:gd name="T62" fmla="*/ 4916 w 7374"/>
                <a:gd name="T63" fmla="*/ 1807 h 5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4" h="5236">
                  <a:moveTo>
                    <a:pt x="6819" y="1967"/>
                  </a:moveTo>
                  <a:lnTo>
                    <a:pt x="6819" y="1967"/>
                  </a:lnTo>
                  <a:cubicBezTo>
                    <a:pt x="6342" y="1967"/>
                    <a:pt x="6342" y="1967"/>
                    <a:pt x="6342" y="1967"/>
                  </a:cubicBezTo>
                  <a:cubicBezTo>
                    <a:pt x="6342" y="1655"/>
                    <a:pt x="6342" y="1655"/>
                    <a:pt x="6342" y="1655"/>
                  </a:cubicBezTo>
                  <a:cubicBezTo>
                    <a:pt x="6342" y="1433"/>
                    <a:pt x="6169" y="1253"/>
                    <a:pt x="5948" y="1253"/>
                  </a:cubicBezTo>
                  <a:cubicBezTo>
                    <a:pt x="5352" y="1253"/>
                    <a:pt x="5352" y="1253"/>
                    <a:pt x="5352" y="1253"/>
                  </a:cubicBezTo>
                  <a:cubicBezTo>
                    <a:pt x="5352" y="402"/>
                    <a:pt x="5352" y="402"/>
                    <a:pt x="5352" y="402"/>
                  </a:cubicBezTo>
                  <a:cubicBezTo>
                    <a:pt x="5352" y="180"/>
                    <a:pt x="5172" y="0"/>
                    <a:pt x="4951" y="0"/>
                  </a:cubicBezTo>
                  <a:cubicBezTo>
                    <a:pt x="2416" y="0"/>
                    <a:pt x="2416" y="0"/>
                    <a:pt x="2416" y="0"/>
                  </a:cubicBezTo>
                  <a:cubicBezTo>
                    <a:pt x="2202" y="0"/>
                    <a:pt x="2022" y="180"/>
                    <a:pt x="2022" y="402"/>
                  </a:cubicBezTo>
                  <a:cubicBezTo>
                    <a:pt x="2022" y="1253"/>
                    <a:pt x="2022" y="1253"/>
                    <a:pt x="2022" y="1253"/>
                  </a:cubicBezTo>
                  <a:cubicBezTo>
                    <a:pt x="1426" y="1253"/>
                    <a:pt x="1426" y="1253"/>
                    <a:pt x="1426" y="1253"/>
                  </a:cubicBezTo>
                  <a:cubicBezTo>
                    <a:pt x="1204" y="1253"/>
                    <a:pt x="1024" y="1433"/>
                    <a:pt x="1024" y="1655"/>
                  </a:cubicBezTo>
                  <a:cubicBezTo>
                    <a:pt x="1024" y="1967"/>
                    <a:pt x="1024" y="1967"/>
                    <a:pt x="1024" y="1967"/>
                  </a:cubicBezTo>
                  <a:cubicBezTo>
                    <a:pt x="554" y="1967"/>
                    <a:pt x="554" y="1967"/>
                    <a:pt x="554" y="1967"/>
                  </a:cubicBezTo>
                  <a:cubicBezTo>
                    <a:pt x="249" y="1967"/>
                    <a:pt x="0" y="2216"/>
                    <a:pt x="0" y="2520"/>
                  </a:cubicBezTo>
                  <a:cubicBezTo>
                    <a:pt x="0" y="4688"/>
                    <a:pt x="0" y="4688"/>
                    <a:pt x="0" y="4688"/>
                  </a:cubicBezTo>
                  <a:cubicBezTo>
                    <a:pt x="0" y="4992"/>
                    <a:pt x="249" y="5235"/>
                    <a:pt x="554" y="5235"/>
                  </a:cubicBezTo>
                  <a:cubicBezTo>
                    <a:pt x="6819" y="5235"/>
                    <a:pt x="6819" y="5235"/>
                    <a:pt x="6819" y="5235"/>
                  </a:cubicBezTo>
                  <a:cubicBezTo>
                    <a:pt x="7124" y="5235"/>
                    <a:pt x="7373" y="4992"/>
                    <a:pt x="7373" y="4688"/>
                  </a:cubicBezTo>
                  <a:cubicBezTo>
                    <a:pt x="7373" y="2520"/>
                    <a:pt x="7373" y="2520"/>
                    <a:pt x="7373" y="2520"/>
                  </a:cubicBezTo>
                  <a:cubicBezTo>
                    <a:pt x="7373" y="2216"/>
                    <a:pt x="7124" y="1967"/>
                    <a:pt x="6819" y="1967"/>
                  </a:cubicBezTo>
                  <a:close/>
                  <a:moveTo>
                    <a:pt x="4916" y="1807"/>
                  </a:moveTo>
                  <a:lnTo>
                    <a:pt x="4916" y="1807"/>
                  </a:lnTo>
                  <a:cubicBezTo>
                    <a:pt x="4916" y="1925"/>
                    <a:pt x="4826" y="2015"/>
                    <a:pt x="4708" y="2015"/>
                  </a:cubicBezTo>
                  <a:cubicBezTo>
                    <a:pt x="2693" y="2015"/>
                    <a:pt x="2693" y="2015"/>
                    <a:pt x="2693" y="2015"/>
                  </a:cubicBezTo>
                  <a:cubicBezTo>
                    <a:pt x="2576" y="2015"/>
                    <a:pt x="2486" y="1925"/>
                    <a:pt x="2486" y="1807"/>
                  </a:cubicBezTo>
                  <a:cubicBezTo>
                    <a:pt x="2486" y="602"/>
                    <a:pt x="2486" y="602"/>
                    <a:pt x="2486" y="602"/>
                  </a:cubicBezTo>
                  <a:cubicBezTo>
                    <a:pt x="2486" y="492"/>
                    <a:pt x="2576" y="395"/>
                    <a:pt x="2693" y="395"/>
                  </a:cubicBezTo>
                  <a:cubicBezTo>
                    <a:pt x="4708" y="395"/>
                    <a:pt x="4708" y="395"/>
                    <a:pt x="4708" y="395"/>
                  </a:cubicBezTo>
                  <a:cubicBezTo>
                    <a:pt x="4826" y="395"/>
                    <a:pt x="4916" y="492"/>
                    <a:pt x="4916" y="602"/>
                  </a:cubicBezTo>
                  <a:lnTo>
                    <a:pt x="4916" y="1807"/>
                  </a:lnTo>
                  <a:close/>
                </a:path>
              </a:pathLst>
            </a:custGeom>
            <a:solidFill>
              <a:srgbClr val="FE73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0" name="Freeform 9">
              <a:extLst>
                <a:ext uri="{FF2B5EF4-FFF2-40B4-BE49-F238E27FC236}">
                  <a16:creationId xmlns:a16="http://schemas.microsoft.com/office/drawing/2014/main" id="{1EDB3574-AF73-E953-D00A-22833F4C15D0}"/>
                </a:ext>
              </a:extLst>
            </p:cNvPr>
            <p:cNvSpPr>
              <a:spLocks noChangeArrowheads="1"/>
            </p:cNvSpPr>
            <p:nvPr/>
          </p:nvSpPr>
          <p:spPr bwMode="auto">
            <a:xfrm>
              <a:off x="3029284" y="5217019"/>
              <a:ext cx="155582" cy="153695"/>
            </a:xfrm>
            <a:custGeom>
              <a:avLst/>
              <a:gdLst>
                <a:gd name="T0" fmla="*/ 720 w 721"/>
                <a:gd name="T1" fmla="*/ 353 h 714"/>
                <a:gd name="T2" fmla="*/ 720 w 721"/>
                <a:gd name="T3" fmla="*/ 353 h 714"/>
                <a:gd name="T4" fmla="*/ 360 w 721"/>
                <a:gd name="T5" fmla="*/ 713 h 714"/>
                <a:gd name="T6" fmla="*/ 0 w 721"/>
                <a:gd name="T7" fmla="*/ 353 h 714"/>
                <a:gd name="T8" fmla="*/ 360 w 721"/>
                <a:gd name="T9" fmla="*/ 0 h 714"/>
                <a:gd name="T10" fmla="*/ 720 w 721"/>
                <a:gd name="T11" fmla="*/ 353 h 714"/>
              </a:gdLst>
              <a:ahLst/>
              <a:cxnLst>
                <a:cxn ang="0">
                  <a:pos x="T0" y="T1"/>
                </a:cxn>
                <a:cxn ang="0">
                  <a:pos x="T2" y="T3"/>
                </a:cxn>
                <a:cxn ang="0">
                  <a:pos x="T4" y="T5"/>
                </a:cxn>
                <a:cxn ang="0">
                  <a:pos x="T6" y="T7"/>
                </a:cxn>
                <a:cxn ang="0">
                  <a:pos x="T8" y="T9"/>
                </a:cxn>
                <a:cxn ang="0">
                  <a:pos x="T10" y="T11"/>
                </a:cxn>
              </a:cxnLst>
              <a:rect l="0" t="0" r="r" b="b"/>
              <a:pathLst>
                <a:path w="721" h="714">
                  <a:moveTo>
                    <a:pt x="720" y="353"/>
                  </a:moveTo>
                  <a:lnTo>
                    <a:pt x="720" y="353"/>
                  </a:lnTo>
                  <a:cubicBezTo>
                    <a:pt x="720" y="554"/>
                    <a:pt x="561" y="713"/>
                    <a:pt x="360" y="713"/>
                  </a:cubicBezTo>
                  <a:cubicBezTo>
                    <a:pt x="166" y="713"/>
                    <a:pt x="0" y="554"/>
                    <a:pt x="0" y="353"/>
                  </a:cubicBezTo>
                  <a:cubicBezTo>
                    <a:pt x="0" y="160"/>
                    <a:pt x="166" y="0"/>
                    <a:pt x="360" y="0"/>
                  </a:cubicBezTo>
                  <a:cubicBezTo>
                    <a:pt x="561" y="0"/>
                    <a:pt x="720" y="160"/>
                    <a:pt x="720" y="353"/>
                  </a:cubicBezTo>
                </a:path>
              </a:pathLst>
            </a:custGeom>
            <a:solidFill>
              <a:srgbClr val="36223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1" name="Freeform 10">
              <a:extLst>
                <a:ext uri="{FF2B5EF4-FFF2-40B4-BE49-F238E27FC236}">
                  <a16:creationId xmlns:a16="http://schemas.microsoft.com/office/drawing/2014/main" id="{9F7EE59B-37E8-9BA0-9A8F-124A65F70C5C}"/>
                </a:ext>
              </a:extLst>
            </p:cNvPr>
            <p:cNvSpPr>
              <a:spLocks noChangeArrowheads="1"/>
            </p:cNvSpPr>
            <p:nvPr/>
          </p:nvSpPr>
          <p:spPr bwMode="auto">
            <a:xfrm>
              <a:off x="5159048" y="5217019"/>
              <a:ext cx="155582" cy="153695"/>
            </a:xfrm>
            <a:custGeom>
              <a:avLst/>
              <a:gdLst>
                <a:gd name="T0" fmla="*/ 720 w 721"/>
                <a:gd name="T1" fmla="*/ 353 h 714"/>
                <a:gd name="T2" fmla="*/ 720 w 721"/>
                <a:gd name="T3" fmla="*/ 353 h 714"/>
                <a:gd name="T4" fmla="*/ 360 w 721"/>
                <a:gd name="T5" fmla="*/ 713 h 714"/>
                <a:gd name="T6" fmla="*/ 0 w 721"/>
                <a:gd name="T7" fmla="*/ 353 h 714"/>
                <a:gd name="T8" fmla="*/ 360 w 721"/>
                <a:gd name="T9" fmla="*/ 0 h 714"/>
                <a:gd name="T10" fmla="*/ 720 w 721"/>
                <a:gd name="T11" fmla="*/ 353 h 714"/>
              </a:gdLst>
              <a:ahLst/>
              <a:cxnLst>
                <a:cxn ang="0">
                  <a:pos x="T0" y="T1"/>
                </a:cxn>
                <a:cxn ang="0">
                  <a:pos x="T2" y="T3"/>
                </a:cxn>
                <a:cxn ang="0">
                  <a:pos x="T4" y="T5"/>
                </a:cxn>
                <a:cxn ang="0">
                  <a:pos x="T6" y="T7"/>
                </a:cxn>
                <a:cxn ang="0">
                  <a:pos x="T8" y="T9"/>
                </a:cxn>
                <a:cxn ang="0">
                  <a:pos x="T10" y="T11"/>
                </a:cxn>
              </a:cxnLst>
              <a:rect l="0" t="0" r="r" b="b"/>
              <a:pathLst>
                <a:path w="721" h="714">
                  <a:moveTo>
                    <a:pt x="720" y="353"/>
                  </a:moveTo>
                  <a:lnTo>
                    <a:pt x="720" y="353"/>
                  </a:lnTo>
                  <a:cubicBezTo>
                    <a:pt x="720" y="554"/>
                    <a:pt x="561" y="713"/>
                    <a:pt x="360" y="713"/>
                  </a:cubicBezTo>
                  <a:cubicBezTo>
                    <a:pt x="167" y="713"/>
                    <a:pt x="0" y="554"/>
                    <a:pt x="0" y="353"/>
                  </a:cubicBezTo>
                  <a:cubicBezTo>
                    <a:pt x="0" y="160"/>
                    <a:pt x="167" y="0"/>
                    <a:pt x="360" y="0"/>
                  </a:cubicBezTo>
                  <a:cubicBezTo>
                    <a:pt x="561" y="0"/>
                    <a:pt x="720" y="160"/>
                    <a:pt x="720" y="353"/>
                  </a:cubicBezTo>
                </a:path>
              </a:pathLst>
            </a:custGeom>
            <a:solidFill>
              <a:srgbClr val="36223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2" name="Freeform 11">
              <a:extLst>
                <a:ext uri="{FF2B5EF4-FFF2-40B4-BE49-F238E27FC236}">
                  <a16:creationId xmlns:a16="http://schemas.microsoft.com/office/drawing/2014/main" id="{F0341EB6-6DC1-6C01-AC1D-C7B3A0143404}"/>
                </a:ext>
              </a:extLst>
            </p:cNvPr>
            <p:cNvSpPr>
              <a:spLocks noChangeArrowheads="1"/>
            </p:cNvSpPr>
            <p:nvPr/>
          </p:nvSpPr>
          <p:spPr bwMode="auto">
            <a:xfrm>
              <a:off x="4781477" y="5812823"/>
              <a:ext cx="456310" cy="456340"/>
            </a:xfrm>
            <a:custGeom>
              <a:avLst/>
              <a:gdLst>
                <a:gd name="T0" fmla="*/ 2118 w 2119"/>
                <a:gd name="T1" fmla="*/ 1932 h 2120"/>
                <a:gd name="T2" fmla="*/ 2118 w 2119"/>
                <a:gd name="T3" fmla="*/ 1932 h 2120"/>
                <a:gd name="T4" fmla="*/ 1932 w 2119"/>
                <a:gd name="T5" fmla="*/ 2119 h 2120"/>
                <a:gd name="T6" fmla="*/ 187 w 2119"/>
                <a:gd name="T7" fmla="*/ 2119 h 2120"/>
                <a:gd name="T8" fmla="*/ 0 w 2119"/>
                <a:gd name="T9" fmla="*/ 1932 h 2120"/>
                <a:gd name="T10" fmla="*/ 0 w 2119"/>
                <a:gd name="T11" fmla="*/ 187 h 2120"/>
                <a:gd name="T12" fmla="*/ 187 w 2119"/>
                <a:gd name="T13" fmla="*/ 0 h 2120"/>
                <a:gd name="T14" fmla="*/ 1932 w 2119"/>
                <a:gd name="T15" fmla="*/ 0 h 2120"/>
                <a:gd name="T16" fmla="*/ 2118 w 2119"/>
                <a:gd name="T17" fmla="*/ 187 h 2120"/>
                <a:gd name="T18" fmla="*/ 2118 w 2119"/>
                <a:gd name="T19" fmla="*/ 193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0">
                  <a:moveTo>
                    <a:pt x="2118" y="1932"/>
                  </a:moveTo>
                  <a:lnTo>
                    <a:pt x="2118" y="1932"/>
                  </a:lnTo>
                  <a:cubicBezTo>
                    <a:pt x="2118" y="2036"/>
                    <a:pt x="2035" y="2119"/>
                    <a:pt x="1932" y="2119"/>
                  </a:cubicBezTo>
                  <a:cubicBezTo>
                    <a:pt x="187" y="2119"/>
                    <a:pt x="187" y="2119"/>
                    <a:pt x="187" y="2119"/>
                  </a:cubicBezTo>
                  <a:cubicBezTo>
                    <a:pt x="83" y="2119"/>
                    <a:pt x="0" y="2036"/>
                    <a:pt x="0" y="1932"/>
                  </a:cubicBezTo>
                  <a:cubicBezTo>
                    <a:pt x="0" y="187"/>
                    <a:pt x="0" y="187"/>
                    <a:pt x="0" y="187"/>
                  </a:cubicBezTo>
                  <a:cubicBezTo>
                    <a:pt x="0" y="83"/>
                    <a:pt x="83" y="0"/>
                    <a:pt x="187" y="0"/>
                  </a:cubicBezTo>
                  <a:cubicBezTo>
                    <a:pt x="1932" y="0"/>
                    <a:pt x="1932" y="0"/>
                    <a:pt x="1932" y="0"/>
                  </a:cubicBezTo>
                  <a:cubicBezTo>
                    <a:pt x="2035" y="0"/>
                    <a:pt x="2118" y="83"/>
                    <a:pt x="2118" y="187"/>
                  </a:cubicBezTo>
                  <a:lnTo>
                    <a:pt x="2118" y="1932"/>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3" name="Freeform 12">
              <a:extLst>
                <a:ext uri="{FF2B5EF4-FFF2-40B4-BE49-F238E27FC236}">
                  <a16:creationId xmlns:a16="http://schemas.microsoft.com/office/drawing/2014/main" id="{79778E8E-0B96-F301-0BEB-723EF5635660}"/>
                </a:ext>
              </a:extLst>
            </p:cNvPr>
            <p:cNvSpPr>
              <a:spLocks noChangeArrowheads="1"/>
            </p:cNvSpPr>
            <p:nvPr/>
          </p:nvSpPr>
          <p:spPr bwMode="auto">
            <a:xfrm>
              <a:off x="4781477" y="6494961"/>
              <a:ext cx="456310" cy="457289"/>
            </a:xfrm>
            <a:custGeom>
              <a:avLst/>
              <a:gdLst>
                <a:gd name="T0" fmla="*/ 2118 w 2119"/>
                <a:gd name="T1" fmla="*/ 1938 h 2126"/>
                <a:gd name="T2" fmla="*/ 2118 w 2119"/>
                <a:gd name="T3" fmla="*/ 1938 h 2126"/>
                <a:gd name="T4" fmla="*/ 1932 w 2119"/>
                <a:gd name="T5" fmla="*/ 2125 h 2126"/>
                <a:gd name="T6" fmla="*/ 187 w 2119"/>
                <a:gd name="T7" fmla="*/ 2125 h 2126"/>
                <a:gd name="T8" fmla="*/ 0 w 2119"/>
                <a:gd name="T9" fmla="*/ 1938 h 2126"/>
                <a:gd name="T10" fmla="*/ 0 w 2119"/>
                <a:gd name="T11" fmla="*/ 194 h 2126"/>
                <a:gd name="T12" fmla="*/ 187 w 2119"/>
                <a:gd name="T13" fmla="*/ 0 h 2126"/>
                <a:gd name="T14" fmla="*/ 1932 w 2119"/>
                <a:gd name="T15" fmla="*/ 0 h 2126"/>
                <a:gd name="T16" fmla="*/ 2118 w 2119"/>
                <a:gd name="T17" fmla="*/ 194 h 2126"/>
                <a:gd name="T18" fmla="*/ 2118 w 2119"/>
                <a:gd name="T19" fmla="*/ 1938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6">
                  <a:moveTo>
                    <a:pt x="2118" y="1938"/>
                  </a:moveTo>
                  <a:lnTo>
                    <a:pt x="2118" y="1938"/>
                  </a:lnTo>
                  <a:cubicBezTo>
                    <a:pt x="2118" y="2042"/>
                    <a:pt x="2035" y="2125"/>
                    <a:pt x="1932" y="2125"/>
                  </a:cubicBezTo>
                  <a:cubicBezTo>
                    <a:pt x="187" y="2125"/>
                    <a:pt x="187" y="2125"/>
                    <a:pt x="187" y="2125"/>
                  </a:cubicBezTo>
                  <a:cubicBezTo>
                    <a:pt x="83" y="2125"/>
                    <a:pt x="0" y="2042"/>
                    <a:pt x="0" y="1938"/>
                  </a:cubicBezTo>
                  <a:cubicBezTo>
                    <a:pt x="0" y="194"/>
                    <a:pt x="0" y="194"/>
                    <a:pt x="0" y="194"/>
                  </a:cubicBezTo>
                  <a:cubicBezTo>
                    <a:pt x="0" y="90"/>
                    <a:pt x="83" y="0"/>
                    <a:pt x="187" y="0"/>
                  </a:cubicBezTo>
                  <a:cubicBezTo>
                    <a:pt x="1932" y="0"/>
                    <a:pt x="1932" y="0"/>
                    <a:pt x="1932" y="0"/>
                  </a:cubicBezTo>
                  <a:cubicBezTo>
                    <a:pt x="2035" y="0"/>
                    <a:pt x="2118" y="90"/>
                    <a:pt x="2118" y="194"/>
                  </a:cubicBezTo>
                  <a:lnTo>
                    <a:pt x="2118" y="1938"/>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4" name="Freeform 13">
              <a:extLst>
                <a:ext uri="{FF2B5EF4-FFF2-40B4-BE49-F238E27FC236}">
                  <a16:creationId xmlns:a16="http://schemas.microsoft.com/office/drawing/2014/main" id="{33B2B089-EE22-F152-566A-0F6BAF86CD68}"/>
                </a:ext>
              </a:extLst>
            </p:cNvPr>
            <p:cNvSpPr>
              <a:spLocks noChangeArrowheads="1"/>
            </p:cNvSpPr>
            <p:nvPr/>
          </p:nvSpPr>
          <p:spPr bwMode="auto">
            <a:xfrm>
              <a:off x="4781477" y="7178997"/>
              <a:ext cx="456310" cy="457289"/>
            </a:xfrm>
            <a:custGeom>
              <a:avLst/>
              <a:gdLst>
                <a:gd name="T0" fmla="*/ 2118 w 2119"/>
                <a:gd name="T1" fmla="*/ 1938 h 2126"/>
                <a:gd name="T2" fmla="*/ 2118 w 2119"/>
                <a:gd name="T3" fmla="*/ 1938 h 2126"/>
                <a:gd name="T4" fmla="*/ 1932 w 2119"/>
                <a:gd name="T5" fmla="*/ 2125 h 2126"/>
                <a:gd name="T6" fmla="*/ 187 w 2119"/>
                <a:gd name="T7" fmla="*/ 2125 h 2126"/>
                <a:gd name="T8" fmla="*/ 0 w 2119"/>
                <a:gd name="T9" fmla="*/ 1938 h 2126"/>
                <a:gd name="T10" fmla="*/ 0 w 2119"/>
                <a:gd name="T11" fmla="*/ 187 h 2126"/>
                <a:gd name="T12" fmla="*/ 187 w 2119"/>
                <a:gd name="T13" fmla="*/ 0 h 2126"/>
                <a:gd name="T14" fmla="*/ 1932 w 2119"/>
                <a:gd name="T15" fmla="*/ 0 h 2126"/>
                <a:gd name="T16" fmla="*/ 2118 w 2119"/>
                <a:gd name="T17" fmla="*/ 187 h 2126"/>
                <a:gd name="T18" fmla="*/ 2118 w 2119"/>
                <a:gd name="T19" fmla="*/ 1938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6">
                  <a:moveTo>
                    <a:pt x="2118" y="1938"/>
                  </a:moveTo>
                  <a:lnTo>
                    <a:pt x="2118" y="1938"/>
                  </a:lnTo>
                  <a:cubicBezTo>
                    <a:pt x="2118" y="2042"/>
                    <a:pt x="2035" y="2125"/>
                    <a:pt x="1932" y="2125"/>
                  </a:cubicBezTo>
                  <a:cubicBezTo>
                    <a:pt x="187" y="2125"/>
                    <a:pt x="187" y="2125"/>
                    <a:pt x="187" y="2125"/>
                  </a:cubicBezTo>
                  <a:cubicBezTo>
                    <a:pt x="83" y="2125"/>
                    <a:pt x="0" y="2042"/>
                    <a:pt x="0" y="1938"/>
                  </a:cubicBezTo>
                  <a:cubicBezTo>
                    <a:pt x="0" y="187"/>
                    <a:pt x="0" y="187"/>
                    <a:pt x="0" y="187"/>
                  </a:cubicBezTo>
                  <a:cubicBezTo>
                    <a:pt x="0" y="83"/>
                    <a:pt x="83" y="0"/>
                    <a:pt x="187" y="0"/>
                  </a:cubicBezTo>
                  <a:cubicBezTo>
                    <a:pt x="1932" y="0"/>
                    <a:pt x="1932" y="0"/>
                    <a:pt x="1932" y="0"/>
                  </a:cubicBezTo>
                  <a:cubicBezTo>
                    <a:pt x="2035" y="0"/>
                    <a:pt x="2118" y="83"/>
                    <a:pt x="2118" y="187"/>
                  </a:cubicBezTo>
                  <a:lnTo>
                    <a:pt x="2118" y="1938"/>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5" name="Freeform 14">
              <a:extLst>
                <a:ext uri="{FF2B5EF4-FFF2-40B4-BE49-F238E27FC236}">
                  <a16:creationId xmlns:a16="http://schemas.microsoft.com/office/drawing/2014/main" id="{0DBF6AAA-1B96-E00E-194B-9620B54D6F05}"/>
                </a:ext>
              </a:extLst>
            </p:cNvPr>
            <p:cNvSpPr>
              <a:spLocks noChangeArrowheads="1"/>
            </p:cNvSpPr>
            <p:nvPr/>
          </p:nvSpPr>
          <p:spPr bwMode="auto">
            <a:xfrm>
              <a:off x="4781477" y="7863031"/>
              <a:ext cx="456310" cy="456340"/>
            </a:xfrm>
            <a:custGeom>
              <a:avLst/>
              <a:gdLst>
                <a:gd name="T0" fmla="*/ 2118 w 2119"/>
                <a:gd name="T1" fmla="*/ 1932 h 2120"/>
                <a:gd name="T2" fmla="*/ 2118 w 2119"/>
                <a:gd name="T3" fmla="*/ 1932 h 2120"/>
                <a:gd name="T4" fmla="*/ 1932 w 2119"/>
                <a:gd name="T5" fmla="*/ 2119 h 2120"/>
                <a:gd name="T6" fmla="*/ 187 w 2119"/>
                <a:gd name="T7" fmla="*/ 2119 h 2120"/>
                <a:gd name="T8" fmla="*/ 0 w 2119"/>
                <a:gd name="T9" fmla="*/ 1932 h 2120"/>
                <a:gd name="T10" fmla="*/ 0 w 2119"/>
                <a:gd name="T11" fmla="*/ 187 h 2120"/>
                <a:gd name="T12" fmla="*/ 187 w 2119"/>
                <a:gd name="T13" fmla="*/ 0 h 2120"/>
                <a:gd name="T14" fmla="*/ 1932 w 2119"/>
                <a:gd name="T15" fmla="*/ 0 h 2120"/>
                <a:gd name="T16" fmla="*/ 2118 w 2119"/>
                <a:gd name="T17" fmla="*/ 187 h 2120"/>
                <a:gd name="T18" fmla="*/ 2118 w 2119"/>
                <a:gd name="T19" fmla="*/ 193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0">
                  <a:moveTo>
                    <a:pt x="2118" y="1932"/>
                  </a:moveTo>
                  <a:lnTo>
                    <a:pt x="2118" y="1932"/>
                  </a:lnTo>
                  <a:cubicBezTo>
                    <a:pt x="2118" y="2036"/>
                    <a:pt x="2035" y="2119"/>
                    <a:pt x="1932" y="2119"/>
                  </a:cubicBezTo>
                  <a:cubicBezTo>
                    <a:pt x="187" y="2119"/>
                    <a:pt x="187" y="2119"/>
                    <a:pt x="187" y="2119"/>
                  </a:cubicBezTo>
                  <a:cubicBezTo>
                    <a:pt x="83" y="2119"/>
                    <a:pt x="0" y="2036"/>
                    <a:pt x="0" y="1932"/>
                  </a:cubicBezTo>
                  <a:cubicBezTo>
                    <a:pt x="0" y="187"/>
                    <a:pt x="0" y="187"/>
                    <a:pt x="0" y="187"/>
                  </a:cubicBezTo>
                  <a:cubicBezTo>
                    <a:pt x="0" y="83"/>
                    <a:pt x="83" y="0"/>
                    <a:pt x="187" y="0"/>
                  </a:cubicBezTo>
                  <a:cubicBezTo>
                    <a:pt x="1932" y="0"/>
                    <a:pt x="1932" y="0"/>
                    <a:pt x="1932" y="0"/>
                  </a:cubicBezTo>
                  <a:cubicBezTo>
                    <a:pt x="2035" y="0"/>
                    <a:pt x="2118" y="83"/>
                    <a:pt x="2118" y="187"/>
                  </a:cubicBezTo>
                  <a:lnTo>
                    <a:pt x="2118" y="1932"/>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6" name="Freeform 15">
              <a:extLst>
                <a:ext uri="{FF2B5EF4-FFF2-40B4-BE49-F238E27FC236}">
                  <a16:creationId xmlns:a16="http://schemas.microsoft.com/office/drawing/2014/main" id="{8165BB56-1606-D632-B5C5-E984141E213E}"/>
                </a:ext>
              </a:extLst>
            </p:cNvPr>
            <p:cNvSpPr>
              <a:spLocks noChangeArrowheads="1"/>
            </p:cNvSpPr>
            <p:nvPr/>
          </p:nvSpPr>
          <p:spPr bwMode="auto">
            <a:xfrm>
              <a:off x="3126048" y="5887773"/>
              <a:ext cx="1414467" cy="347236"/>
            </a:xfrm>
            <a:custGeom>
              <a:avLst/>
              <a:gdLst>
                <a:gd name="T0" fmla="*/ 6572 w 6573"/>
                <a:gd name="T1" fmla="*/ 1614 h 1615"/>
                <a:gd name="T2" fmla="*/ 0 w 6573"/>
                <a:gd name="T3" fmla="*/ 1614 h 1615"/>
                <a:gd name="T4" fmla="*/ 0 w 6573"/>
                <a:gd name="T5" fmla="*/ 0 h 1615"/>
                <a:gd name="T6" fmla="*/ 6572 w 6573"/>
                <a:gd name="T7" fmla="*/ 0 h 1615"/>
                <a:gd name="T8" fmla="*/ 6572 w 6573"/>
                <a:gd name="T9" fmla="*/ 1614 h 1615"/>
              </a:gdLst>
              <a:ahLst/>
              <a:cxnLst>
                <a:cxn ang="0">
                  <a:pos x="T0" y="T1"/>
                </a:cxn>
                <a:cxn ang="0">
                  <a:pos x="T2" y="T3"/>
                </a:cxn>
                <a:cxn ang="0">
                  <a:pos x="T4" y="T5"/>
                </a:cxn>
                <a:cxn ang="0">
                  <a:pos x="T6" y="T7"/>
                </a:cxn>
                <a:cxn ang="0">
                  <a:pos x="T8" y="T9"/>
                </a:cxn>
              </a:cxnLst>
              <a:rect l="0" t="0" r="r" b="b"/>
              <a:pathLst>
                <a:path w="6573" h="1615">
                  <a:moveTo>
                    <a:pt x="6572" y="1614"/>
                  </a:moveTo>
                  <a:lnTo>
                    <a:pt x="0" y="1614"/>
                  </a:lnTo>
                  <a:lnTo>
                    <a:pt x="0" y="0"/>
                  </a:lnTo>
                  <a:lnTo>
                    <a:pt x="6572" y="0"/>
                  </a:lnTo>
                  <a:lnTo>
                    <a:pt x="6572" y="1614"/>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7" name="Freeform 16">
              <a:extLst>
                <a:ext uri="{FF2B5EF4-FFF2-40B4-BE49-F238E27FC236}">
                  <a16:creationId xmlns:a16="http://schemas.microsoft.com/office/drawing/2014/main" id="{2B3B509A-A042-EF04-93EB-7D0D3F8561C6}"/>
                </a:ext>
              </a:extLst>
            </p:cNvPr>
            <p:cNvSpPr>
              <a:spLocks noChangeArrowheads="1"/>
            </p:cNvSpPr>
            <p:nvPr/>
          </p:nvSpPr>
          <p:spPr bwMode="auto">
            <a:xfrm>
              <a:off x="3126048" y="6556628"/>
              <a:ext cx="1414467" cy="348184"/>
            </a:xfrm>
            <a:custGeom>
              <a:avLst/>
              <a:gdLst>
                <a:gd name="T0" fmla="*/ 6572 w 6573"/>
                <a:gd name="T1" fmla="*/ 1619 h 1620"/>
                <a:gd name="T2" fmla="*/ 0 w 6573"/>
                <a:gd name="T3" fmla="*/ 1619 h 1620"/>
                <a:gd name="T4" fmla="*/ 0 w 6573"/>
                <a:gd name="T5" fmla="*/ 0 h 1620"/>
                <a:gd name="T6" fmla="*/ 6572 w 6573"/>
                <a:gd name="T7" fmla="*/ 0 h 1620"/>
                <a:gd name="T8" fmla="*/ 6572 w 6573"/>
                <a:gd name="T9" fmla="*/ 1619 h 1620"/>
              </a:gdLst>
              <a:ahLst/>
              <a:cxnLst>
                <a:cxn ang="0">
                  <a:pos x="T0" y="T1"/>
                </a:cxn>
                <a:cxn ang="0">
                  <a:pos x="T2" y="T3"/>
                </a:cxn>
                <a:cxn ang="0">
                  <a:pos x="T4" y="T5"/>
                </a:cxn>
                <a:cxn ang="0">
                  <a:pos x="T6" y="T7"/>
                </a:cxn>
                <a:cxn ang="0">
                  <a:pos x="T8" y="T9"/>
                </a:cxn>
              </a:cxnLst>
              <a:rect l="0" t="0" r="r" b="b"/>
              <a:pathLst>
                <a:path w="6573" h="1620">
                  <a:moveTo>
                    <a:pt x="6572" y="1619"/>
                  </a:moveTo>
                  <a:lnTo>
                    <a:pt x="0" y="1619"/>
                  </a:lnTo>
                  <a:lnTo>
                    <a:pt x="0" y="0"/>
                  </a:lnTo>
                  <a:lnTo>
                    <a:pt x="6572" y="0"/>
                  </a:lnTo>
                  <a:lnTo>
                    <a:pt x="6572" y="1619"/>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8" name="Freeform 17">
              <a:extLst>
                <a:ext uri="{FF2B5EF4-FFF2-40B4-BE49-F238E27FC236}">
                  <a16:creationId xmlns:a16="http://schemas.microsoft.com/office/drawing/2014/main" id="{ECF38830-699A-F0B6-E13D-96B248586BFB}"/>
                </a:ext>
              </a:extLst>
            </p:cNvPr>
            <p:cNvSpPr>
              <a:spLocks noChangeArrowheads="1"/>
            </p:cNvSpPr>
            <p:nvPr/>
          </p:nvSpPr>
          <p:spPr bwMode="auto">
            <a:xfrm>
              <a:off x="3126048" y="7226433"/>
              <a:ext cx="1414467" cy="349133"/>
            </a:xfrm>
            <a:custGeom>
              <a:avLst/>
              <a:gdLst>
                <a:gd name="T0" fmla="*/ 6572 w 6573"/>
                <a:gd name="T1" fmla="*/ 1621 h 1622"/>
                <a:gd name="T2" fmla="*/ 0 w 6573"/>
                <a:gd name="T3" fmla="*/ 1621 h 1622"/>
                <a:gd name="T4" fmla="*/ 0 w 6573"/>
                <a:gd name="T5" fmla="*/ 0 h 1622"/>
                <a:gd name="T6" fmla="*/ 6572 w 6573"/>
                <a:gd name="T7" fmla="*/ 0 h 1622"/>
                <a:gd name="T8" fmla="*/ 6572 w 6573"/>
                <a:gd name="T9" fmla="*/ 1621 h 1622"/>
              </a:gdLst>
              <a:ahLst/>
              <a:cxnLst>
                <a:cxn ang="0">
                  <a:pos x="T0" y="T1"/>
                </a:cxn>
                <a:cxn ang="0">
                  <a:pos x="T2" y="T3"/>
                </a:cxn>
                <a:cxn ang="0">
                  <a:pos x="T4" y="T5"/>
                </a:cxn>
                <a:cxn ang="0">
                  <a:pos x="T6" y="T7"/>
                </a:cxn>
                <a:cxn ang="0">
                  <a:pos x="T8" y="T9"/>
                </a:cxn>
              </a:cxnLst>
              <a:rect l="0" t="0" r="r" b="b"/>
              <a:pathLst>
                <a:path w="6573" h="1622">
                  <a:moveTo>
                    <a:pt x="6572" y="1621"/>
                  </a:moveTo>
                  <a:lnTo>
                    <a:pt x="0" y="1621"/>
                  </a:lnTo>
                  <a:lnTo>
                    <a:pt x="0" y="0"/>
                  </a:lnTo>
                  <a:lnTo>
                    <a:pt x="6572" y="0"/>
                  </a:lnTo>
                  <a:lnTo>
                    <a:pt x="6572" y="1621"/>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39" name="Freeform 18">
              <a:extLst>
                <a:ext uri="{FF2B5EF4-FFF2-40B4-BE49-F238E27FC236}">
                  <a16:creationId xmlns:a16="http://schemas.microsoft.com/office/drawing/2014/main" id="{7F130E17-44C4-BBA4-A786-7371A88D3D1C}"/>
                </a:ext>
              </a:extLst>
            </p:cNvPr>
            <p:cNvSpPr>
              <a:spLocks noChangeArrowheads="1"/>
            </p:cNvSpPr>
            <p:nvPr/>
          </p:nvSpPr>
          <p:spPr bwMode="auto">
            <a:xfrm>
              <a:off x="3126048" y="7897186"/>
              <a:ext cx="1414467" cy="347236"/>
            </a:xfrm>
            <a:custGeom>
              <a:avLst/>
              <a:gdLst>
                <a:gd name="T0" fmla="*/ 6572 w 6573"/>
                <a:gd name="T1" fmla="*/ 1614 h 1615"/>
                <a:gd name="T2" fmla="*/ 0 w 6573"/>
                <a:gd name="T3" fmla="*/ 1614 h 1615"/>
                <a:gd name="T4" fmla="*/ 0 w 6573"/>
                <a:gd name="T5" fmla="*/ 0 h 1615"/>
                <a:gd name="T6" fmla="*/ 6572 w 6573"/>
                <a:gd name="T7" fmla="*/ 0 h 1615"/>
                <a:gd name="T8" fmla="*/ 6572 w 6573"/>
                <a:gd name="T9" fmla="*/ 1614 h 1615"/>
              </a:gdLst>
              <a:ahLst/>
              <a:cxnLst>
                <a:cxn ang="0">
                  <a:pos x="T0" y="T1"/>
                </a:cxn>
                <a:cxn ang="0">
                  <a:pos x="T2" y="T3"/>
                </a:cxn>
                <a:cxn ang="0">
                  <a:pos x="T4" y="T5"/>
                </a:cxn>
                <a:cxn ang="0">
                  <a:pos x="T6" y="T7"/>
                </a:cxn>
                <a:cxn ang="0">
                  <a:pos x="T8" y="T9"/>
                </a:cxn>
              </a:cxnLst>
              <a:rect l="0" t="0" r="r" b="b"/>
              <a:pathLst>
                <a:path w="6573" h="1615">
                  <a:moveTo>
                    <a:pt x="6572" y="1614"/>
                  </a:moveTo>
                  <a:lnTo>
                    <a:pt x="0" y="1614"/>
                  </a:lnTo>
                  <a:lnTo>
                    <a:pt x="0" y="0"/>
                  </a:lnTo>
                  <a:lnTo>
                    <a:pt x="6572" y="0"/>
                  </a:lnTo>
                  <a:lnTo>
                    <a:pt x="6572" y="1614"/>
                  </a:lnTo>
                </a:path>
              </a:pathLst>
            </a:custGeom>
            <a:solidFill>
              <a:srgbClr val="FFFFFF">
                <a:lumMod val="85000"/>
              </a:srgb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sp>
          <p:nvSpPr>
            <p:cNvPr id="40" name="Freeform 19">
              <a:extLst>
                <a:ext uri="{FF2B5EF4-FFF2-40B4-BE49-F238E27FC236}">
                  <a16:creationId xmlns:a16="http://schemas.microsoft.com/office/drawing/2014/main" id="{22FAF7DE-B993-E73A-D148-E55E6949EBD8}"/>
                </a:ext>
              </a:extLst>
            </p:cNvPr>
            <p:cNvSpPr>
              <a:spLocks noChangeArrowheads="1"/>
            </p:cNvSpPr>
            <p:nvPr/>
          </p:nvSpPr>
          <p:spPr bwMode="auto">
            <a:xfrm>
              <a:off x="4766298" y="5862157"/>
              <a:ext cx="484771" cy="388980"/>
            </a:xfrm>
            <a:custGeom>
              <a:avLst/>
              <a:gdLst>
                <a:gd name="T0" fmla="*/ 831 w 2252"/>
                <a:gd name="T1" fmla="*/ 1808 h 1809"/>
                <a:gd name="T2" fmla="*/ 831 w 2252"/>
                <a:gd name="T3" fmla="*/ 1808 h 1809"/>
                <a:gd name="T4" fmla="*/ 630 w 2252"/>
                <a:gd name="T5" fmla="*/ 1725 h 1809"/>
                <a:gd name="T6" fmla="*/ 111 w 2252"/>
                <a:gd name="T7" fmla="*/ 1205 h 1809"/>
                <a:gd name="T8" fmla="*/ 111 w 2252"/>
                <a:gd name="T9" fmla="*/ 804 h 1809"/>
                <a:gd name="T10" fmla="*/ 513 w 2252"/>
                <a:gd name="T11" fmla="*/ 804 h 1809"/>
                <a:gd name="T12" fmla="*/ 817 w 2252"/>
                <a:gd name="T13" fmla="*/ 1115 h 1809"/>
                <a:gd name="T14" fmla="*/ 1725 w 2252"/>
                <a:gd name="T15" fmla="*/ 125 h 1809"/>
                <a:gd name="T16" fmla="*/ 2126 w 2252"/>
                <a:gd name="T17" fmla="*/ 104 h 1809"/>
                <a:gd name="T18" fmla="*/ 2140 w 2252"/>
                <a:gd name="T19" fmla="*/ 506 h 1809"/>
                <a:gd name="T20" fmla="*/ 1039 w 2252"/>
                <a:gd name="T21" fmla="*/ 1718 h 1809"/>
                <a:gd name="T22" fmla="*/ 838 w 2252"/>
                <a:gd name="T23" fmla="*/ 1808 h 1809"/>
                <a:gd name="T24" fmla="*/ 831 w 2252"/>
                <a:gd name="T25" fmla="*/ 1808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2" h="1809">
                  <a:moveTo>
                    <a:pt x="831" y="1808"/>
                  </a:moveTo>
                  <a:lnTo>
                    <a:pt x="831" y="1808"/>
                  </a:lnTo>
                  <a:cubicBezTo>
                    <a:pt x="755" y="1808"/>
                    <a:pt x="679" y="1780"/>
                    <a:pt x="630" y="1725"/>
                  </a:cubicBezTo>
                  <a:cubicBezTo>
                    <a:pt x="111" y="1205"/>
                    <a:pt x="111" y="1205"/>
                    <a:pt x="111" y="1205"/>
                  </a:cubicBezTo>
                  <a:cubicBezTo>
                    <a:pt x="0" y="1095"/>
                    <a:pt x="0" y="914"/>
                    <a:pt x="111" y="804"/>
                  </a:cubicBezTo>
                  <a:cubicBezTo>
                    <a:pt x="222" y="693"/>
                    <a:pt x="402" y="693"/>
                    <a:pt x="513" y="804"/>
                  </a:cubicBezTo>
                  <a:cubicBezTo>
                    <a:pt x="817" y="1115"/>
                    <a:pt x="817" y="1115"/>
                    <a:pt x="817" y="1115"/>
                  </a:cubicBezTo>
                  <a:cubicBezTo>
                    <a:pt x="1725" y="125"/>
                    <a:pt x="1725" y="125"/>
                    <a:pt x="1725" y="125"/>
                  </a:cubicBezTo>
                  <a:cubicBezTo>
                    <a:pt x="1828" y="8"/>
                    <a:pt x="2008" y="0"/>
                    <a:pt x="2126" y="104"/>
                  </a:cubicBezTo>
                  <a:cubicBezTo>
                    <a:pt x="2237" y="215"/>
                    <a:pt x="2251" y="388"/>
                    <a:pt x="2140" y="506"/>
                  </a:cubicBezTo>
                  <a:cubicBezTo>
                    <a:pt x="1039" y="1718"/>
                    <a:pt x="1039" y="1718"/>
                    <a:pt x="1039" y="1718"/>
                  </a:cubicBezTo>
                  <a:cubicBezTo>
                    <a:pt x="984" y="1773"/>
                    <a:pt x="914" y="1808"/>
                    <a:pt x="838" y="1808"/>
                  </a:cubicBezTo>
                  <a:cubicBezTo>
                    <a:pt x="831" y="1808"/>
                    <a:pt x="831" y="1808"/>
                    <a:pt x="831" y="1808"/>
                  </a:cubicBezTo>
                </a:path>
              </a:pathLst>
            </a:custGeom>
            <a:solidFill>
              <a:srgbClr val="FE738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0" cap="none" spc="0" normalizeH="0" baseline="0" noProof="0" dirty="0">
                <a:ln>
                  <a:noFill/>
                </a:ln>
                <a:solidFill>
                  <a:srgbClr val="303030"/>
                </a:solidFill>
                <a:effectLst/>
                <a:uLnTx/>
                <a:uFillTx/>
                <a:latin typeface="Cairo" panose="00000500000000000000" pitchFamily="2" charset="-78"/>
              </a:endParaRPr>
            </a:p>
          </p:txBody>
        </p:sp>
      </p:grpSp>
      <p:sp>
        <p:nvSpPr>
          <p:cNvPr id="41" name="Oval 34">
            <a:extLst>
              <a:ext uri="{FF2B5EF4-FFF2-40B4-BE49-F238E27FC236}">
                <a16:creationId xmlns:a16="http://schemas.microsoft.com/office/drawing/2014/main" id="{F6271393-31DD-7271-4D3B-65C29ADD20DF}"/>
              </a:ext>
            </a:extLst>
          </p:cNvPr>
          <p:cNvSpPr/>
          <p:nvPr/>
        </p:nvSpPr>
        <p:spPr>
          <a:xfrm>
            <a:off x="6433721" y="1714069"/>
            <a:ext cx="853440" cy="853662"/>
          </a:xfrm>
          <a:prstGeom prst="ellipse">
            <a:avLst/>
          </a:prstGeom>
          <a:solidFill>
            <a:srgbClr val="4ABCEA"/>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2701" dirty="0">
              <a:latin typeface="Roboto Light"/>
            </a:endParaRPr>
          </a:p>
        </p:txBody>
      </p:sp>
      <p:sp>
        <p:nvSpPr>
          <p:cNvPr id="42" name="Oval 37">
            <a:extLst>
              <a:ext uri="{FF2B5EF4-FFF2-40B4-BE49-F238E27FC236}">
                <a16:creationId xmlns:a16="http://schemas.microsoft.com/office/drawing/2014/main" id="{9353EC38-6160-8576-9D2A-24C238D7E143}"/>
              </a:ext>
            </a:extLst>
          </p:cNvPr>
          <p:cNvSpPr/>
          <p:nvPr/>
        </p:nvSpPr>
        <p:spPr>
          <a:xfrm>
            <a:off x="6433721" y="2715937"/>
            <a:ext cx="853440" cy="853662"/>
          </a:xfrm>
          <a:prstGeom prst="ellipse">
            <a:avLst/>
          </a:prstGeom>
          <a:solidFill>
            <a:srgbClr val="CCECF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2701" dirty="0">
              <a:latin typeface="Roboto Light"/>
            </a:endParaRPr>
          </a:p>
        </p:txBody>
      </p:sp>
      <p:sp>
        <p:nvSpPr>
          <p:cNvPr id="43" name="Oval 42">
            <a:extLst>
              <a:ext uri="{FF2B5EF4-FFF2-40B4-BE49-F238E27FC236}">
                <a16:creationId xmlns:a16="http://schemas.microsoft.com/office/drawing/2014/main" id="{66930584-0619-1DEC-C2FE-F0B000798692}"/>
              </a:ext>
            </a:extLst>
          </p:cNvPr>
          <p:cNvSpPr/>
          <p:nvPr/>
        </p:nvSpPr>
        <p:spPr>
          <a:xfrm>
            <a:off x="6433721" y="3784576"/>
            <a:ext cx="853440" cy="853662"/>
          </a:xfrm>
          <a:prstGeom prst="ellipse">
            <a:avLst/>
          </a:prstGeom>
          <a:solidFill>
            <a:srgbClr val="87D3F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2701" dirty="0">
              <a:latin typeface="Roboto Light"/>
            </a:endParaRPr>
          </a:p>
        </p:txBody>
      </p:sp>
      <p:sp>
        <p:nvSpPr>
          <p:cNvPr id="44" name="Oval 51">
            <a:extLst>
              <a:ext uri="{FF2B5EF4-FFF2-40B4-BE49-F238E27FC236}">
                <a16:creationId xmlns:a16="http://schemas.microsoft.com/office/drawing/2014/main" id="{3F8A178A-D8B9-B675-3E68-E11AF127FBA2}"/>
              </a:ext>
            </a:extLst>
          </p:cNvPr>
          <p:cNvSpPr/>
          <p:nvPr/>
        </p:nvSpPr>
        <p:spPr>
          <a:xfrm>
            <a:off x="6433721" y="4803857"/>
            <a:ext cx="853440" cy="853662"/>
          </a:xfrm>
          <a:prstGeom prst="ellipse">
            <a:avLst/>
          </a:prstGeom>
          <a:solidFill>
            <a:srgbClr val="FE738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2701" dirty="0">
              <a:latin typeface="Roboto Light"/>
            </a:endParaRPr>
          </a:p>
        </p:txBody>
      </p:sp>
      <p:sp>
        <p:nvSpPr>
          <p:cNvPr id="45" name="مربع نص 44">
            <a:extLst>
              <a:ext uri="{FF2B5EF4-FFF2-40B4-BE49-F238E27FC236}">
                <a16:creationId xmlns:a16="http://schemas.microsoft.com/office/drawing/2014/main" id="{8DD59F8F-65FC-29DB-83C9-CA2D4D006C2A}"/>
              </a:ext>
            </a:extLst>
          </p:cNvPr>
          <p:cNvSpPr txBox="1"/>
          <p:nvPr/>
        </p:nvSpPr>
        <p:spPr>
          <a:xfrm>
            <a:off x="193430" y="1737524"/>
            <a:ext cx="6016480" cy="738664"/>
          </a:xfrm>
          <a:prstGeom prst="rect">
            <a:avLst/>
          </a:prstGeom>
          <a:noFill/>
        </p:spPr>
        <p:txBody>
          <a:bodyPr wrap="square" rtlCol="1">
            <a:spAutoFit/>
          </a:bodyPr>
          <a:lstStyle/>
          <a:p>
            <a:pPr rtl="0"/>
            <a:r>
              <a:rPr lang="ar-SA" sz="2400" b="1" dirty="0">
                <a:solidFill>
                  <a:srgbClr val="4ABCEA"/>
                </a:solidFill>
              </a:rPr>
              <a:t>العنوان</a:t>
            </a:r>
            <a:endParaRPr lang="ar-SA" b="1" dirty="0">
              <a:solidFill>
                <a:srgbClr val="4ABCEA"/>
              </a:solidFill>
            </a:endParaRPr>
          </a:p>
          <a:p>
            <a:pPr rtl="0"/>
            <a:r>
              <a:rPr lang="ar-SA" dirty="0">
                <a:solidFill>
                  <a:schemeClr val="tx1">
                    <a:lumMod val="75000"/>
                    <a:lumOff val="25000"/>
                  </a:schemeClr>
                </a:solidFill>
              </a:rPr>
              <a:t>هذا النص هو مثال لنص يمكن أن يستبدل في نفس المساحة</a:t>
            </a:r>
          </a:p>
        </p:txBody>
      </p:sp>
      <p:sp>
        <p:nvSpPr>
          <p:cNvPr id="46" name="مربع نص 45">
            <a:extLst>
              <a:ext uri="{FF2B5EF4-FFF2-40B4-BE49-F238E27FC236}">
                <a16:creationId xmlns:a16="http://schemas.microsoft.com/office/drawing/2014/main" id="{716C008B-04C1-1D06-783D-353876971D75}"/>
              </a:ext>
            </a:extLst>
          </p:cNvPr>
          <p:cNvSpPr txBox="1"/>
          <p:nvPr/>
        </p:nvSpPr>
        <p:spPr>
          <a:xfrm>
            <a:off x="193430" y="2748639"/>
            <a:ext cx="6016480" cy="738664"/>
          </a:xfrm>
          <a:prstGeom prst="rect">
            <a:avLst/>
          </a:prstGeom>
          <a:noFill/>
        </p:spPr>
        <p:txBody>
          <a:bodyPr wrap="square" rtlCol="1">
            <a:spAutoFit/>
          </a:bodyPr>
          <a:lstStyle/>
          <a:p>
            <a:pPr rtl="0"/>
            <a:r>
              <a:rPr lang="ar-SA" sz="2400" b="1" dirty="0">
                <a:solidFill>
                  <a:srgbClr val="4ABCEA"/>
                </a:solidFill>
              </a:rPr>
              <a:t>العنوان</a:t>
            </a:r>
            <a:endParaRPr lang="ar-SA" b="1" dirty="0">
              <a:solidFill>
                <a:srgbClr val="4ABCEA"/>
              </a:solidFill>
            </a:endParaRPr>
          </a:p>
          <a:p>
            <a:pPr rtl="0"/>
            <a:r>
              <a:rPr lang="ar-SA" dirty="0">
                <a:solidFill>
                  <a:schemeClr val="tx1">
                    <a:lumMod val="75000"/>
                    <a:lumOff val="25000"/>
                  </a:schemeClr>
                </a:solidFill>
              </a:rPr>
              <a:t>هذا النص هو مثال لنص يمكن أن يستبدل في نفس المساحة</a:t>
            </a:r>
          </a:p>
        </p:txBody>
      </p:sp>
      <p:sp>
        <p:nvSpPr>
          <p:cNvPr id="47" name="مربع نص 46">
            <a:extLst>
              <a:ext uri="{FF2B5EF4-FFF2-40B4-BE49-F238E27FC236}">
                <a16:creationId xmlns:a16="http://schemas.microsoft.com/office/drawing/2014/main" id="{0E00E751-D164-AA56-6E46-8BB1ED070202}"/>
              </a:ext>
            </a:extLst>
          </p:cNvPr>
          <p:cNvSpPr txBox="1"/>
          <p:nvPr/>
        </p:nvSpPr>
        <p:spPr>
          <a:xfrm>
            <a:off x="193430" y="3838885"/>
            <a:ext cx="6016480" cy="738664"/>
          </a:xfrm>
          <a:prstGeom prst="rect">
            <a:avLst/>
          </a:prstGeom>
          <a:noFill/>
        </p:spPr>
        <p:txBody>
          <a:bodyPr wrap="square" rtlCol="1">
            <a:spAutoFit/>
          </a:bodyPr>
          <a:lstStyle/>
          <a:p>
            <a:pPr rtl="0"/>
            <a:r>
              <a:rPr lang="ar-SA" sz="2400" b="1" dirty="0">
                <a:solidFill>
                  <a:srgbClr val="4ABCEA"/>
                </a:solidFill>
              </a:rPr>
              <a:t>العنوان</a:t>
            </a:r>
            <a:endParaRPr lang="ar-SA" b="1" dirty="0">
              <a:solidFill>
                <a:srgbClr val="4ABCEA"/>
              </a:solidFill>
            </a:endParaRPr>
          </a:p>
          <a:p>
            <a:pPr rtl="0"/>
            <a:r>
              <a:rPr lang="ar-SA" dirty="0">
                <a:solidFill>
                  <a:schemeClr val="tx1">
                    <a:lumMod val="75000"/>
                    <a:lumOff val="25000"/>
                  </a:schemeClr>
                </a:solidFill>
              </a:rPr>
              <a:t>هذا النص هو مثال لنص يمكن أن يستبدل في نفس المساحة</a:t>
            </a:r>
          </a:p>
        </p:txBody>
      </p:sp>
      <p:sp>
        <p:nvSpPr>
          <p:cNvPr id="48" name="مربع نص 47">
            <a:extLst>
              <a:ext uri="{FF2B5EF4-FFF2-40B4-BE49-F238E27FC236}">
                <a16:creationId xmlns:a16="http://schemas.microsoft.com/office/drawing/2014/main" id="{C7EB5CEC-80AA-8FCB-9776-F7674D4FA995}"/>
              </a:ext>
            </a:extLst>
          </p:cNvPr>
          <p:cNvSpPr txBox="1"/>
          <p:nvPr/>
        </p:nvSpPr>
        <p:spPr>
          <a:xfrm>
            <a:off x="193430" y="4867585"/>
            <a:ext cx="6016480" cy="738664"/>
          </a:xfrm>
          <a:prstGeom prst="rect">
            <a:avLst/>
          </a:prstGeom>
          <a:noFill/>
        </p:spPr>
        <p:txBody>
          <a:bodyPr wrap="square" rtlCol="1">
            <a:spAutoFit/>
          </a:bodyPr>
          <a:lstStyle/>
          <a:p>
            <a:pPr rtl="0"/>
            <a:r>
              <a:rPr lang="ar-SA" sz="2400" b="1" dirty="0">
                <a:solidFill>
                  <a:srgbClr val="4ABCEA"/>
                </a:solidFill>
              </a:rPr>
              <a:t>العنوان</a:t>
            </a:r>
            <a:endParaRPr lang="ar-SA" b="1" dirty="0">
              <a:solidFill>
                <a:srgbClr val="4ABCEA"/>
              </a:solidFill>
            </a:endParaRPr>
          </a:p>
          <a:p>
            <a:pPr rtl="0"/>
            <a:r>
              <a:rPr lang="ar-SA" dirty="0">
                <a:solidFill>
                  <a:schemeClr val="tx1">
                    <a:lumMod val="75000"/>
                    <a:lumOff val="25000"/>
                  </a:schemeClr>
                </a:solidFill>
              </a:rPr>
              <a:t>هذا النص هو مثال لنص يمكن أن يستبدل في نفس المساحة</a:t>
            </a:r>
          </a:p>
        </p:txBody>
      </p:sp>
      <p:sp>
        <p:nvSpPr>
          <p:cNvPr id="49" name="مربع نص 48">
            <a:extLst>
              <a:ext uri="{FF2B5EF4-FFF2-40B4-BE49-F238E27FC236}">
                <a16:creationId xmlns:a16="http://schemas.microsoft.com/office/drawing/2014/main" id="{77028984-7804-FE3B-0E30-673DC8DCD011}"/>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50" name="مربع نص 49">
            <a:extLst>
              <a:ext uri="{FF2B5EF4-FFF2-40B4-BE49-F238E27FC236}">
                <a16:creationId xmlns:a16="http://schemas.microsoft.com/office/drawing/2014/main" id="{3659157D-FC8C-69C8-37F6-E524AD18E0FA}"/>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pic>
        <p:nvPicPr>
          <p:cNvPr id="52" name="رسم 51" descr="قناع N95 مع تعبئة خالصة">
            <a:extLst>
              <a:ext uri="{FF2B5EF4-FFF2-40B4-BE49-F238E27FC236}">
                <a16:creationId xmlns:a16="http://schemas.microsoft.com/office/drawing/2014/main" id="{895DDFCB-B56D-8B8C-8C94-4519DBF07A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1651" y="2872123"/>
            <a:ext cx="578354" cy="578354"/>
          </a:xfrm>
          <a:prstGeom prst="rect">
            <a:avLst/>
          </a:prstGeom>
        </p:spPr>
      </p:pic>
      <p:pic>
        <p:nvPicPr>
          <p:cNvPr id="53" name="رسم 52" descr="Face with mask مع تعبئة خالصة">
            <a:extLst>
              <a:ext uri="{FF2B5EF4-FFF2-40B4-BE49-F238E27FC236}">
                <a16:creationId xmlns:a16="http://schemas.microsoft.com/office/drawing/2014/main" id="{B6E668D4-8D2F-2D15-6485-B022466545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9719" y="3917955"/>
            <a:ext cx="598159" cy="598159"/>
          </a:xfrm>
          <a:prstGeom prst="rect">
            <a:avLst/>
          </a:prstGeom>
        </p:spPr>
      </p:pic>
      <p:pic>
        <p:nvPicPr>
          <p:cNvPr id="54" name="رسم 53" descr="سيارة إسعاف مع تعبئة خالصة">
            <a:extLst>
              <a:ext uri="{FF2B5EF4-FFF2-40B4-BE49-F238E27FC236}">
                <a16:creationId xmlns:a16="http://schemas.microsoft.com/office/drawing/2014/main" id="{F0BBAD50-74EA-4B17-3FE2-3C0652C76A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95635" y="1886673"/>
            <a:ext cx="557830" cy="557830"/>
          </a:xfrm>
          <a:prstGeom prst="rect">
            <a:avLst/>
          </a:prstGeom>
        </p:spPr>
      </p:pic>
      <p:pic>
        <p:nvPicPr>
          <p:cNvPr id="55" name="رسم 54" descr="قناع N95 مع تعبئة خالصة">
            <a:extLst>
              <a:ext uri="{FF2B5EF4-FFF2-40B4-BE49-F238E27FC236}">
                <a16:creationId xmlns:a16="http://schemas.microsoft.com/office/drawing/2014/main" id="{CE9B7624-4AC5-7774-A17D-BFA292275C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9985" y="5002919"/>
            <a:ext cx="566239" cy="566239"/>
          </a:xfrm>
          <a:prstGeom prst="rect">
            <a:avLst/>
          </a:prstGeom>
        </p:spPr>
      </p:pic>
    </p:spTree>
    <p:extLst>
      <p:ext uri="{BB962C8B-B14F-4D97-AF65-F5344CB8AC3E}">
        <p14:creationId xmlns:p14="http://schemas.microsoft.com/office/powerpoint/2010/main" val="377542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صورة 1">
            <a:extLst>
              <a:ext uri="{FF2B5EF4-FFF2-40B4-BE49-F238E27FC236}">
                <a16:creationId xmlns:a16="http://schemas.microsoft.com/office/drawing/2014/main" id="{0963FC1E-0312-8CD5-9FF6-74E14FF84D29}"/>
              </a:ext>
            </a:extLst>
          </p:cNvPr>
          <p:cNvSpPr>
            <a:spLocks noGrp="1"/>
          </p:cNvSpPr>
          <p:nvPr>
            <p:ph type="pic" sz="quarter" idx="14"/>
          </p:nvPr>
        </p:nvSpPr>
        <p:spPr/>
      </p:sp>
      <p:sp>
        <p:nvSpPr>
          <p:cNvPr id="3" name="مربع نص 2">
            <a:extLst>
              <a:ext uri="{FF2B5EF4-FFF2-40B4-BE49-F238E27FC236}">
                <a16:creationId xmlns:a16="http://schemas.microsoft.com/office/drawing/2014/main" id="{B8CEB750-DA01-FCD0-BE8D-1B45FE2FFEAC}"/>
              </a:ext>
            </a:extLst>
          </p:cNvPr>
          <p:cNvSpPr txBox="1"/>
          <p:nvPr/>
        </p:nvSpPr>
        <p:spPr>
          <a:xfrm>
            <a:off x="1197617" y="1877221"/>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4" name="مربع نص 3">
            <a:extLst>
              <a:ext uri="{FF2B5EF4-FFF2-40B4-BE49-F238E27FC236}">
                <a16:creationId xmlns:a16="http://schemas.microsoft.com/office/drawing/2014/main" id="{5A270193-E472-6F1B-0FDA-F12B9FE81E73}"/>
              </a:ext>
            </a:extLst>
          </p:cNvPr>
          <p:cNvSpPr txBox="1"/>
          <p:nvPr/>
        </p:nvSpPr>
        <p:spPr>
          <a:xfrm>
            <a:off x="1197617" y="3195843"/>
            <a:ext cx="4238765" cy="1754326"/>
          </a:xfrm>
          <a:prstGeom prst="rect">
            <a:avLst/>
          </a:prstGeom>
          <a:noFill/>
        </p:spPr>
        <p:txBody>
          <a:bodyPr wrap="square" rtlCol="1">
            <a:spAutoFit/>
          </a:bodyPr>
          <a:lstStyle/>
          <a:p>
            <a:pPr algn="r"/>
            <a:r>
              <a:rPr lang="ar-SA"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5" name="مربع نص 4">
            <a:extLst>
              <a:ext uri="{FF2B5EF4-FFF2-40B4-BE49-F238E27FC236}">
                <a16:creationId xmlns:a16="http://schemas.microsoft.com/office/drawing/2014/main" id="{941F6B34-CCDC-7957-4C72-35517E1A3E6C}"/>
              </a:ext>
            </a:extLst>
          </p:cNvPr>
          <p:cNvSpPr txBox="1"/>
          <p:nvPr/>
        </p:nvSpPr>
        <p:spPr>
          <a:xfrm>
            <a:off x="1141978" y="247858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Tree>
    <p:extLst>
      <p:ext uri="{BB962C8B-B14F-4D97-AF65-F5344CB8AC3E}">
        <p14:creationId xmlns:p14="http://schemas.microsoft.com/office/powerpoint/2010/main" val="81771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a:extLst>
              <a:ext uri="{FF2B5EF4-FFF2-40B4-BE49-F238E27FC236}">
                <a16:creationId xmlns:a16="http://schemas.microsoft.com/office/drawing/2014/main" id="{82CA1568-EEC4-A7AB-5242-8487227F87A7}"/>
              </a:ext>
            </a:extLst>
          </p:cNvPr>
          <p:cNvGrpSpPr/>
          <p:nvPr/>
        </p:nvGrpSpPr>
        <p:grpSpPr>
          <a:xfrm>
            <a:off x="8812119" y="3240911"/>
            <a:ext cx="2646803" cy="2154005"/>
            <a:chOff x="7156938" y="3648807"/>
            <a:chExt cx="2927839" cy="2382716"/>
          </a:xfrm>
        </p:grpSpPr>
        <p:sp>
          <p:nvSpPr>
            <p:cNvPr id="9" name="مستطيل 8">
              <a:extLst>
                <a:ext uri="{FF2B5EF4-FFF2-40B4-BE49-F238E27FC236}">
                  <a16:creationId xmlns:a16="http://schemas.microsoft.com/office/drawing/2014/main" id="{BA61CF86-6873-905A-58DE-E57A49D4E473}"/>
                </a:ext>
              </a:extLst>
            </p:cNvPr>
            <p:cNvSpPr/>
            <p:nvPr/>
          </p:nvSpPr>
          <p:spPr>
            <a:xfrm>
              <a:off x="7156938" y="3648807"/>
              <a:ext cx="2927839" cy="2382716"/>
            </a:xfrm>
            <a:prstGeom prst="rect">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sp>
          <p:nvSpPr>
            <p:cNvPr id="10" name="مربع نص 9">
              <a:extLst>
                <a:ext uri="{FF2B5EF4-FFF2-40B4-BE49-F238E27FC236}">
                  <a16:creationId xmlns:a16="http://schemas.microsoft.com/office/drawing/2014/main" id="{4135798E-A1E7-2BA9-4F91-E2315A3458DE}"/>
                </a:ext>
              </a:extLst>
            </p:cNvPr>
            <p:cNvSpPr txBox="1"/>
            <p:nvPr/>
          </p:nvSpPr>
          <p:spPr>
            <a:xfrm>
              <a:off x="7373073" y="3900667"/>
              <a:ext cx="2430684" cy="1804417"/>
            </a:xfrm>
            <a:prstGeom prst="rect">
              <a:avLst/>
            </a:prstGeom>
            <a:noFill/>
          </p:spPr>
          <p:txBody>
            <a:bodyPr wrap="square" rtlCol="1">
              <a:spAutoFit/>
            </a:bodyPr>
            <a:lstStyle/>
            <a:p>
              <a:r>
                <a:rPr lang="ar-SA" sz="2000" b="1" dirty="0">
                  <a:solidFill>
                    <a:srgbClr val="FFFFFF"/>
                  </a:solidFill>
                </a:rPr>
                <a:t>تعديل النص</a:t>
              </a:r>
            </a:p>
            <a:p>
              <a:r>
                <a:rPr lang="ar-SA" sz="1600" dirty="0">
                  <a:solidFill>
                    <a:srgbClr val="FFFFFF"/>
                  </a:solidFill>
                </a:rPr>
                <a:t>هذا النص هو مثال لنص يمكن أن يستبدل في نفس المساحة، لقد تم توليد هذا النص من مولد النص العربى</a:t>
              </a:r>
              <a:endParaRPr lang="ar-SA" sz="1600" b="1" dirty="0">
                <a:solidFill>
                  <a:srgbClr val="FFFFFF"/>
                </a:solidFill>
              </a:endParaRPr>
            </a:p>
          </p:txBody>
        </p:sp>
      </p:grpSp>
      <p:sp>
        <p:nvSpPr>
          <p:cNvPr id="12" name="مربع نص 11">
            <a:extLst>
              <a:ext uri="{FF2B5EF4-FFF2-40B4-BE49-F238E27FC236}">
                <a16:creationId xmlns:a16="http://schemas.microsoft.com/office/drawing/2014/main" id="{EEB81ECB-C362-ECB2-FC90-3FAF6D84030C}"/>
              </a:ext>
            </a:extLst>
          </p:cNvPr>
          <p:cNvSpPr txBox="1"/>
          <p:nvPr/>
        </p:nvSpPr>
        <p:spPr>
          <a:xfrm>
            <a:off x="7552118" y="1078568"/>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16" name="مستطيل 15">
            <a:extLst>
              <a:ext uri="{FF2B5EF4-FFF2-40B4-BE49-F238E27FC236}">
                <a16:creationId xmlns:a16="http://schemas.microsoft.com/office/drawing/2014/main" id="{C3EC02CB-AA17-B3BC-CF6A-2132DE3930A2}"/>
              </a:ext>
            </a:extLst>
          </p:cNvPr>
          <p:cNvSpPr/>
          <p:nvPr/>
        </p:nvSpPr>
        <p:spPr>
          <a:xfrm>
            <a:off x="2766350" y="1"/>
            <a:ext cx="2627453" cy="6858000"/>
          </a:xfrm>
          <a:prstGeom prst="rect">
            <a:avLst/>
          </a:prstGeom>
          <a:blipFill dpi="0" rotWithShape="1">
            <a:blip r:embed="rId2"/>
            <a:srcRect/>
            <a:stretch>
              <a:fillRect l="-37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7" name="مستطيل 16">
            <a:extLst>
              <a:ext uri="{FF2B5EF4-FFF2-40B4-BE49-F238E27FC236}">
                <a16:creationId xmlns:a16="http://schemas.microsoft.com/office/drawing/2014/main" id="{5959C597-E530-C296-7D23-7CF0BDFE9139}"/>
              </a:ext>
            </a:extLst>
          </p:cNvPr>
          <p:cNvSpPr/>
          <p:nvPr/>
        </p:nvSpPr>
        <p:spPr>
          <a:xfrm>
            <a:off x="0" y="1"/>
            <a:ext cx="2627453" cy="6858000"/>
          </a:xfrm>
          <a:prstGeom prst="rect">
            <a:avLst/>
          </a:prstGeom>
          <a:blipFill dpi="0" rotWithShape="1">
            <a:blip r:embed="rId3"/>
            <a:srcRect/>
            <a:stretch>
              <a:fillRect l="-12489" t="-7932" r="-197511" b="-150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8" name="مربع نص 17">
            <a:extLst>
              <a:ext uri="{FF2B5EF4-FFF2-40B4-BE49-F238E27FC236}">
                <a16:creationId xmlns:a16="http://schemas.microsoft.com/office/drawing/2014/main" id="{CB1A52EC-8753-AC2A-2E45-F907A268FE46}"/>
              </a:ext>
            </a:extLst>
          </p:cNvPr>
          <p:cNvSpPr txBox="1"/>
          <p:nvPr/>
        </p:nvSpPr>
        <p:spPr>
          <a:xfrm>
            <a:off x="7436372" y="172674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
        <p:nvSpPr>
          <p:cNvPr id="22" name="مربع نص 21">
            <a:extLst>
              <a:ext uri="{FF2B5EF4-FFF2-40B4-BE49-F238E27FC236}">
                <a16:creationId xmlns:a16="http://schemas.microsoft.com/office/drawing/2014/main" id="{1D97AE72-EC19-99C0-DFB8-D066001205F0}"/>
              </a:ext>
            </a:extLst>
          </p:cNvPr>
          <p:cNvSpPr txBox="1"/>
          <p:nvPr/>
        </p:nvSpPr>
        <p:spPr>
          <a:xfrm>
            <a:off x="5879940" y="2293018"/>
            <a:ext cx="5806772" cy="738664"/>
          </a:xfrm>
          <a:prstGeom prst="rect">
            <a:avLst/>
          </a:prstGeom>
          <a:noFill/>
        </p:spPr>
        <p:txBody>
          <a:bodyPr wrap="square" rtlCol="1">
            <a:spAutoFit/>
          </a:bodyPr>
          <a:lstStyle/>
          <a:p>
            <a:pPr algn="r"/>
            <a:r>
              <a:rPr lang="ar-SA" sz="1400"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grpSp>
        <p:nvGrpSpPr>
          <p:cNvPr id="25" name="مجموعة 24">
            <a:extLst>
              <a:ext uri="{FF2B5EF4-FFF2-40B4-BE49-F238E27FC236}">
                <a16:creationId xmlns:a16="http://schemas.microsoft.com/office/drawing/2014/main" id="{6D829999-10F5-9D56-B000-4A0AE4EF4604}"/>
              </a:ext>
            </a:extLst>
          </p:cNvPr>
          <p:cNvGrpSpPr/>
          <p:nvPr/>
        </p:nvGrpSpPr>
        <p:grpSpPr>
          <a:xfrm>
            <a:off x="5992719" y="3240911"/>
            <a:ext cx="2646803" cy="2154005"/>
            <a:chOff x="7156938" y="3648807"/>
            <a:chExt cx="2927839" cy="2382716"/>
          </a:xfrm>
        </p:grpSpPr>
        <p:sp>
          <p:nvSpPr>
            <p:cNvPr id="26" name="مستطيل 25">
              <a:extLst>
                <a:ext uri="{FF2B5EF4-FFF2-40B4-BE49-F238E27FC236}">
                  <a16:creationId xmlns:a16="http://schemas.microsoft.com/office/drawing/2014/main" id="{EE570219-9F7D-039A-D20F-FA5C48E7A5D1}"/>
                </a:ext>
              </a:extLst>
            </p:cNvPr>
            <p:cNvSpPr/>
            <p:nvPr/>
          </p:nvSpPr>
          <p:spPr>
            <a:xfrm>
              <a:off x="7156938" y="3648807"/>
              <a:ext cx="2927839" cy="2382716"/>
            </a:xfrm>
            <a:prstGeom prst="rect">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endParaRPr lang="ar-SA" sz="1600" dirty="0"/>
            </a:p>
          </p:txBody>
        </p:sp>
        <p:sp>
          <p:nvSpPr>
            <p:cNvPr id="27" name="مربع نص 26">
              <a:extLst>
                <a:ext uri="{FF2B5EF4-FFF2-40B4-BE49-F238E27FC236}">
                  <a16:creationId xmlns:a16="http://schemas.microsoft.com/office/drawing/2014/main" id="{177E347A-3BCC-4E64-E6B2-32E29D299D54}"/>
                </a:ext>
              </a:extLst>
            </p:cNvPr>
            <p:cNvSpPr txBox="1"/>
            <p:nvPr/>
          </p:nvSpPr>
          <p:spPr>
            <a:xfrm>
              <a:off x="7373073" y="3900667"/>
              <a:ext cx="2430684" cy="1804417"/>
            </a:xfrm>
            <a:prstGeom prst="rect">
              <a:avLst/>
            </a:prstGeom>
            <a:noFill/>
          </p:spPr>
          <p:txBody>
            <a:bodyPr wrap="square" rtlCol="1">
              <a:spAutoFit/>
            </a:bodyPr>
            <a:lstStyle/>
            <a:p>
              <a:pPr rtl="0"/>
              <a:r>
                <a:rPr lang="ar-SA" sz="2000" b="1" dirty="0">
                  <a:solidFill>
                    <a:srgbClr val="FFFFFF"/>
                  </a:solidFill>
                </a:rPr>
                <a:t>تعديل النص</a:t>
              </a:r>
            </a:p>
            <a:p>
              <a:pPr rtl="0"/>
              <a:r>
                <a:rPr lang="ar-SA" sz="1600" dirty="0">
                  <a:solidFill>
                    <a:srgbClr val="FFFFFF"/>
                  </a:solidFill>
                </a:rPr>
                <a:t>هذا النص هو مثال لنص يمكن أن يستبدل في نفس المساحة، لقد تم توليد هذا النص من مولد النص العربى</a:t>
              </a:r>
              <a:endParaRPr lang="ar-SA" sz="1600" b="1" dirty="0">
                <a:solidFill>
                  <a:srgbClr val="FFFFFF"/>
                </a:solidFill>
              </a:endParaRPr>
            </a:p>
          </p:txBody>
        </p:sp>
      </p:grpSp>
      <p:sp>
        <p:nvSpPr>
          <p:cNvPr id="6" name="شكل حر: شكل 5">
            <a:extLst>
              <a:ext uri="{FF2B5EF4-FFF2-40B4-BE49-F238E27FC236}">
                <a16:creationId xmlns:a16="http://schemas.microsoft.com/office/drawing/2014/main" id="{B94CD643-C8C4-F076-A4EE-46E1D23A9DE5}"/>
              </a:ext>
            </a:extLst>
          </p:cNvPr>
          <p:cNvSpPr/>
          <p:nvPr/>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9433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صورة 1">
            <a:extLst>
              <a:ext uri="{FF2B5EF4-FFF2-40B4-BE49-F238E27FC236}">
                <a16:creationId xmlns:a16="http://schemas.microsoft.com/office/drawing/2014/main" id="{0EF7B4C8-631D-0CFC-FBA8-5A370C44DB9A}"/>
              </a:ext>
            </a:extLst>
          </p:cNvPr>
          <p:cNvSpPr>
            <a:spLocks noGrp="1"/>
          </p:cNvSpPr>
          <p:nvPr>
            <p:ph type="pic" sz="quarter" idx="14"/>
          </p:nvPr>
        </p:nvSpPr>
        <p:spPr/>
      </p:sp>
      <p:sp>
        <p:nvSpPr>
          <p:cNvPr id="3" name="مربع نص 2">
            <a:extLst>
              <a:ext uri="{FF2B5EF4-FFF2-40B4-BE49-F238E27FC236}">
                <a16:creationId xmlns:a16="http://schemas.microsoft.com/office/drawing/2014/main" id="{8DD2C868-FAA2-EC3A-493B-B4397FF077BF}"/>
              </a:ext>
            </a:extLst>
          </p:cNvPr>
          <p:cNvSpPr txBox="1"/>
          <p:nvPr/>
        </p:nvSpPr>
        <p:spPr>
          <a:xfrm>
            <a:off x="6984959" y="1877221"/>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4" name="مربع نص 3">
            <a:extLst>
              <a:ext uri="{FF2B5EF4-FFF2-40B4-BE49-F238E27FC236}">
                <a16:creationId xmlns:a16="http://schemas.microsoft.com/office/drawing/2014/main" id="{84438FD5-B3C4-9DEC-3B63-7B8FD5A0045E}"/>
              </a:ext>
            </a:extLst>
          </p:cNvPr>
          <p:cNvSpPr txBox="1"/>
          <p:nvPr/>
        </p:nvSpPr>
        <p:spPr>
          <a:xfrm>
            <a:off x="6984959" y="3195843"/>
            <a:ext cx="4238765" cy="1754326"/>
          </a:xfrm>
          <a:prstGeom prst="rect">
            <a:avLst/>
          </a:prstGeom>
          <a:noFill/>
        </p:spPr>
        <p:txBody>
          <a:bodyPr wrap="square" rtlCol="1">
            <a:spAutoFit/>
          </a:bodyPr>
          <a:lstStyle/>
          <a:p>
            <a:pPr algn="r"/>
            <a:r>
              <a:rPr lang="ar-SA"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5" name="مربع نص 4">
            <a:extLst>
              <a:ext uri="{FF2B5EF4-FFF2-40B4-BE49-F238E27FC236}">
                <a16:creationId xmlns:a16="http://schemas.microsoft.com/office/drawing/2014/main" id="{937A00AA-F91A-3928-B1E7-8F5360A69B3D}"/>
              </a:ext>
            </a:extLst>
          </p:cNvPr>
          <p:cNvSpPr txBox="1"/>
          <p:nvPr/>
        </p:nvSpPr>
        <p:spPr>
          <a:xfrm>
            <a:off x="6929320" y="247858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Tree>
    <p:extLst>
      <p:ext uri="{BB962C8B-B14F-4D97-AF65-F5344CB8AC3E}">
        <p14:creationId xmlns:p14="http://schemas.microsoft.com/office/powerpoint/2010/main" val="125307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صورة 1">
            <a:extLst>
              <a:ext uri="{FF2B5EF4-FFF2-40B4-BE49-F238E27FC236}">
                <a16:creationId xmlns:a16="http://schemas.microsoft.com/office/drawing/2014/main" id="{A8597F37-4F01-5DF8-DBFC-C3FA64FC67D7}"/>
              </a:ext>
            </a:extLst>
          </p:cNvPr>
          <p:cNvSpPr>
            <a:spLocks noGrp="1"/>
          </p:cNvSpPr>
          <p:nvPr>
            <p:ph type="pic" sz="quarter" idx="14"/>
          </p:nvPr>
        </p:nvSpPr>
        <p:spPr/>
      </p:sp>
      <p:sp>
        <p:nvSpPr>
          <p:cNvPr id="3" name="مربع نص 2">
            <a:extLst>
              <a:ext uri="{FF2B5EF4-FFF2-40B4-BE49-F238E27FC236}">
                <a16:creationId xmlns:a16="http://schemas.microsoft.com/office/drawing/2014/main" id="{41C8B2AF-AD87-BD69-476A-7C2657600CD5}"/>
              </a:ext>
            </a:extLst>
          </p:cNvPr>
          <p:cNvSpPr txBox="1"/>
          <p:nvPr/>
        </p:nvSpPr>
        <p:spPr>
          <a:xfrm>
            <a:off x="1197617" y="1877221"/>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4" name="مربع نص 3">
            <a:extLst>
              <a:ext uri="{FF2B5EF4-FFF2-40B4-BE49-F238E27FC236}">
                <a16:creationId xmlns:a16="http://schemas.microsoft.com/office/drawing/2014/main" id="{E16786FE-C61F-1073-769E-34416E1816C9}"/>
              </a:ext>
            </a:extLst>
          </p:cNvPr>
          <p:cNvSpPr txBox="1"/>
          <p:nvPr/>
        </p:nvSpPr>
        <p:spPr>
          <a:xfrm>
            <a:off x="1197617" y="3195843"/>
            <a:ext cx="4238765" cy="1754326"/>
          </a:xfrm>
          <a:prstGeom prst="rect">
            <a:avLst/>
          </a:prstGeom>
          <a:noFill/>
        </p:spPr>
        <p:txBody>
          <a:bodyPr wrap="square" rtlCol="1">
            <a:spAutoFit/>
          </a:bodyPr>
          <a:lstStyle/>
          <a:p>
            <a:pPr algn="r"/>
            <a:r>
              <a:rPr lang="ar-SA"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5" name="مربع نص 4">
            <a:extLst>
              <a:ext uri="{FF2B5EF4-FFF2-40B4-BE49-F238E27FC236}">
                <a16:creationId xmlns:a16="http://schemas.microsoft.com/office/drawing/2014/main" id="{3E770499-10BD-8D6F-97B7-7CA9831B959E}"/>
              </a:ext>
            </a:extLst>
          </p:cNvPr>
          <p:cNvSpPr txBox="1"/>
          <p:nvPr/>
        </p:nvSpPr>
        <p:spPr>
          <a:xfrm>
            <a:off x="1141978" y="247858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Tree>
    <p:extLst>
      <p:ext uri="{BB962C8B-B14F-4D97-AF65-F5344CB8AC3E}">
        <p14:creationId xmlns:p14="http://schemas.microsoft.com/office/powerpoint/2010/main" val="211508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84305"/>
            <a:ext cx="12191935" cy="830997"/>
          </a:xfrm>
          <a:prstGeom prst="rect">
            <a:avLst/>
          </a:prstGeom>
          <a:noFill/>
        </p:spPr>
        <p:txBody>
          <a:bodyPr wrap="square" rtlCol="0">
            <a:spAutoFit/>
          </a:bodyPr>
          <a:lstStyle/>
          <a:p>
            <a:pPr algn="ctr"/>
            <a:r>
              <a:rPr lang="ar-SA" sz="4800" b="1" u="sng" dirty="0">
                <a:solidFill>
                  <a:srgbClr val="4ABCEA"/>
                </a:solidFill>
                <a:latin typeface="Arial" panose="020B0604020202020204" pitchFamily="34" charset="0"/>
                <a:cs typeface="Arial" panose="020B0604020202020204" pitchFamily="34" charset="0"/>
              </a:rPr>
              <a:t>ايقونات</a:t>
            </a:r>
            <a:endParaRPr lang="en-GB" sz="4800" b="1" u="sng" dirty="0">
              <a:solidFill>
                <a:srgbClr val="4ABCEA"/>
              </a:solidFill>
              <a:latin typeface="Arial" panose="020B0604020202020204" pitchFamily="34" charset="0"/>
              <a:cs typeface="Arial" panose="020B0604020202020204" pitchFamily="34" charset="0"/>
            </a:endParaRPr>
          </a:p>
        </p:txBody>
      </p:sp>
      <p:pic>
        <p:nvPicPr>
          <p:cNvPr id="32" name="رسم 31" descr="أدوات إسعافات أولية مع تعبئة خالصة">
            <a:extLst>
              <a:ext uri="{FF2B5EF4-FFF2-40B4-BE49-F238E27FC236}">
                <a16:creationId xmlns:a16="http://schemas.microsoft.com/office/drawing/2014/main" id="{BF8F9673-F143-352C-EAA5-1C6F6AC227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240" y="5125200"/>
            <a:ext cx="914400" cy="914400"/>
          </a:xfrm>
          <a:prstGeom prst="rect">
            <a:avLst/>
          </a:prstGeom>
        </p:spPr>
      </p:pic>
      <p:pic>
        <p:nvPicPr>
          <p:cNvPr id="34" name="رسم 33" descr="لونجس مع الفيروس مع تعبئة خالصة">
            <a:extLst>
              <a:ext uri="{FF2B5EF4-FFF2-40B4-BE49-F238E27FC236}">
                <a16:creationId xmlns:a16="http://schemas.microsoft.com/office/drawing/2014/main" id="{482B578E-DD18-2E4C-A3D2-67F2925860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45400" y="5125200"/>
            <a:ext cx="914400" cy="914400"/>
          </a:xfrm>
          <a:prstGeom prst="rect">
            <a:avLst/>
          </a:prstGeom>
        </p:spPr>
      </p:pic>
      <p:pic>
        <p:nvPicPr>
          <p:cNvPr id="36" name="رسم 35" descr="العلاج الطبيعي المهني مع تعبئة خالصة">
            <a:extLst>
              <a:ext uri="{FF2B5EF4-FFF2-40B4-BE49-F238E27FC236}">
                <a16:creationId xmlns:a16="http://schemas.microsoft.com/office/drawing/2014/main" id="{6A29F6E3-4FD6-E7D0-998B-5322A7CDFD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54440" y="5125200"/>
            <a:ext cx="914400" cy="914400"/>
          </a:xfrm>
          <a:prstGeom prst="rect">
            <a:avLst/>
          </a:prstGeom>
        </p:spPr>
      </p:pic>
      <p:pic>
        <p:nvPicPr>
          <p:cNvPr id="38" name="رسم 37" descr="سن مع تعبئة خالصة">
            <a:extLst>
              <a:ext uri="{FF2B5EF4-FFF2-40B4-BE49-F238E27FC236}">
                <a16:creationId xmlns:a16="http://schemas.microsoft.com/office/drawing/2014/main" id="{25A5884A-25A2-CFC6-427C-6A5C72BB7F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44760" y="5125200"/>
            <a:ext cx="914400" cy="914400"/>
          </a:xfrm>
          <a:prstGeom prst="rect">
            <a:avLst/>
          </a:prstGeom>
        </p:spPr>
      </p:pic>
      <p:pic>
        <p:nvPicPr>
          <p:cNvPr id="40" name="رسم 39" descr="دقّة قلب مع تعبئة خالصة">
            <a:extLst>
              <a:ext uri="{FF2B5EF4-FFF2-40B4-BE49-F238E27FC236}">
                <a16:creationId xmlns:a16="http://schemas.microsoft.com/office/drawing/2014/main" id="{63AB8DD3-0DC6-06F8-6B5A-9476C7EEC9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45240" y="5125200"/>
            <a:ext cx="914400" cy="914400"/>
          </a:xfrm>
          <a:prstGeom prst="rect">
            <a:avLst/>
          </a:prstGeom>
        </p:spPr>
      </p:pic>
      <p:pic>
        <p:nvPicPr>
          <p:cNvPr id="42" name="رسم 41" descr="مريض داخلي مع تعبئة خالصة">
            <a:extLst>
              <a:ext uri="{FF2B5EF4-FFF2-40B4-BE49-F238E27FC236}">
                <a16:creationId xmlns:a16="http://schemas.microsoft.com/office/drawing/2014/main" id="{74BD0FE5-721E-566E-A2E6-AE3C019409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89560" y="5125200"/>
            <a:ext cx="914400" cy="914400"/>
          </a:xfrm>
          <a:prstGeom prst="rect">
            <a:avLst/>
          </a:prstGeom>
        </p:spPr>
      </p:pic>
      <p:pic>
        <p:nvPicPr>
          <p:cNvPr id="44" name="رسم 43" descr="كوفيد-19 مع تعبئة خالصة">
            <a:extLst>
              <a:ext uri="{FF2B5EF4-FFF2-40B4-BE49-F238E27FC236}">
                <a16:creationId xmlns:a16="http://schemas.microsoft.com/office/drawing/2014/main" id="{4E008041-BE02-69F9-8D92-6E335AEC60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71320" y="5125200"/>
            <a:ext cx="914400" cy="914400"/>
          </a:xfrm>
          <a:prstGeom prst="rect">
            <a:avLst/>
          </a:prstGeom>
        </p:spPr>
      </p:pic>
      <p:pic>
        <p:nvPicPr>
          <p:cNvPr id="46" name="رسم 45" descr="طبق بتري مع تعبئة خالصة">
            <a:extLst>
              <a:ext uri="{FF2B5EF4-FFF2-40B4-BE49-F238E27FC236}">
                <a16:creationId xmlns:a16="http://schemas.microsoft.com/office/drawing/2014/main" id="{5F53EB7A-A9B0-1A1D-2148-C72713332EB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600680" y="5125200"/>
            <a:ext cx="914400" cy="914400"/>
          </a:xfrm>
          <a:prstGeom prst="rect">
            <a:avLst/>
          </a:prstGeom>
        </p:spPr>
      </p:pic>
      <p:pic>
        <p:nvPicPr>
          <p:cNvPr id="48" name="رسم 47" descr="رعاية الأسنان مع تعبئة خالصة">
            <a:extLst>
              <a:ext uri="{FF2B5EF4-FFF2-40B4-BE49-F238E27FC236}">
                <a16:creationId xmlns:a16="http://schemas.microsoft.com/office/drawing/2014/main" id="{56E85815-66ED-CD30-4486-5D48BDD976A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185640" y="5125200"/>
            <a:ext cx="914400" cy="914400"/>
          </a:xfrm>
          <a:prstGeom prst="rect">
            <a:avLst/>
          </a:prstGeom>
        </p:spPr>
      </p:pic>
      <p:pic>
        <p:nvPicPr>
          <p:cNvPr id="50" name="رسم 49" descr="إنعاش قلبي مع تعبئة خالصة">
            <a:extLst>
              <a:ext uri="{FF2B5EF4-FFF2-40B4-BE49-F238E27FC236}">
                <a16:creationId xmlns:a16="http://schemas.microsoft.com/office/drawing/2014/main" id="{26404407-E802-8363-D563-C8576EE0A2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5560" y="3763760"/>
            <a:ext cx="914400" cy="914400"/>
          </a:xfrm>
          <a:prstGeom prst="rect">
            <a:avLst/>
          </a:prstGeom>
        </p:spPr>
      </p:pic>
      <p:pic>
        <p:nvPicPr>
          <p:cNvPr id="52" name="رسم 51" descr="حقن وريدي مع تعبئة خالصة">
            <a:extLst>
              <a:ext uri="{FF2B5EF4-FFF2-40B4-BE49-F238E27FC236}">
                <a16:creationId xmlns:a16="http://schemas.microsoft.com/office/drawing/2014/main" id="{558BF427-619E-B8AF-F90B-F8A7561B097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625080" y="3763760"/>
            <a:ext cx="914400" cy="914400"/>
          </a:xfrm>
          <a:prstGeom prst="rect">
            <a:avLst/>
          </a:prstGeom>
        </p:spPr>
      </p:pic>
      <p:pic>
        <p:nvPicPr>
          <p:cNvPr id="54" name="رسم 53" descr="سلامة العقل مع تعبئة خالصة">
            <a:extLst>
              <a:ext uri="{FF2B5EF4-FFF2-40B4-BE49-F238E27FC236}">
                <a16:creationId xmlns:a16="http://schemas.microsoft.com/office/drawing/2014/main" id="{59D42CDD-E138-D5B6-2760-5A6A21CA3DB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925560" y="3763760"/>
            <a:ext cx="914400" cy="914400"/>
          </a:xfrm>
          <a:prstGeom prst="rect">
            <a:avLst/>
          </a:prstGeom>
        </p:spPr>
      </p:pic>
      <p:pic>
        <p:nvPicPr>
          <p:cNvPr id="56" name="رسم 55" descr="حمض نووي مع تعبئة خالصة">
            <a:extLst>
              <a:ext uri="{FF2B5EF4-FFF2-40B4-BE49-F238E27FC236}">
                <a16:creationId xmlns:a16="http://schemas.microsoft.com/office/drawing/2014/main" id="{3F4581DD-4D3D-E80C-D5E5-BF7C5C30D0F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175240" y="3763760"/>
            <a:ext cx="914400" cy="914400"/>
          </a:xfrm>
          <a:prstGeom prst="rect">
            <a:avLst/>
          </a:prstGeom>
        </p:spPr>
      </p:pic>
      <p:pic>
        <p:nvPicPr>
          <p:cNvPr id="58" name="رسم 57" descr="قناع N95 مع تعبئة خالصة">
            <a:extLst>
              <a:ext uri="{FF2B5EF4-FFF2-40B4-BE49-F238E27FC236}">
                <a16:creationId xmlns:a16="http://schemas.microsoft.com/office/drawing/2014/main" id="{19E95093-1367-A89F-AA70-72B5E0F574F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557000" y="3763760"/>
            <a:ext cx="914400" cy="914400"/>
          </a:xfrm>
          <a:prstGeom prst="rect">
            <a:avLst/>
          </a:prstGeom>
        </p:spPr>
      </p:pic>
      <p:pic>
        <p:nvPicPr>
          <p:cNvPr id="60" name="رسم 59" descr="جيرم مع تعبئة خالصة">
            <a:extLst>
              <a:ext uri="{FF2B5EF4-FFF2-40B4-BE49-F238E27FC236}">
                <a16:creationId xmlns:a16="http://schemas.microsoft.com/office/drawing/2014/main" id="{74FD7241-5271-EEB6-8870-CE7FAAF5A83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928600" y="3763760"/>
            <a:ext cx="914400" cy="914400"/>
          </a:xfrm>
          <a:prstGeom prst="rect">
            <a:avLst/>
          </a:prstGeom>
        </p:spPr>
      </p:pic>
      <p:pic>
        <p:nvPicPr>
          <p:cNvPr id="62" name="رسم 61" descr="طبي مع تعبئة خالصة">
            <a:extLst>
              <a:ext uri="{FF2B5EF4-FFF2-40B4-BE49-F238E27FC236}">
                <a16:creationId xmlns:a16="http://schemas.microsoft.com/office/drawing/2014/main" id="{79FC0534-A0B2-030E-843C-0DDA7792D9E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208760" y="3763760"/>
            <a:ext cx="914400" cy="914400"/>
          </a:xfrm>
          <a:prstGeom prst="rect">
            <a:avLst/>
          </a:prstGeom>
        </p:spPr>
      </p:pic>
      <p:pic>
        <p:nvPicPr>
          <p:cNvPr id="64" name="رسم 63" descr="أدوية مع تعبئة خالصة">
            <a:extLst>
              <a:ext uri="{FF2B5EF4-FFF2-40B4-BE49-F238E27FC236}">
                <a16:creationId xmlns:a16="http://schemas.microsoft.com/office/drawing/2014/main" id="{8A568BF9-F799-D88A-F0B2-631C27DD5A5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9519400" y="3763760"/>
            <a:ext cx="914400" cy="914400"/>
          </a:xfrm>
          <a:prstGeom prst="rect">
            <a:avLst/>
          </a:prstGeom>
        </p:spPr>
      </p:pic>
      <p:pic>
        <p:nvPicPr>
          <p:cNvPr id="66" name="رسم 65" descr="مخ مع تعبئة خالصة">
            <a:extLst>
              <a:ext uri="{FF2B5EF4-FFF2-40B4-BE49-F238E27FC236}">
                <a16:creationId xmlns:a16="http://schemas.microsoft.com/office/drawing/2014/main" id="{30680163-8846-D479-B24D-17E142B31D51}"/>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0951960" y="3763760"/>
            <a:ext cx="914400" cy="914400"/>
          </a:xfrm>
          <a:prstGeom prst="rect">
            <a:avLst/>
          </a:prstGeom>
        </p:spPr>
      </p:pic>
      <p:pic>
        <p:nvPicPr>
          <p:cNvPr id="68" name="رسم 67" descr="عقل في رأس مع تعبئة خالصة">
            <a:extLst>
              <a:ext uri="{FF2B5EF4-FFF2-40B4-BE49-F238E27FC236}">
                <a16:creationId xmlns:a16="http://schemas.microsoft.com/office/drawing/2014/main" id="{63109089-BD3F-CBBE-8FDC-A895668BD588}"/>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477000" y="2503920"/>
            <a:ext cx="914400" cy="914400"/>
          </a:xfrm>
          <a:prstGeom prst="rect">
            <a:avLst/>
          </a:prstGeom>
        </p:spPr>
      </p:pic>
      <p:pic>
        <p:nvPicPr>
          <p:cNvPr id="70" name="رسم 69" descr="جيرم مع تعبئة خالصة">
            <a:extLst>
              <a:ext uri="{FF2B5EF4-FFF2-40B4-BE49-F238E27FC236}">
                <a16:creationId xmlns:a16="http://schemas.microsoft.com/office/drawing/2014/main" id="{DD51C474-72D1-9E20-4533-DA117349F82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625080" y="2503920"/>
            <a:ext cx="914400" cy="914400"/>
          </a:xfrm>
          <a:prstGeom prst="rect">
            <a:avLst/>
          </a:prstGeom>
        </p:spPr>
      </p:pic>
      <p:pic>
        <p:nvPicPr>
          <p:cNvPr id="72" name="رسم 71" descr="إيمونيتي مع تعبئة خالصة">
            <a:extLst>
              <a:ext uri="{FF2B5EF4-FFF2-40B4-BE49-F238E27FC236}">
                <a16:creationId xmlns:a16="http://schemas.microsoft.com/office/drawing/2014/main" id="{7DD4AD48-9512-8C11-7EA9-6945F9708EA0}"/>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956040" y="2503920"/>
            <a:ext cx="914400" cy="914400"/>
          </a:xfrm>
          <a:prstGeom prst="rect">
            <a:avLst/>
          </a:prstGeom>
        </p:spPr>
      </p:pic>
      <p:pic>
        <p:nvPicPr>
          <p:cNvPr id="74" name="رسم 73" descr="تقويم الأسنان مع تعبئة خالصة">
            <a:extLst>
              <a:ext uri="{FF2B5EF4-FFF2-40B4-BE49-F238E27FC236}">
                <a16:creationId xmlns:a16="http://schemas.microsoft.com/office/drawing/2014/main" id="{28214567-3A44-3B8C-4465-50E1A49D38F6}"/>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4033000" y="2503920"/>
            <a:ext cx="914400" cy="914400"/>
          </a:xfrm>
          <a:prstGeom prst="rect">
            <a:avLst/>
          </a:prstGeom>
        </p:spPr>
      </p:pic>
      <p:pic>
        <p:nvPicPr>
          <p:cNvPr id="76" name="رسم 75" descr="ضمادة لاصقة مع تعبئة خالصة">
            <a:extLst>
              <a:ext uri="{FF2B5EF4-FFF2-40B4-BE49-F238E27FC236}">
                <a16:creationId xmlns:a16="http://schemas.microsoft.com/office/drawing/2014/main" id="{E54972D1-6C77-B668-8139-5ADD097B5F2A}"/>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5455400" y="2503920"/>
            <a:ext cx="914400" cy="914400"/>
          </a:xfrm>
          <a:prstGeom prst="rect">
            <a:avLst/>
          </a:prstGeom>
        </p:spPr>
      </p:pic>
      <p:pic>
        <p:nvPicPr>
          <p:cNvPr id="78" name="رسم 77" descr="حمى مع تعبئة خالصة">
            <a:extLst>
              <a:ext uri="{FF2B5EF4-FFF2-40B4-BE49-F238E27FC236}">
                <a16:creationId xmlns:a16="http://schemas.microsoft.com/office/drawing/2014/main" id="{72B48992-11AF-4841-282E-A96F85A9B201}"/>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6979400" y="2503920"/>
            <a:ext cx="914400" cy="914400"/>
          </a:xfrm>
          <a:prstGeom prst="rect">
            <a:avLst/>
          </a:prstGeom>
        </p:spPr>
      </p:pic>
      <p:pic>
        <p:nvPicPr>
          <p:cNvPr id="80" name="رسم 79" descr="جيرم مع تعبئة خالصة">
            <a:extLst>
              <a:ext uri="{FF2B5EF4-FFF2-40B4-BE49-F238E27FC236}">
                <a16:creationId xmlns:a16="http://schemas.microsoft.com/office/drawing/2014/main" id="{6F6BA153-9BB0-3E97-C0F0-A62701CF65D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8147800" y="2503920"/>
            <a:ext cx="914400" cy="914400"/>
          </a:xfrm>
          <a:prstGeom prst="rect">
            <a:avLst/>
          </a:prstGeom>
        </p:spPr>
      </p:pic>
      <p:pic>
        <p:nvPicPr>
          <p:cNvPr id="82" name="رسم 81" descr="جيرم مع تعبئة خالصة">
            <a:extLst>
              <a:ext uri="{FF2B5EF4-FFF2-40B4-BE49-F238E27FC236}">
                <a16:creationId xmlns:a16="http://schemas.microsoft.com/office/drawing/2014/main" id="{19F14522-9E30-43A0-E3B8-880DC996CF54}"/>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9427960" y="2503920"/>
            <a:ext cx="914400" cy="914400"/>
          </a:xfrm>
          <a:prstGeom prst="rect">
            <a:avLst/>
          </a:prstGeom>
        </p:spPr>
      </p:pic>
      <p:pic>
        <p:nvPicPr>
          <p:cNvPr id="84" name="رسم 83" descr="جيرم مع تعبئة خالصة">
            <a:extLst>
              <a:ext uri="{FF2B5EF4-FFF2-40B4-BE49-F238E27FC236}">
                <a16:creationId xmlns:a16="http://schemas.microsoft.com/office/drawing/2014/main" id="{2F93B229-41C1-8319-B82E-586CB1CBE97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0819880" y="2503920"/>
            <a:ext cx="914400" cy="914400"/>
          </a:xfrm>
          <a:prstGeom prst="rect">
            <a:avLst/>
          </a:prstGeom>
        </p:spPr>
      </p:pic>
      <p:pic>
        <p:nvPicPr>
          <p:cNvPr id="86" name="رسم 85" descr="سعال مع تعبئة خالصة">
            <a:extLst>
              <a:ext uri="{FF2B5EF4-FFF2-40B4-BE49-F238E27FC236}">
                <a16:creationId xmlns:a16="http://schemas.microsoft.com/office/drawing/2014/main" id="{502C5798-8FB1-DE11-0A80-1C53E7D952C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426200" y="1264400"/>
            <a:ext cx="914400" cy="914400"/>
          </a:xfrm>
          <a:prstGeom prst="rect">
            <a:avLst/>
          </a:prstGeom>
        </p:spPr>
      </p:pic>
      <p:pic>
        <p:nvPicPr>
          <p:cNvPr id="88" name="رسم 87" descr="إبرة مع تعبئة خالصة">
            <a:extLst>
              <a:ext uri="{FF2B5EF4-FFF2-40B4-BE49-F238E27FC236}">
                <a16:creationId xmlns:a16="http://schemas.microsoft.com/office/drawing/2014/main" id="{EF8BFC8D-D0D8-C05E-3F07-10D3C015022A}"/>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726680" y="1264400"/>
            <a:ext cx="914400" cy="914400"/>
          </a:xfrm>
          <a:prstGeom prst="rect">
            <a:avLst/>
          </a:prstGeom>
        </p:spPr>
      </p:pic>
      <p:pic>
        <p:nvPicPr>
          <p:cNvPr id="90" name="رسم 89" descr="قناع جراحي مع تعبئة خالصة">
            <a:extLst>
              <a:ext uri="{FF2B5EF4-FFF2-40B4-BE49-F238E27FC236}">
                <a16:creationId xmlns:a16="http://schemas.microsoft.com/office/drawing/2014/main" id="{64CBACCA-75AC-870D-5D97-DA0DA609E856}"/>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915400" y="1264400"/>
            <a:ext cx="914400" cy="914400"/>
          </a:xfrm>
          <a:prstGeom prst="rect">
            <a:avLst/>
          </a:prstGeom>
        </p:spPr>
      </p:pic>
      <p:pic>
        <p:nvPicPr>
          <p:cNvPr id="92" name="رسم 91" descr="Face with mask مع تعبئة خالصة">
            <a:extLst>
              <a:ext uri="{FF2B5EF4-FFF2-40B4-BE49-F238E27FC236}">
                <a16:creationId xmlns:a16="http://schemas.microsoft.com/office/drawing/2014/main" id="{C160AD07-B604-2A13-C0E0-6E74DB3866C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4063480" y="1264400"/>
            <a:ext cx="914400" cy="914400"/>
          </a:xfrm>
          <a:prstGeom prst="rect">
            <a:avLst/>
          </a:prstGeom>
        </p:spPr>
      </p:pic>
      <p:pic>
        <p:nvPicPr>
          <p:cNvPr id="94" name="رسم 93" descr="سيارة إسعاف مع تعبئة خالصة">
            <a:extLst>
              <a:ext uri="{FF2B5EF4-FFF2-40B4-BE49-F238E27FC236}">
                <a16:creationId xmlns:a16="http://schemas.microsoft.com/office/drawing/2014/main" id="{A4BC63D0-3205-9DB3-FEBD-265D42918E90}"/>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5526520" y="1264400"/>
            <a:ext cx="914400" cy="914400"/>
          </a:xfrm>
          <a:prstGeom prst="rect">
            <a:avLst/>
          </a:prstGeom>
        </p:spPr>
      </p:pic>
      <p:pic>
        <p:nvPicPr>
          <p:cNvPr id="96" name="رسم 95" descr="قلب ينبض مع تعبئة خالصة">
            <a:extLst>
              <a:ext uri="{FF2B5EF4-FFF2-40B4-BE49-F238E27FC236}">
                <a16:creationId xmlns:a16="http://schemas.microsoft.com/office/drawing/2014/main" id="{A13E1A48-8726-D9DB-80E5-6FADEBABAC28}"/>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705080" y="1264400"/>
            <a:ext cx="914400" cy="914400"/>
          </a:xfrm>
          <a:prstGeom prst="rect">
            <a:avLst/>
          </a:prstGeom>
        </p:spPr>
      </p:pic>
      <p:pic>
        <p:nvPicPr>
          <p:cNvPr id="98" name="رسم 97" descr="فرشاة أسنان مع تعبئة خالصة">
            <a:extLst>
              <a:ext uri="{FF2B5EF4-FFF2-40B4-BE49-F238E27FC236}">
                <a16:creationId xmlns:a16="http://schemas.microsoft.com/office/drawing/2014/main" id="{82951B3A-6358-4F8D-1D2A-211C9B6303CD}"/>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8178280" y="1264400"/>
            <a:ext cx="914400" cy="914400"/>
          </a:xfrm>
          <a:prstGeom prst="rect">
            <a:avLst/>
          </a:prstGeom>
        </p:spPr>
      </p:pic>
      <p:pic>
        <p:nvPicPr>
          <p:cNvPr id="100" name="رسم 99" descr="معجون الأسنان مع تعبئة خالصة">
            <a:extLst>
              <a:ext uri="{FF2B5EF4-FFF2-40B4-BE49-F238E27FC236}">
                <a16:creationId xmlns:a16="http://schemas.microsoft.com/office/drawing/2014/main" id="{0E2AF795-2862-6BC1-2628-6D8650F1C371}"/>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9549880" y="1264400"/>
            <a:ext cx="914400" cy="914400"/>
          </a:xfrm>
          <a:prstGeom prst="rect">
            <a:avLst/>
          </a:prstGeom>
        </p:spPr>
      </p:pic>
      <p:pic>
        <p:nvPicPr>
          <p:cNvPr id="102" name="رسم 101" descr="مستشفى مع تعبئة خالصة">
            <a:extLst>
              <a:ext uri="{FF2B5EF4-FFF2-40B4-BE49-F238E27FC236}">
                <a16:creationId xmlns:a16="http://schemas.microsoft.com/office/drawing/2014/main" id="{27BA1EC8-BF71-CBB8-26DA-6BB23FC38750}"/>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10799560" y="1264400"/>
            <a:ext cx="914400" cy="914400"/>
          </a:xfrm>
          <a:prstGeom prst="rect">
            <a:avLst/>
          </a:prstGeom>
        </p:spPr>
      </p:pic>
    </p:spTree>
    <p:extLst>
      <p:ext uri="{BB962C8B-B14F-4D97-AF65-F5344CB8AC3E}">
        <p14:creationId xmlns:p14="http://schemas.microsoft.com/office/powerpoint/2010/main" val="296325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84305"/>
            <a:ext cx="12191935" cy="830997"/>
          </a:xfrm>
          <a:prstGeom prst="rect">
            <a:avLst/>
          </a:prstGeom>
          <a:noFill/>
        </p:spPr>
        <p:txBody>
          <a:bodyPr wrap="square" rtlCol="0">
            <a:spAutoFit/>
          </a:bodyPr>
          <a:lstStyle/>
          <a:p>
            <a:pPr algn="ctr"/>
            <a:r>
              <a:rPr lang="ar-SA" sz="4800" b="1" u="sng" dirty="0">
                <a:solidFill>
                  <a:srgbClr val="4ABCEA"/>
                </a:solidFill>
                <a:latin typeface="Arial" panose="020B0604020202020204" pitchFamily="34" charset="0"/>
                <a:cs typeface="Arial" panose="020B0604020202020204" pitchFamily="34" charset="0"/>
              </a:rPr>
              <a:t>ايقونات</a:t>
            </a:r>
            <a:endParaRPr lang="en-GB" sz="4800" b="1" u="sng" dirty="0">
              <a:solidFill>
                <a:srgbClr val="4ABCEA"/>
              </a:solidFill>
              <a:latin typeface="Arial" panose="020B0604020202020204" pitchFamily="34" charset="0"/>
              <a:cs typeface="Arial" panose="020B0604020202020204" pitchFamily="34" charset="0"/>
            </a:endParaRPr>
          </a:p>
        </p:txBody>
      </p:sp>
      <p:pic>
        <p:nvPicPr>
          <p:cNvPr id="4" name="رسم 3" descr="ذكر طبيب مع تعبئة خالصة">
            <a:extLst>
              <a:ext uri="{FF2B5EF4-FFF2-40B4-BE49-F238E27FC236}">
                <a16:creationId xmlns:a16="http://schemas.microsoft.com/office/drawing/2014/main" id="{05AD9F56-74E7-5939-175E-FDF4419EF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4200" y="2280400"/>
            <a:ext cx="914400" cy="914400"/>
          </a:xfrm>
          <a:prstGeom prst="rect">
            <a:avLst/>
          </a:prstGeom>
        </p:spPr>
      </p:pic>
      <p:pic>
        <p:nvPicPr>
          <p:cNvPr id="10" name="رسم 9" descr="قطّارة عيون مع تعبئة خالصة">
            <a:extLst>
              <a:ext uri="{FF2B5EF4-FFF2-40B4-BE49-F238E27FC236}">
                <a16:creationId xmlns:a16="http://schemas.microsoft.com/office/drawing/2014/main" id="{E6744E6A-5816-4833-D0BE-F77DB4169C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9160" y="2280400"/>
            <a:ext cx="914400" cy="914400"/>
          </a:xfrm>
          <a:prstGeom prst="rect">
            <a:avLst/>
          </a:prstGeom>
        </p:spPr>
      </p:pic>
      <p:pic>
        <p:nvPicPr>
          <p:cNvPr id="12" name="رسم 11" descr="فقدان وزن مع تعبئة خالصة">
            <a:extLst>
              <a:ext uri="{FF2B5EF4-FFF2-40B4-BE49-F238E27FC236}">
                <a16:creationId xmlns:a16="http://schemas.microsoft.com/office/drawing/2014/main" id="{477A7166-D7CF-9F38-C201-26735A3C4F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7960" y="2280400"/>
            <a:ext cx="914400" cy="914400"/>
          </a:xfrm>
          <a:prstGeom prst="rect">
            <a:avLst/>
          </a:prstGeom>
        </p:spPr>
      </p:pic>
      <p:pic>
        <p:nvPicPr>
          <p:cNvPr id="14" name="رسم 13" descr="زيادة الوزن مع تعبئة خالصة">
            <a:extLst>
              <a:ext uri="{FF2B5EF4-FFF2-40B4-BE49-F238E27FC236}">
                <a16:creationId xmlns:a16="http://schemas.microsoft.com/office/drawing/2014/main" id="{728E8ED8-2402-E512-D6E7-70799AAA5B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1000" y="2280400"/>
            <a:ext cx="914400" cy="914400"/>
          </a:xfrm>
          <a:prstGeom prst="rect">
            <a:avLst/>
          </a:prstGeom>
        </p:spPr>
      </p:pic>
      <p:pic>
        <p:nvPicPr>
          <p:cNvPr id="16" name="رسم 15" descr="طبيب انثي مع تعبئة خالصة">
            <a:extLst>
              <a:ext uri="{FF2B5EF4-FFF2-40B4-BE49-F238E27FC236}">
                <a16:creationId xmlns:a16="http://schemas.microsoft.com/office/drawing/2014/main" id="{353A4860-2482-05BB-628A-A7D3878802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8120" y="1081520"/>
            <a:ext cx="914400" cy="914400"/>
          </a:xfrm>
          <a:prstGeom prst="rect">
            <a:avLst/>
          </a:prstGeom>
        </p:spPr>
      </p:pic>
      <p:pic>
        <p:nvPicPr>
          <p:cNvPr id="18" name="رسم 17" descr="رعاية مع تعبئة خالصة">
            <a:extLst>
              <a:ext uri="{FF2B5EF4-FFF2-40B4-BE49-F238E27FC236}">
                <a16:creationId xmlns:a16="http://schemas.microsoft.com/office/drawing/2014/main" id="{ADB4BDBF-26CA-DE72-0FEB-3A45B97F1A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12760" y="1081520"/>
            <a:ext cx="914400" cy="914400"/>
          </a:xfrm>
          <a:prstGeom prst="rect">
            <a:avLst/>
          </a:prstGeom>
        </p:spPr>
      </p:pic>
      <p:pic>
        <p:nvPicPr>
          <p:cNvPr id="20" name="رسم 19" descr="مواد كيميائية مع تعبئة خالصة">
            <a:extLst>
              <a:ext uri="{FF2B5EF4-FFF2-40B4-BE49-F238E27FC236}">
                <a16:creationId xmlns:a16="http://schemas.microsoft.com/office/drawing/2014/main" id="{9F045FB8-75BC-E9A6-2000-E111D90733F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35160" y="1081520"/>
            <a:ext cx="914400" cy="914400"/>
          </a:xfrm>
          <a:prstGeom prst="rect">
            <a:avLst/>
          </a:prstGeom>
        </p:spPr>
      </p:pic>
      <p:pic>
        <p:nvPicPr>
          <p:cNvPr id="22" name="رسم 21" descr="فقدان وزن مع تعبئة خالصة">
            <a:extLst>
              <a:ext uri="{FF2B5EF4-FFF2-40B4-BE49-F238E27FC236}">
                <a16:creationId xmlns:a16="http://schemas.microsoft.com/office/drawing/2014/main" id="{84CD04D6-8DBC-88BB-E390-792EA2B548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52200" y="1081520"/>
            <a:ext cx="914400" cy="914400"/>
          </a:xfrm>
          <a:prstGeom prst="rect">
            <a:avLst/>
          </a:prstGeom>
        </p:spPr>
      </p:pic>
      <p:pic>
        <p:nvPicPr>
          <p:cNvPr id="24" name="رسم 23" descr="أدوات الأسنان مع تعبئة خالصة">
            <a:extLst>
              <a:ext uri="{FF2B5EF4-FFF2-40B4-BE49-F238E27FC236}">
                <a16:creationId xmlns:a16="http://schemas.microsoft.com/office/drawing/2014/main" id="{6809DDC5-3549-AC9A-2FE5-4DA050E0683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928600" y="1081520"/>
            <a:ext cx="914400" cy="914400"/>
          </a:xfrm>
          <a:prstGeom prst="rect">
            <a:avLst/>
          </a:prstGeom>
        </p:spPr>
      </p:pic>
      <p:pic>
        <p:nvPicPr>
          <p:cNvPr id="26" name="رسم 25" descr="فقدان وزن مع تعبئة خالصة">
            <a:extLst>
              <a:ext uri="{FF2B5EF4-FFF2-40B4-BE49-F238E27FC236}">
                <a16:creationId xmlns:a16="http://schemas.microsoft.com/office/drawing/2014/main" id="{D496B5F8-335F-0127-7310-50605C71A94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411960" y="1081520"/>
            <a:ext cx="914400" cy="914400"/>
          </a:xfrm>
          <a:prstGeom prst="rect">
            <a:avLst/>
          </a:prstGeom>
        </p:spPr>
      </p:pic>
      <p:pic>
        <p:nvPicPr>
          <p:cNvPr id="28" name="رسم 27" descr="زيادة الوزن مع تعبئة خالصة">
            <a:extLst>
              <a:ext uri="{FF2B5EF4-FFF2-40B4-BE49-F238E27FC236}">
                <a16:creationId xmlns:a16="http://schemas.microsoft.com/office/drawing/2014/main" id="{44BBCF7F-B75C-FD25-AE84-91CF0E11878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549880" y="1081520"/>
            <a:ext cx="914400" cy="914400"/>
          </a:xfrm>
          <a:prstGeom prst="rect">
            <a:avLst/>
          </a:prstGeom>
        </p:spPr>
      </p:pic>
      <p:pic>
        <p:nvPicPr>
          <p:cNvPr id="30" name="رسم 29" descr="حمالة مع تعبئة خالصة">
            <a:extLst>
              <a:ext uri="{FF2B5EF4-FFF2-40B4-BE49-F238E27FC236}">
                <a16:creationId xmlns:a16="http://schemas.microsoft.com/office/drawing/2014/main" id="{9DC4DA3B-E5C9-66F3-12CE-2A6966E57E5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870680" y="1081520"/>
            <a:ext cx="914400" cy="914400"/>
          </a:xfrm>
          <a:prstGeom prst="rect">
            <a:avLst/>
          </a:prstGeom>
        </p:spPr>
      </p:pic>
    </p:spTree>
    <p:extLst>
      <p:ext uri="{BB962C8B-B14F-4D97-AF65-F5344CB8AC3E}">
        <p14:creationId xmlns:p14="http://schemas.microsoft.com/office/powerpoint/2010/main" val="398234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90FAB1D-408E-D211-4025-7815C92EB0E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10117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4244612"/>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err="1">
                <a:solidFill>
                  <a:schemeClr val="bg1"/>
                </a:solidFill>
                <a:latin typeface="Arial" panose="020B0604020202020204" pitchFamily="34" charset="0"/>
                <a:cs typeface="Arial" panose="020B0604020202020204" pitchFamily="34" charset="0"/>
              </a:rPr>
              <a:t>tajawal</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011505"/>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0C90020D-4207-4C2F-8C81-B45A4C4FAC27}"/>
              </a:ext>
            </a:extLst>
          </p:cNvPr>
          <p:cNvSpPr txBox="1"/>
          <p:nvPr/>
        </p:nvSpPr>
        <p:spPr>
          <a:xfrm>
            <a:off x="0" y="5224858"/>
            <a:ext cx="12192000" cy="923330"/>
          </a:xfrm>
          <a:prstGeom prst="rect">
            <a:avLst/>
          </a:prstGeom>
          <a:noFill/>
        </p:spPr>
        <p:txBody>
          <a:bodyPr wrap="square">
            <a:spAutoFit/>
          </a:bodyPr>
          <a:lstStyle/>
          <a:p>
            <a:pPr algn="ctr"/>
            <a:br>
              <a:rPr lang="ar-SA" b="1" i="1" dirty="0">
                <a:solidFill>
                  <a:srgbClr val="FFC94D"/>
                </a:solidFill>
                <a:effectLst/>
                <a:latin typeface="Times New Roman" panose="02020603050405020304" pitchFamily="18" charset="0"/>
              </a:rPr>
            </a:br>
            <a:r>
              <a:rPr lang="ar-SA" b="1" i="1" dirty="0">
                <a:solidFill>
                  <a:srgbClr val="FFC94D"/>
                </a:solidFill>
                <a:effectLst/>
                <a:latin typeface="Times New Roman" panose="02020603050405020304" pitchFamily="18" charset="0"/>
              </a:rPr>
              <a:t>*تم تصميم هذا القالب بواسطة موقع انجز </a:t>
            </a:r>
            <a:r>
              <a:rPr lang="en-US" b="1" i="1" dirty="0">
                <a:solidFill>
                  <a:srgbClr val="FFC94D"/>
                </a:solidFill>
                <a:effectLst/>
                <a:latin typeface="Times New Roman" panose="02020603050405020304" pitchFamily="18" charset="0"/>
              </a:rPr>
              <a:t>ingez-ppt </a:t>
            </a:r>
            <a:r>
              <a:rPr lang="ar-SA" b="1" i="1" dirty="0">
                <a:solidFill>
                  <a:srgbClr val="FFC94D"/>
                </a:solidFill>
                <a:effectLst/>
                <a:latin typeface="Times New Roman" panose="02020603050405020304" pitchFamily="18" charset="0"/>
              </a:rPr>
              <a:t>ولا يحق لأي شخص إعادة نشر أو توزيع ملفات القوالب أو إصدارات معدلة في مواقع أخرى بدون إذن خطي من انجز</a:t>
            </a:r>
            <a:endParaRPr lang="ar-SA" dirty="0">
              <a:solidFill>
                <a:srgbClr val="FFC94D"/>
              </a:solidFill>
            </a:endParaRPr>
          </a:p>
        </p:txBody>
      </p:sp>
    </p:spTree>
    <p:extLst>
      <p:ext uri="{BB962C8B-B14F-4D97-AF65-F5344CB8AC3E}">
        <p14:creationId xmlns:p14="http://schemas.microsoft.com/office/powerpoint/2010/main" val="148731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DD860A7-B7E7-F83A-9299-B85C1181A782}"/>
              </a:ext>
            </a:extLst>
          </p:cNvPr>
          <p:cNvSpPr/>
          <p:nvPr/>
        </p:nvSpPr>
        <p:spPr>
          <a:xfrm>
            <a:off x="0" y="0"/>
            <a:ext cx="6573520" cy="6858000"/>
          </a:xfrm>
          <a:prstGeom prst="rect">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sp>
        <p:nvSpPr>
          <p:cNvPr id="5" name="مستطيل 4">
            <a:extLst>
              <a:ext uri="{FF2B5EF4-FFF2-40B4-BE49-F238E27FC236}">
                <a16:creationId xmlns:a16="http://schemas.microsoft.com/office/drawing/2014/main" id="{03615976-DA36-6729-052B-894D8BE53701}"/>
              </a:ext>
            </a:extLst>
          </p:cNvPr>
          <p:cNvSpPr/>
          <p:nvPr/>
        </p:nvSpPr>
        <p:spPr>
          <a:xfrm>
            <a:off x="226351" y="1513841"/>
            <a:ext cx="2222210" cy="4074159"/>
          </a:xfrm>
          <a:prstGeom prst="rect">
            <a:avLst/>
          </a:prstGeom>
          <a:blipFill dpi="0" rotWithShape="1">
            <a:blip r:embed="rId3"/>
            <a:srcRect/>
            <a:stretch>
              <a:fillRect l="-10000" r="-2000" b="-23000"/>
            </a:stretch>
          </a:blipFill>
          <a:ln>
            <a:solidFill>
              <a:srgbClr val="FE73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6" name="مستطيل 5">
            <a:extLst>
              <a:ext uri="{FF2B5EF4-FFF2-40B4-BE49-F238E27FC236}">
                <a16:creationId xmlns:a16="http://schemas.microsoft.com/office/drawing/2014/main" id="{BBDAA6F9-5152-6359-B2B3-EA2F28A189F4}"/>
              </a:ext>
            </a:extLst>
          </p:cNvPr>
          <p:cNvSpPr/>
          <p:nvPr/>
        </p:nvSpPr>
        <p:spPr>
          <a:xfrm>
            <a:off x="2827311" y="1513841"/>
            <a:ext cx="2222210" cy="4074159"/>
          </a:xfrm>
          <a:prstGeom prst="rect">
            <a:avLst/>
          </a:prstGeom>
          <a:blipFill dpi="0" rotWithShape="1">
            <a:blip r:embed="rId4"/>
            <a:srcRect/>
            <a:stretch>
              <a:fillRect l="-5000" r="-53000" b="-23000"/>
            </a:stretch>
          </a:blipFill>
          <a:ln>
            <a:solidFill>
              <a:srgbClr val="FE73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7" name="مستطيل 6">
            <a:extLst>
              <a:ext uri="{FF2B5EF4-FFF2-40B4-BE49-F238E27FC236}">
                <a16:creationId xmlns:a16="http://schemas.microsoft.com/office/drawing/2014/main" id="{AC23B3F4-C141-752B-10B1-A1681085D1C6}"/>
              </a:ext>
            </a:extLst>
          </p:cNvPr>
          <p:cNvSpPr/>
          <p:nvPr/>
        </p:nvSpPr>
        <p:spPr>
          <a:xfrm>
            <a:off x="5438431" y="1513841"/>
            <a:ext cx="2222210" cy="4074159"/>
          </a:xfrm>
          <a:prstGeom prst="rect">
            <a:avLst/>
          </a:prstGeom>
          <a:blipFill>
            <a:blip r:embed="rId5"/>
            <a:stretch>
              <a:fillRect l="-5000" r="-129000" b="-23000"/>
            </a:stretch>
          </a:blipFill>
          <a:ln w="38100">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8" name="مربع نص 7">
            <a:extLst>
              <a:ext uri="{FF2B5EF4-FFF2-40B4-BE49-F238E27FC236}">
                <a16:creationId xmlns:a16="http://schemas.microsoft.com/office/drawing/2014/main" id="{06FD1F4C-6325-8032-1D2F-522DF3486F05}"/>
              </a:ext>
            </a:extLst>
          </p:cNvPr>
          <p:cNvSpPr txBox="1"/>
          <p:nvPr/>
        </p:nvSpPr>
        <p:spPr>
          <a:xfrm>
            <a:off x="7552118" y="2287608"/>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9" name="مربع نص 8">
            <a:extLst>
              <a:ext uri="{FF2B5EF4-FFF2-40B4-BE49-F238E27FC236}">
                <a16:creationId xmlns:a16="http://schemas.microsoft.com/office/drawing/2014/main" id="{EF045A30-A4E6-F75E-B9E9-6BFB70239914}"/>
              </a:ext>
            </a:extLst>
          </p:cNvPr>
          <p:cNvSpPr txBox="1"/>
          <p:nvPr/>
        </p:nvSpPr>
        <p:spPr>
          <a:xfrm>
            <a:off x="7436372" y="293578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
        <p:nvSpPr>
          <p:cNvPr id="10" name="مربع نص 9">
            <a:extLst>
              <a:ext uri="{FF2B5EF4-FFF2-40B4-BE49-F238E27FC236}">
                <a16:creationId xmlns:a16="http://schemas.microsoft.com/office/drawing/2014/main" id="{F4E35D0F-43D2-8ED4-754F-35ABF9868824}"/>
              </a:ext>
            </a:extLst>
          </p:cNvPr>
          <p:cNvSpPr txBox="1"/>
          <p:nvPr/>
        </p:nvSpPr>
        <p:spPr>
          <a:xfrm>
            <a:off x="8077200" y="3502058"/>
            <a:ext cx="3609512" cy="1169551"/>
          </a:xfrm>
          <a:prstGeom prst="rect">
            <a:avLst/>
          </a:prstGeom>
          <a:noFill/>
        </p:spPr>
        <p:txBody>
          <a:bodyPr wrap="square" rtlCol="1">
            <a:spAutoFit/>
          </a:bodyPr>
          <a:lstStyle/>
          <a:p>
            <a:pPr algn="r"/>
            <a:r>
              <a:rPr lang="ar-SA" sz="1400"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13" name="مستطيل: زوايا مستديرة 12">
            <a:extLst>
              <a:ext uri="{FF2B5EF4-FFF2-40B4-BE49-F238E27FC236}">
                <a16:creationId xmlns:a16="http://schemas.microsoft.com/office/drawing/2014/main" id="{9F47BF7F-497B-4A66-060E-92C79B7807EC}"/>
              </a:ext>
            </a:extLst>
          </p:cNvPr>
          <p:cNvSpPr/>
          <p:nvPr/>
        </p:nvSpPr>
        <p:spPr>
          <a:xfrm>
            <a:off x="6300616" y="965200"/>
            <a:ext cx="497840" cy="497840"/>
          </a:xfrm>
          <a:prstGeom prst="roundRect">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01</a:t>
            </a:r>
            <a:endParaRPr lang="ar-SA" b="1" dirty="0"/>
          </a:p>
        </p:txBody>
      </p:sp>
      <p:sp>
        <p:nvSpPr>
          <p:cNvPr id="14" name="مستطيل: زوايا مستديرة 13">
            <a:extLst>
              <a:ext uri="{FF2B5EF4-FFF2-40B4-BE49-F238E27FC236}">
                <a16:creationId xmlns:a16="http://schemas.microsoft.com/office/drawing/2014/main" id="{1CF063B7-28B9-A7A3-4A0A-21FFC4374EE5}"/>
              </a:ext>
            </a:extLst>
          </p:cNvPr>
          <p:cNvSpPr/>
          <p:nvPr/>
        </p:nvSpPr>
        <p:spPr>
          <a:xfrm>
            <a:off x="3708400" y="965200"/>
            <a:ext cx="497840" cy="497840"/>
          </a:xfrm>
          <a:prstGeom prst="roundRect">
            <a:avLst/>
          </a:pr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02</a:t>
            </a:r>
            <a:endParaRPr lang="ar-SA" b="1" dirty="0"/>
          </a:p>
        </p:txBody>
      </p:sp>
      <p:sp>
        <p:nvSpPr>
          <p:cNvPr id="15" name="مستطيل: زوايا مستديرة 14">
            <a:extLst>
              <a:ext uri="{FF2B5EF4-FFF2-40B4-BE49-F238E27FC236}">
                <a16:creationId xmlns:a16="http://schemas.microsoft.com/office/drawing/2014/main" id="{FAC54DF6-35E4-D0AB-76DC-F1C6E998D85B}"/>
              </a:ext>
            </a:extLst>
          </p:cNvPr>
          <p:cNvSpPr/>
          <p:nvPr/>
        </p:nvSpPr>
        <p:spPr>
          <a:xfrm>
            <a:off x="1127760" y="965200"/>
            <a:ext cx="497840" cy="497840"/>
          </a:xfrm>
          <a:prstGeom prst="roundRect">
            <a:avLst/>
          </a:pr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t>03</a:t>
            </a:r>
            <a:endParaRPr lang="ar-SA" b="1" dirty="0"/>
          </a:p>
        </p:txBody>
      </p:sp>
      <p:sp>
        <p:nvSpPr>
          <p:cNvPr id="16" name="مستطيل: زوايا مستديرة 15">
            <a:extLst>
              <a:ext uri="{FF2B5EF4-FFF2-40B4-BE49-F238E27FC236}">
                <a16:creationId xmlns:a16="http://schemas.microsoft.com/office/drawing/2014/main" id="{94AEC47D-FC10-966D-5E98-9823FAE4CC34}"/>
              </a:ext>
            </a:extLst>
          </p:cNvPr>
          <p:cNvSpPr/>
          <p:nvPr/>
        </p:nvSpPr>
        <p:spPr>
          <a:xfrm>
            <a:off x="9174480" y="4765040"/>
            <a:ext cx="1371600" cy="345440"/>
          </a:xfrm>
          <a:prstGeom prst="roundRect">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t>تعديل النص</a:t>
            </a:r>
          </a:p>
        </p:txBody>
      </p:sp>
      <p:sp>
        <p:nvSpPr>
          <p:cNvPr id="17" name="شكل حر: شكل 16">
            <a:extLst>
              <a:ext uri="{FF2B5EF4-FFF2-40B4-BE49-F238E27FC236}">
                <a16:creationId xmlns:a16="http://schemas.microsoft.com/office/drawing/2014/main" id="{FF521916-4384-04F3-D835-B62BFEABD28B}"/>
              </a:ext>
            </a:extLst>
          </p:cNvPr>
          <p:cNvSpPr/>
          <p:nvPr/>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39855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47B72DD-6F3A-C6D4-7F94-F03AC9E04A70}"/>
              </a:ext>
            </a:extLst>
          </p:cNvPr>
          <p:cNvSpPr/>
          <p:nvPr/>
        </p:nvSpPr>
        <p:spPr>
          <a:xfrm>
            <a:off x="0" y="2801074"/>
            <a:ext cx="12192000" cy="4056926"/>
          </a:xfrm>
          <a:prstGeom prst="rect">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sp>
        <p:nvSpPr>
          <p:cNvPr id="3" name="مربع نص 2">
            <a:extLst>
              <a:ext uri="{FF2B5EF4-FFF2-40B4-BE49-F238E27FC236}">
                <a16:creationId xmlns:a16="http://schemas.microsoft.com/office/drawing/2014/main" id="{68E2D0D9-BE47-2DF1-0412-E961D47E14A4}"/>
              </a:ext>
            </a:extLst>
          </p:cNvPr>
          <p:cNvSpPr txBox="1"/>
          <p:nvPr/>
        </p:nvSpPr>
        <p:spPr>
          <a:xfrm>
            <a:off x="3976618" y="650305"/>
            <a:ext cx="4238765" cy="769441"/>
          </a:xfrm>
          <a:prstGeom prst="rect">
            <a:avLst/>
          </a:prstGeom>
          <a:noFill/>
        </p:spPr>
        <p:txBody>
          <a:bodyPr wrap="square" rtlCol="1">
            <a:spAutoFit/>
          </a:bodyPr>
          <a:lstStyle/>
          <a:p>
            <a:pPr algn="ctr"/>
            <a:r>
              <a:rPr lang="ar-SA" sz="4400" b="1" dirty="0">
                <a:solidFill>
                  <a:schemeClr val="tx1">
                    <a:lumMod val="75000"/>
                    <a:lumOff val="25000"/>
                  </a:schemeClr>
                </a:solidFill>
              </a:rPr>
              <a:t>عنوان الشريحة</a:t>
            </a:r>
          </a:p>
        </p:txBody>
      </p:sp>
      <p:sp>
        <p:nvSpPr>
          <p:cNvPr id="4" name="مربع نص 3">
            <a:extLst>
              <a:ext uri="{FF2B5EF4-FFF2-40B4-BE49-F238E27FC236}">
                <a16:creationId xmlns:a16="http://schemas.microsoft.com/office/drawing/2014/main" id="{A02105B1-DE3B-88C8-B97F-5D6F83F0DD3E}"/>
              </a:ext>
            </a:extLst>
          </p:cNvPr>
          <p:cNvSpPr txBox="1"/>
          <p:nvPr/>
        </p:nvSpPr>
        <p:spPr>
          <a:xfrm>
            <a:off x="3976618" y="1298486"/>
            <a:ext cx="4238765" cy="523220"/>
          </a:xfrm>
          <a:prstGeom prst="rect">
            <a:avLst/>
          </a:prstGeom>
          <a:noFill/>
        </p:spPr>
        <p:txBody>
          <a:bodyPr wrap="square" rtlCol="1">
            <a:spAutoFit/>
          </a:bodyPr>
          <a:lstStyle/>
          <a:p>
            <a:pPr algn="ctr" rtl="0"/>
            <a:r>
              <a:rPr lang="ar-SA" sz="2800" dirty="0">
                <a:solidFill>
                  <a:srgbClr val="19B2E3"/>
                </a:solidFill>
              </a:rPr>
              <a:t>عنوان فرعي</a:t>
            </a:r>
          </a:p>
        </p:txBody>
      </p:sp>
      <p:sp>
        <p:nvSpPr>
          <p:cNvPr id="5" name="مربع نص 4">
            <a:extLst>
              <a:ext uri="{FF2B5EF4-FFF2-40B4-BE49-F238E27FC236}">
                <a16:creationId xmlns:a16="http://schemas.microsoft.com/office/drawing/2014/main" id="{F119FE2E-5221-DD1B-324D-635CD93C44C3}"/>
              </a:ext>
            </a:extLst>
          </p:cNvPr>
          <p:cNvSpPr txBox="1"/>
          <p:nvPr/>
        </p:nvSpPr>
        <p:spPr>
          <a:xfrm>
            <a:off x="704764" y="2086345"/>
            <a:ext cx="10782472" cy="523220"/>
          </a:xfrm>
          <a:prstGeom prst="rect">
            <a:avLst/>
          </a:prstGeom>
          <a:noFill/>
        </p:spPr>
        <p:txBody>
          <a:bodyPr wrap="square" rtlCol="1">
            <a:spAutoFit/>
          </a:bodyPr>
          <a:lstStyle/>
          <a:p>
            <a:pPr algn="ctr"/>
            <a:r>
              <a:rPr lang="ar-SA" sz="1400"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6" name="مستطيل 5">
            <a:extLst>
              <a:ext uri="{FF2B5EF4-FFF2-40B4-BE49-F238E27FC236}">
                <a16:creationId xmlns:a16="http://schemas.microsoft.com/office/drawing/2014/main" id="{87E4B98E-87CA-EF9B-DD89-7DBEEC76A94D}"/>
              </a:ext>
            </a:extLst>
          </p:cNvPr>
          <p:cNvSpPr/>
          <p:nvPr/>
        </p:nvSpPr>
        <p:spPr>
          <a:xfrm>
            <a:off x="226350" y="3171334"/>
            <a:ext cx="3579655" cy="2854960"/>
          </a:xfrm>
          <a:prstGeom prst="rect">
            <a:avLst/>
          </a:prstGeom>
          <a:blipFill>
            <a:blip r:embed="rId3"/>
            <a:stretch>
              <a:fillRect l="-10000" r="-2000" b="-23000"/>
            </a:stretch>
          </a:blipFill>
          <a:ln>
            <a:solidFill>
              <a:srgbClr val="FE73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7" name="مستطيل 6">
            <a:extLst>
              <a:ext uri="{FF2B5EF4-FFF2-40B4-BE49-F238E27FC236}">
                <a16:creationId xmlns:a16="http://schemas.microsoft.com/office/drawing/2014/main" id="{938BB32D-C60D-21FD-4330-D110887E9EBD}"/>
              </a:ext>
            </a:extLst>
          </p:cNvPr>
          <p:cNvSpPr/>
          <p:nvPr/>
        </p:nvSpPr>
        <p:spPr>
          <a:xfrm>
            <a:off x="4306173" y="3171334"/>
            <a:ext cx="3579655" cy="2854960"/>
          </a:xfrm>
          <a:prstGeom prst="rect">
            <a:avLst/>
          </a:prstGeom>
          <a:blipFill>
            <a:blip r:embed="rId4"/>
            <a:stretch>
              <a:fillRect l="-10000" r="-2000" b="-23000"/>
            </a:stretch>
          </a:blipFill>
          <a:ln>
            <a:solidFill>
              <a:srgbClr val="FE73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8" name="مستطيل 7">
            <a:extLst>
              <a:ext uri="{FF2B5EF4-FFF2-40B4-BE49-F238E27FC236}">
                <a16:creationId xmlns:a16="http://schemas.microsoft.com/office/drawing/2014/main" id="{A884D346-3797-6615-68A8-BAD189B3A321}"/>
              </a:ext>
            </a:extLst>
          </p:cNvPr>
          <p:cNvSpPr/>
          <p:nvPr/>
        </p:nvSpPr>
        <p:spPr>
          <a:xfrm>
            <a:off x="8297385" y="3171334"/>
            <a:ext cx="3579655" cy="2854960"/>
          </a:xfrm>
          <a:prstGeom prst="rect">
            <a:avLst/>
          </a:prstGeom>
          <a:blipFill>
            <a:blip r:embed="rId5"/>
            <a:stretch>
              <a:fillRect l="-10000" r="-2000" b="-23000"/>
            </a:stretch>
          </a:blipFill>
          <a:ln>
            <a:solidFill>
              <a:srgbClr val="FE73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9" name="شكل حر: شكل 8">
            <a:extLst>
              <a:ext uri="{FF2B5EF4-FFF2-40B4-BE49-F238E27FC236}">
                <a16:creationId xmlns:a16="http://schemas.microsoft.com/office/drawing/2014/main" id="{CD7FE04D-59FD-5EDB-B492-1BF418771DA4}"/>
              </a:ext>
            </a:extLst>
          </p:cNvPr>
          <p:cNvSpPr/>
          <p:nvPr/>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8593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B67BC812-AA3E-4301-9323-50F1D4149F17}"/>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27" name="مربع نص 26">
            <a:extLst>
              <a:ext uri="{FF2B5EF4-FFF2-40B4-BE49-F238E27FC236}">
                <a16:creationId xmlns:a16="http://schemas.microsoft.com/office/drawing/2014/main" id="{9B601331-2392-4654-AD62-C8CF010E95BC}"/>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
        <p:nvSpPr>
          <p:cNvPr id="28" name="مربع نص 27">
            <a:extLst>
              <a:ext uri="{FF2B5EF4-FFF2-40B4-BE49-F238E27FC236}">
                <a16:creationId xmlns:a16="http://schemas.microsoft.com/office/drawing/2014/main" id="{D92C063D-7D5B-4FF6-B968-DD87B4CDD7F3}"/>
              </a:ext>
            </a:extLst>
          </p:cNvPr>
          <p:cNvSpPr txBox="1"/>
          <p:nvPr/>
        </p:nvSpPr>
        <p:spPr>
          <a:xfrm>
            <a:off x="1070143" y="3890801"/>
            <a:ext cx="2639198" cy="1292662"/>
          </a:xfrm>
          <a:prstGeom prst="rect">
            <a:avLst/>
          </a:prstGeom>
          <a:noFill/>
        </p:spPr>
        <p:txBody>
          <a:bodyPr wrap="square" rtlCol="1">
            <a:spAutoFit/>
          </a:bodyPr>
          <a:lstStyle/>
          <a:p>
            <a:pPr algn="ctr"/>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2" name="مربع نص 31">
            <a:extLst>
              <a:ext uri="{FF2B5EF4-FFF2-40B4-BE49-F238E27FC236}">
                <a16:creationId xmlns:a16="http://schemas.microsoft.com/office/drawing/2014/main" id="{21248056-BAC1-4CE9-A9D8-FF67BE380EFB}"/>
              </a:ext>
            </a:extLst>
          </p:cNvPr>
          <p:cNvSpPr txBox="1"/>
          <p:nvPr/>
        </p:nvSpPr>
        <p:spPr>
          <a:xfrm>
            <a:off x="4762224" y="3890801"/>
            <a:ext cx="2639198" cy="1292662"/>
          </a:xfrm>
          <a:prstGeom prst="rect">
            <a:avLst/>
          </a:prstGeom>
          <a:noFill/>
        </p:spPr>
        <p:txBody>
          <a:bodyPr wrap="square" rtlCol="1">
            <a:spAutoFit/>
          </a:bodyPr>
          <a:lstStyle/>
          <a:p>
            <a:pPr algn="ctr"/>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3" name="مربع نص 32">
            <a:extLst>
              <a:ext uri="{FF2B5EF4-FFF2-40B4-BE49-F238E27FC236}">
                <a16:creationId xmlns:a16="http://schemas.microsoft.com/office/drawing/2014/main" id="{7FF56589-C3A8-44F1-8EC9-340B92991E0E}"/>
              </a:ext>
            </a:extLst>
          </p:cNvPr>
          <p:cNvSpPr txBox="1"/>
          <p:nvPr/>
        </p:nvSpPr>
        <p:spPr>
          <a:xfrm>
            <a:off x="8471551" y="3913318"/>
            <a:ext cx="2639198" cy="1292662"/>
          </a:xfrm>
          <a:prstGeom prst="rect">
            <a:avLst/>
          </a:prstGeom>
          <a:noFill/>
        </p:spPr>
        <p:txBody>
          <a:bodyPr wrap="square" rtlCol="1">
            <a:spAutoFit/>
          </a:bodyPr>
          <a:lstStyle/>
          <a:p>
            <a:pPr algn="ctr" rtl="0"/>
            <a:r>
              <a:rPr lang="ar-SA" sz="2400" b="1" dirty="0">
                <a:solidFill>
                  <a:schemeClr val="tx1">
                    <a:lumMod val="75000"/>
                    <a:lumOff val="25000"/>
                  </a:schemeClr>
                </a:solidFill>
              </a:rPr>
              <a:t>العنوان</a:t>
            </a:r>
            <a:endParaRPr lang="ar-SA" b="1" dirty="0">
              <a:solidFill>
                <a:schemeClr val="tx1">
                  <a:lumMod val="75000"/>
                  <a:lumOff val="25000"/>
                </a:schemeClr>
              </a:solidFill>
            </a:endParaRPr>
          </a:p>
          <a:p>
            <a:pPr algn="ctr" rtl="0"/>
            <a:r>
              <a:rPr lang="ar-SA" dirty="0">
                <a:solidFill>
                  <a:schemeClr val="tx1">
                    <a:lumMod val="75000"/>
                    <a:lumOff val="25000"/>
                  </a:schemeClr>
                </a:solidFill>
              </a:rPr>
              <a:t>هذا النص هو مثال لنص يمكن أن يستبدل في نفس المساحة</a:t>
            </a:r>
          </a:p>
        </p:txBody>
      </p:sp>
      <p:graphicFrame>
        <p:nvGraphicFramePr>
          <p:cNvPr id="43" name="مخطط 42">
            <a:extLst>
              <a:ext uri="{FF2B5EF4-FFF2-40B4-BE49-F238E27FC236}">
                <a16:creationId xmlns:a16="http://schemas.microsoft.com/office/drawing/2014/main" id="{D0108040-430B-490F-AC20-2E7D71ED6781}"/>
              </a:ext>
            </a:extLst>
          </p:cNvPr>
          <p:cNvGraphicFramePr/>
          <p:nvPr>
            <p:extLst>
              <p:ext uri="{D42A27DB-BD31-4B8C-83A1-F6EECF244321}">
                <p14:modId xmlns:p14="http://schemas.microsoft.com/office/powerpoint/2010/main" val="4186994096"/>
              </p:ext>
            </p:extLst>
          </p:nvPr>
        </p:nvGraphicFramePr>
        <p:xfrm>
          <a:off x="1357063" y="5028363"/>
          <a:ext cx="1938994" cy="1292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مخطط 45">
            <a:extLst>
              <a:ext uri="{FF2B5EF4-FFF2-40B4-BE49-F238E27FC236}">
                <a16:creationId xmlns:a16="http://schemas.microsoft.com/office/drawing/2014/main" id="{92A1A1B4-CA58-4E6E-B2F7-FE5B27F4E1DF}"/>
              </a:ext>
            </a:extLst>
          </p:cNvPr>
          <p:cNvGraphicFramePr/>
          <p:nvPr>
            <p:extLst>
              <p:ext uri="{D42A27DB-BD31-4B8C-83A1-F6EECF244321}">
                <p14:modId xmlns:p14="http://schemas.microsoft.com/office/powerpoint/2010/main" val="3965505434"/>
              </p:ext>
            </p:extLst>
          </p:nvPr>
        </p:nvGraphicFramePr>
        <p:xfrm>
          <a:off x="5132646" y="5028363"/>
          <a:ext cx="1938994" cy="12926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مخطط 46">
            <a:extLst>
              <a:ext uri="{FF2B5EF4-FFF2-40B4-BE49-F238E27FC236}">
                <a16:creationId xmlns:a16="http://schemas.microsoft.com/office/drawing/2014/main" id="{DCE4FE67-2027-411F-8615-462AE0FC6A25}"/>
              </a:ext>
            </a:extLst>
          </p:cNvPr>
          <p:cNvGraphicFramePr/>
          <p:nvPr>
            <p:extLst>
              <p:ext uri="{D42A27DB-BD31-4B8C-83A1-F6EECF244321}">
                <p14:modId xmlns:p14="http://schemas.microsoft.com/office/powerpoint/2010/main" val="2040922873"/>
              </p:ext>
            </p:extLst>
          </p:nvPr>
        </p:nvGraphicFramePr>
        <p:xfrm>
          <a:off x="8930424" y="5050880"/>
          <a:ext cx="1938994" cy="1292662"/>
        </p:xfrm>
        <a:graphic>
          <a:graphicData uri="http://schemas.openxmlformats.org/drawingml/2006/chart">
            <c:chart xmlns:c="http://schemas.openxmlformats.org/drawingml/2006/chart" xmlns:r="http://schemas.openxmlformats.org/officeDocument/2006/relationships" r:id="rId5"/>
          </a:graphicData>
        </a:graphic>
      </p:graphicFrame>
      <p:sp>
        <p:nvSpPr>
          <p:cNvPr id="48" name="شكل بيضاوي 47">
            <a:extLst>
              <a:ext uri="{FF2B5EF4-FFF2-40B4-BE49-F238E27FC236}">
                <a16:creationId xmlns:a16="http://schemas.microsoft.com/office/drawing/2014/main" id="{589BCE6E-CB46-4614-9452-4439F96201EF}"/>
              </a:ext>
            </a:extLst>
          </p:cNvPr>
          <p:cNvSpPr/>
          <p:nvPr/>
        </p:nvSpPr>
        <p:spPr>
          <a:xfrm>
            <a:off x="8748301" y="1714549"/>
            <a:ext cx="2087340" cy="2068179"/>
          </a:xfrm>
          <a:prstGeom prst="ellipse">
            <a:avLst/>
          </a:prstGeom>
          <a:blipFill dpi="0" rotWithShape="1">
            <a:blip r:embed="rId6"/>
            <a:srcRect/>
            <a:stretch>
              <a:fillRect/>
            </a:stretch>
          </a:blipFill>
          <a:ln w="57150">
            <a:solidFill>
              <a:srgbClr val="4ABCE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49" name="شكل بيضاوي 48">
            <a:extLst>
              <a:ext uri="{FF2B5EF4-FFF2-40B4-BE49-F238E27FC236}">
                <a16:creationId xmlns:a16="http://schemas.microsoft.com/office/drawing/2014/main" id="{98E4167F-3FD2-42D6-BE0B-7A1CF7590EA3}"/>
              </a:ext>
            </a:extLst>
          </p:cNvPr>
          <p:cNvSpPr/>
          <p:nvPr/>
        </p:nvSpPr>
        <p:spPr>
          <a:xfrm>
            <a:off x="5038974" y="1714549"/>
            <a:ext cx="2087340" cy="2068179"/>
          </a:xfrm>
          <a:prstGeom prst="ellipse">
            <a:avLst/>
          </a:prstGeom>
          <a:blipFill dpi="0" rotWithShape="1">
            <a:blip r:embed="rId7"/>
            <a:srcRect/>
            <a:stretch>
              <a:fillRect/>
            </a:stretch>
          </a:blipFill>
          <a:ln w="57150">
            <a:solidFill>
              <a:srgbClr val="4ABCE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50" name="شكل بيضاوي 49">
            <a:extLst>
              <a:ext uri="{FF2B5EF4-FFF2-40B4-BE49-F238E27FC236}">
                <a16:creationId xmlns:a16="http://schemas.microsoft.com/office/drawing/2014/main" id="{16629A7D-3D3D-4B17-9FE1-548A692B7E2B}"/>
              </a:ext>
            </a:extLst>
          </p:cNvPr>
          <p:cNvSpPr/>
          <p:nvPr/>
        </p:nvSpPr>
        <p:spPr>
          <a:xfrm>
            <a:off x="1358002" y="1714549"/>
            <a:ext cx="2087340" cy="2068179"/>
          </a:xfrm>
          <a:prstGeom prst="ellipse">
            <a:avLst/>
          </a:prstGeom>
          <a:blipFill dpi="0" rotWithShape="1">
            <a:blip r:embed="rId8"/>
            <a:srcRect/>
            <a:stretch>
              <a:fillRect/>
            </a:stretch>
          </a:blipFill>
          <a:ln w="57150">
            <a:solidFill>
              <a:srgbClr val="4ABCE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9" name="شكل حر: شكل 28">
            <a:extLst>
              <a:ext uri="{FF2B5EF4-FFF2-40B4-BE49-F238E27FC236}">
                <a16:creationId xmlns:a16="http://schemas.microsoft.com/office/drawing/2014/main" id="{C75E2A7E-EF7A-130A-9548-C7AB0BAC39BE}"/>
              </a:ext>
            </a:extLst>
          </p:cNvPr>
          <p:cNvSpPr/>
          <p:nvPr/>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8074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B67BC812-AA3E-4301-9323-50F1D4149F17}"/>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27" name="مربع نص 26">
            <a:extLst>
              <a:ext uri="{FF2B5EF4-FFF2-40B4-BE49-F238E27FC236}">
                <a16:creationId xmlns:a16="http://schemas.microsoft.com/office/drawing/2014/main" id="{9B601331-2392-4654-AD62-C8CF010E95BC}"/>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
        <p:nvSpPr>
          <p:cNvPr id="28" name="مربع نص 27">
            <a:extLst>
              <a:ext uri="{FF2B5EF4-FFF2-40B4-BE49-F238E27FC236}">
                <a16:creationId xmlns:a16="http://schemas.microsoft.com/office/drawing/2014/main" id="{D92C063D-7D5B-4FF6-B968-DD87B4CDD7F3}"/>
              </a:ext>
            </a:extLst>
          </p:cNvPr>
          <p:cNvSpPr txBox="1"/>
          <p:nvPr/>
        </p:nvSpPr>
        <p:spPr>
          <a:xfrm>
            <a:off x="1172327" y="3785616"/>
            <a:ext cx="1929689" cy="1569660"/>
          </a:xfrm>
          <a:prstGeom prst="rect">
            <a:avLst/>
          </a:prstGeom>
          <a:noFill/>
        </p:spPr>
        <p:txBody>
          <a:bodyPr wrap="square" rtlCol="1">
            <a:spAutoFit/>
          </a:bodyPr>
          <a:lstStyle/>
          <a:p>
            <a:pPr algn="ctr"/>
            <a:r>
              <a:rPr lang="ar-SA" sz="2400" b="1" dirty="0">
                <a:solidFill>
                  <a:srgbClr val="4ABCEA"/>
                </a:solidFill>
              </a:rPr>
              <a:t>العنوان</a:t>
            </a:r>
            <a:endParaRPr lang="ar-SA" b="1" dirty="0">
              <a:solidFill>
                <a:srgbClr val="4ABCEA"/>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2" name="سهم: بشكل رتبة عسكرية 1">
            <a:extLst>
              <a:ext uri="{FF2B5EF4-FFF2-40B4-BE49-F238E27FC236}">
                <a16:creationId xmlns:a16="http://schemas.microsoft.com/office/drawing/2014/main" id="{B569B918-67C8-497C-BB21-C10BBE0F87FD}"/>
              </a:ext>
            </a:extLst>
          </p:cNvPr>
          <p:cNvSpPr/>
          <p:nvPr/>
        </p:nvSpPr>
        <p:spPr>
          <a:xfrm flipH="1">
            <a:off x="8498142" y="2443142"/>
            <a:ext cx="2834049" cy="1056986"/>
          </a:xfrm>
          <a:prstGeom prst="chevron">
            <a:avLst/>
          </a:pr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0" name="سهم: بشكل رتبة عسكرية 29">
            <a:extLst>
              <a:ext uri="{FF2B5EF4-FFF2-40B4-BE49-F238E27FC236}">
                <a16:creationId xmlns:a16="http://schemas.microsoft.com/office/drawing/2014/main" id="{61685AB7-43CC-4C05-AF74-D8952ED41F73}"/>
              </a:ext>
            </a:extLst>
          </p:cNvPr>
          <p:cNvSpPr/>
          <p:nvPr/>
        </p:nvSpPr>
        <p:spPr>
          <a:xfrm flipH="1">
            <a:off x="5952031" y="2443142"/>
            <a:ext cx="2834049" cy="1056986"/>
          </a:xfrm>
          <a:prstGeom prst="chevron">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1" name="سهم: بشكل رتبة عسكرية 30">
            <a:extLst>
              <a:ext uri="{FF2B5EF4-FFF2-40B4-BE49-F238E27FC236}">
                <a16:creationId xmlns:a16="http://schemas.microsoft.com/office/drawing/2014/main" id="{1E3A6FDC-2985-49E3-910A-95C7DFE0205A}"/>
              </a:ext>
            </a:extLst>
          </p:cNvPr>
          <p:cNvSpPr/>
          <p:nvPr/>
        </p:nvSpPr>
        <p:spPr>
          <a:xfrm flipH="1">
            <a:off x="3405921" y="2443142"/>
            <a:ext cx="2834049" cy="1056986"/>
          </a:xfrm>
          <a:prstGeom prst="chevron">
            <a:avLst/>
          </a:pr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4" name="سهم: بشكل رتبة عسكرية 33">
            <a:extLst>
              <a:ext uri="{FF2B5EF4-FFF2-40B4-BE49-F238E27FC236}">
                <a16:creationId xmlns:a16="http://schemas.microsoft.com/office/drawing/2014/main" id="{3A3AC464-86A7-40EB-9180-106031048E41}"/>
              </a:ext>
            </a:extLst>
          </p:cNvPr>
          <p:cNvSpPr/>
          <p:nvPr/>
        </p:nvSpPr>
        <p:spPr>
          <a:xfrm flipH="1">
            <a:off x="859810" y="2443142"/>
            <a:ext cx="2834049" cy="1056986"/>
          </a:xfrm>
          <a:prstGeom prst="chevron">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tx1"/>
              </a:solidFill>
            </a:endParaRPr>
          </a:p>
        </p:txBody>
      </p:sp>
      <p:sp>
        <p:nvSpPr>
          <p:cNvPr id="35" name="مربع نص 34">
            <a:extLst>
              <a:ext uri="{FF2B5EF4-FFF2-40B4-BE49-F238E27FC236}">
                <a16:creationId xmlns:a16="http://schemas.microsoft.com/office/drawing/2014/main" id="{FDF89AA6-CD05-4744-A15D-306975553BF4}"/>
              </a:ext>
            </a:extLst>
          </p:cNvPr>
          <p:cNvSpPr txBox="1"/>
          <p:nvPr/>
        </p:nvSpPr>
        <p:spPr>
          <a:xfrm>
            <a:off x="3858100" y="3785616"/>
            <a:ext cx="1929689" cy="1569660"/>
          </a:xfrm>
          <a:prstGeom prst="rect">
            <a:avLst/>
          </a:prstGeom>
          <a:noFill/>
        </p:spPr>
        <p:txBody>
          <a:bodyPr wrap="square" rtlCol="1">
            <a:spAutoFit/>
          </a:bodyPr>
          <a:lstStyle/>
          <a:p>
            <a:pPr algn="ctr"/>
            <a:r>
              <a:rPr lang="ar-SA" sz="2400" b="1" dirty="0">
                <a:solidFill>
                  <a:srgbClr val="4ABCEA"/>
                </a:solidFill>
              </a:rPr>
              <a:t>العنوان</a:t>
            </a:r>
            <a:endParaRPr lang="ar-SA" b="1" dirty="0">
              <a:solidFill>
                <a:srgbClr val="4ABCEA"/>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6" name="مربع نص 35">
            <a:extLst>
              <a:ext uri="{FF2B5EF4-FFF2-40B4-BE49-F238E27FC236}">
                <a16:creationId xmlns:a16="http://schemas.microsoft.com/office/drawing/2014/main" id="{DF404C61-7E06-4619-A0B5-A7F795B37452}"/>
              </a:ext>
            </a:extLst>
          </p:cNvPr>
          <p:cNvSpPr txBox="1"/>
          <p:nvPr/>
        </p:nvSpPr>
        <p:spPr>
          <a:xfrm>
            <a:off x="6285694" y="3785616"/>
            <a:ext cx="1929689" cy="1569660"/>
          </a:xfrm>
          <a:prstGeom prst="rect">
            <a:avLst/>
          </a:prstGeom>
          <a:noFill/>
        </p:spPr>
        <p:txBody>
          <a:bodyPr wrap="square" rtlCol="1">
            <a:spAutoFit/>
          </a:bodyPr>
          <a:lstStyle/>
          <a:p>
            <a:pPr algn="ctr"/>
            <a:r>
              <a:rPr lang="ar-SA" sz="2400" b="1" dirty="0">
                <a:solidFill>
                  <a:srgbClr val="FE7382"/>
                </a:solidFill>
              </a:rPr>
              <a:t>العنوان</a:t>
            </a:r>
            <a:endParaRPr lang="ar-SA" b="1" dirty="0">
              <a:solidFill>
                <a:srgbClr val="FE7382"/>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7" name="مربع نص 36">
            <a:extLst>
              <a:ext uri="{FF2B5EF4-FFF2-40B4-BE49-F238E27FC236}">
                <a16:creationId xmlns:a16="http://schemas.microsoft.com/office/drawing/2014/main" id="{89F4F917-FE09-4C79-9A0A-C591502B8645}"/>
              </a:ext>
            </a:extLst>
          </p:cNvPr>
          <p:cNvSpPr txBox="1"/>
          <p:nvPr/>
        </p:nvSpPr>
        <p:spPr>
          <a:xfrm>
            <a:off x="8950321" y="3785616"/>
            <a:ext cx="1929689" cy="1569660"/>
          </a:xfrm>
          <a:prstGeom prst="rect">
            <a:avLst/>
          </a:prstGeom>
          <a:noFill/>
        </p:spPr>
        <p:txBody>
          <a:bodyPr wrap="square" rtlCol="1">
            <a:spAutoFit/>
          </a:bodyPr>
          <a:lstStyle/>
          <a:p>
            <a:pPr algn="ctr" rtl="0"/>
            <a:r>
              <a:rPr lang="ar-SA" sz="2400" b="1" dirty="0">
                <a:solidFill>
                  <a:srgbClr val="FE7382"/>
                </a:solidFill>
              </a:rPr>
              <a:t>العنوان</a:t>
            </a:r>
            <a:endParaRPr lang="ar-SA" b="1" dirty="0">
              <a:solidFill>
                <a:srgbClr val="FE7382"/>
              </a:solidFill>
            </a:endParaRPr>
          </a:p>
          <a:p>
            <a:pPr algn="ctr" rtl="0"/>
            <a:r>
              <a:rPr lang="ar-SA" dirty="0">
                <a:solidFill>
                  <a:schemeClr val="tx1">
                    <a:lumMod val="75000"/>
                    <a:lumOff val="25000"/>
                  </a:schemeClr>
                </a:solidFill>
              </a:rPr>
              <a:t>هذا النص هو مثال لنص يمكن أن يستبدل في نفس المساحة</a:t>
            </a:r>
          </a:p>
        </p:txBody>
      </p:sp>
      <p:sp>
        <p:nvSpPr>
          <p:cNvPr id="32" name="شكل حر: شكل 31">
            <a:extLst>
              <a:ext uri="{FF2B5EF4-FFF2-40B4-BE49-F238E27FC236}">
                <a16:creationId xmlns:a16="http://schemas.microsoft.com/office/drawing/2014/main" id="{24523526-64CF-C78B-2DA5-B2C3E8D15877}"/>
              </a:ext>
            </a:extLst>
          </p:cNvPr>
          <p:cNvSpPr/>
          <p:nvPr/>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3" name="رسم 32" descr="حقن وريدي مع تعبئة خالصة">
            <a:extLst>
              <a:ext uri="{FF2B5EF4-FFF2-40B4-BE49-F238E27FC236}">
                <a16:creationId xmlns:a16="http://schemas.microsoft.com/office/drawing/2014/main" id="{83BEA57B-84AD-0704-C207-F367DBD83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6360" y="2534400"/>
            <a:ext cx="914400" cy="914400"/>
          </a:xfrm>
          <a:prstGeom prst="rect">
            <a:avLst/>
          </a:prstGeom>
        </p:spPr>
      </p:pic>
      <p:pic>
        <p:nvPicPr>
          <p:cNvPr id="41" name="رسم 40" descr="قناع N95 مع تعبئة خالصة">
            <a:extLst>
              <a:ext uri="{FF2B5EF4-FFF2-40B4-BE49-F238E27FC236}">
                <a16:creationId xmlns:a16="http://schemas.microsoft.com/office/drawing/2014/main" id="{CC0AE445-CB98-B66B-B9D0-DE04D2D7C9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8280" y="2554720"/>
            <a:ext cx="914400" cy="914400"/>
          </a:xfrm>
          <a:prstGeom prst="rect">
            <a:avLst/>
          </a:prstGeom>
        </p:spPr>
      </p:pic>
      <p:pic>
        <p:nvPicPr>
          <p:cNvPr id="42" name="رسم 41" descr="Face with mask مع تعبئة خالصة">
            <a:extLst>
              <a:ext uri="{FF2B5EF4-FFF2-40B4-BE49-F238E27FC236}">
                <a16:creationId xmlns:a16="http://schemas.microsoft.com/office/drawing/2014/main" id="{2F31710B-163E-812A-E44B-D2CAF92DD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7320" y="2473440"/>
            <a:ext cx="914400" cy="914400"/>
          </a:xfrm>
          <a:prstGeom prst="rect">
            <a:avLst/>
          </a:prstGeom>
        </p:spPr>
      </p:pic>
      <p:pic>
        <p:nvPicPr>
          <p:cNvPr id="43" name="رسم 42" descr="سيارة إسعاف مع تعبئة خالصة">
            <a:extLst>
              <a:ext uri="{FF2B5EF4-FFF2-40B4-BE49-F238E27FC236}">
                <a16:creationId xmlns:a16="http://schemas.microsoft.com/office/drawing/2014/main" id="{0F2623D2-B2CE-8DCC-A384-138F1D653B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04775" y="2549640"/>
            <a:ext cx="914400" cy="914400"/>
          </a:xfrm>
          <a:prstGeom prst="rect">
            <a:avLst/>
          </a:prstGeom>
        </p:spPr>
      </p:pic>
    </p:spTree>
    <p:extLst>
      <p:ext uri="{BB962C8B-B14F-4D97-AF65-F5344CB8AC3E}">
        <p14:creationId xmlns:p14="http://schemas.microsoft.com/office/powerpoint/2010/main" val="48157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ربع نص 20">
            <a:extLst>
              <a:ext uri="{FF2B5EF4-FFF2-40B4-BE49-F238E27FC236}">
                <a16:creationId xmlns:a16="http://schemas.microsoft.com/office/drawing/2014/main" id="{1945A792-76A6-4DD6-8C63-089FFD326967}"/>
              </a:ext>
            </a:extLst>
          </p:cNvPr>
          <p:cNvSpPr txBox="1"/>
          <p:nvPr/>
        </p:nvSpPr>
        <p:spPr>
          <a:xfrm>
            <a:off x="1197617" y="1877221"/>
            <a:ext cx="4238765" cy="769441"/>
          </a:xfrm>
          <a:prstGeom prst="rect">
            <a:avLst/>
          </a:prstGeom>
          <a:noFill/>
        </p:spPr>
        <p:txBody>
          <a:bodyPr wrap="square" rtlCol="1">
            <a:spAutoFit/>
          </a:bodyPr>
          <a:lstStyle/>
          <a:p>
            <a:r>
              <a:rPr lang="ar-SA" sz="4400" b="1" dirty="0">
                <a:solidFill>
                  <a:schemeClr val="tx1">
                    <a:lumMod val="75000"/>
                    <a:lumOff val="25000"/>
                  </a:schemeClr>
                </a:solidFill>
              </a:rPr>
              <a:t>عنوان الشريحة</a:t>
            </a:r>
          </a:p>
        </p:txBody>
      </p:sp>
      <p:sp>
        <p:nvSpPr>
          <p:cNvPr id="22" name="مربع نص 21">
            <a:extLst>
              <a:ext uri="{FF2B5EF4-FFF2-40B4-BE49-F238E27FC236}">
                <a16:creationId xmlns:a16="http://schemas.microsoft.com/office/drawing/2014/main" id="{043B0586-49BF-4B88-8451-D53E4B3D8876}"/>
              </a:ext>
            </a:extLst>
          </p:cNvPr>
          <p:cNvSpPr txBox="1"/>
          <p:nvPr/>
        </p:nvSpPr>
        <p:spPr>
          <a:xfrm>
            <a:off x="1197617" y="3195843"/>
            <a:ext cx="4238765" cy="1754326"/>
          </a:xfrm>
          <a:prstGeom prst="rect">
            <a:avLst/>
          </a:prstGeom>
          <a:noFill/>
        </p:spPr>
        <p:txBody>
          <a:bodyPr wrap="square" rtlCol="1">
            <a:spAutoFit/>
          </a:bodyPr>
          <a:lstStyle/>
          <a:p>
            <a:pPr algn="r"/>
            <a:r>
              <a:rPr lang="ar-SA" dirty="0">
                <a:solidFill>
                  <a:schemeClr val="tx1">
                    <a:lumMod val="75000"/>
                    <a:lumOff val="25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26" name="مستطيل: زوايا علوية مستديرة 25">
            <a:extLst>
              <a:ext uri="{FF2B5EF4-FFF2-40B4-BE49-F238E27FC236}">
                <a16:creationId xmlns:a16="http://schemas.microsoft.com/office/drawing/2014/main" id="{1D8E23EA-94D2-424A-9D9E-39BEADBC1526}"/>
              </a:ext>
            </a:extLst>
          </p:cNvPr>
          <p:cNvSpPr/>
          <p:nvPr/>
        </p:nvSpPr>
        <p:spPr>
          <a:xfrm rot="16200000" flipH="1">
            <a:off x="5720087" y="386079"/>
            <a:ext cx="6858001" cy="6085843"/>
          </a:xfrm>
          <a:prstGeom prst="round2SameRect">
            <a:avLst>
              <a:gd name="adj1" fmla="val 0"/>
              <a:gd name="adj2" fmla="val 0"/>
            </a:avLst>
          </a:prstGeom>
          <a:gradFill flip="none" rotWithShape="1">
            <a:gsLst>
              <a:gs pos="100000">
                <a:srgbClr val="02C4E0"/>
              </a:gs>
              <a:gs pos="0">
                <a:srgbClr val="1AADE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46" name="شكل بيضاوي 45">
            <a:extLst>
              <a:ext uri="{FF2B5EF4-FFF2-40B4-BE49-F238E27FC236}">
                <a16:creationId xmlns:a16="http://schemas.microsoft.com/office/drawing/2014/main" id="{AB69A438-D397-493B-B3E3-A729229AEF1E}"/>
              </a:ext>
            </a:extLst>
          </p:cNvPr>
          <p:cNvSpPr/>
          <p:nvPr/>
        </p:nvSpPr>
        <p:spPr>
          <a:xfrm>
            <a:off x="7168493" y="1402081"/>
            <a:ext cx="4029873" cy="3992880"/>
          </a:xfrm>
          <a:prstGeom prst="ellipse">
            <a:avLst/>
          </a:prstGeom>
          <a:blipFill dpi="0" rotWithShape="1">
            <a:blip r:embed="rId3"/>
            <a:srcRect/>
            <a:stretch>
              <a:fillRect l="-26" t="-7391" r="-9574" b="-276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a:extLst>
              <a:ext uri="{FF2B5EF4-FFF2-40B4-BE49-F238E27FC236}">
                <a16:creationId xmlns:a16="http://schemas.microsoft.com/office/drawing/2014/main" id="{A6501F4C-9331-B003-C742-E4ACEF7784B2}"/>
              </a:ext>
            </a:extLst>
          </p:cNvPr>
          <p:cNvSpPr txBox="1"/>
          <p:nvPr/>
        </p:nvSpPr>
        <p:spPr>
          <a:xfrm>
            <a:off x="1141978" y="2478589"/>
            <a:ext cx="4238765" cy="523220"/>
          </a:xfrm>
          <a:prstGeom prst="rect">
            <a:avLst/>
          </a:prstGeom>
          <a:noFill/>
        </p:spPr>
        <p:txBody>
          <a:bodyPr wrap="square" rtlCol="1">
            <a:spAutoFit/>
          </a:bodyPr>
          <a:lstStyle/>
          <a:p>
            <a:pPr rtl="0"/>
            <a:r>
              <a:rPr lang="ar-SA" sz="2800" dirty="0">
                <a:solidFill>
                  <a:srgbClr val="19B2E3"/>
                </a:solidFill>
              </a:rPr>
              <a:t>عنوان فرعي</a:t>
            </a:r>
          </a:p>
        </p:txBody>
      </p:sp>
      <p:sp>
        <p:nvSpPr>
          <p:cNvPr id="38" name="شكل حر: شكل 37">
            <a:extLst>
              <a:ext uri="{FF2B5EF4-FFF2-40B4-BE49-F238E27FC236}">
                <a16:creationId xmlns:a16="http://schemas.microsoft.com/office/drawing/2014/main" id="{8402D312-D752-4BFC-9BB9-F069C9206E4D}"/>
              </a:ext>
            </a:extLst>
          </p:cNvPr>
          <p:cNvSpPr/>
          <p:nvPr/>
        </p:nvSpPr>
        <p:spPr>
          <a:xfrm flipH="1">
            <a:off x="0" y="6274105"/>
            <a:ext cx="12192000" cy="401320"/>
          </a:xfrm>
          <a:custGeom>
            <a:avLst/>
            <a:gdLst>
              <a:gd name="connsiteX0" fmla="*/ 0 w 11785600"/>
              <a:gd name="connsiteY0" fmla="*/ 1320800 h 4033520"/>
              <a:gd name="connsiteX1" fmla="*/ 2011680 w 11785600"/>
              <a:gd name="connsiteY1" fmla="*/ 1320800 h 4033520"/>
              <a:gd name="connsiteX2" fmla="*/ 2235200 w 11785600"/>
              <a:gd name="connsiteY2" fmla="*/ 2722880 h 4033520"/>
              <a:gd name="connsiteX3" fmla="*/ 2458720 w 11785600"/>
              <a:gd name="connsiteY3" fmla="*/ 1076960 h 4033520"/>
              <a:gd name="connsiteX4" fmla="*/ 2854960 w 11785600"/>
              <a:gd name="connsiteY4" fmla="*/ 4033520 h 4033520"/>
              <a:gd name="connsiteX5" fmla="*/ 3108960 w 11785600"/>
              <a:gd name="connsiteY5" fmla="*/ 0 h 4033520"/>
              <a:gd name="connsiteX6" fmla="*/ 3606800 w 11785600"/>
              <a:gd name="connsiteY6" fmla="*/ 1391920 h 4033520"/>
              <a:gd name="connsiteX7" fmla="*/ 11785600 w 11785600"/>
              <a:gd name="connsiteY7" fmla="*/ 1391920 h 4033520"/>
              <a:gd name="connsiteX0" fmla="*/ 0 w 69003712"/>
              <a:gd name="connsiteY0" fmla="*/ 1320800 h 4033520"/>
              <a:gd name="connsiteX1" fmla="*/ 2011680 w 69003712"/>
              <a:gd name="connsiteY1" fmla="*/ 1320800 h 4033520"/>
              <a:gd name="connsiteX2" fmla="*/ 2235200 w 69003712"/>
              <a:gd name="connsiteY2" fmla="*/ 2722880 h 4033520"/>
              <a:gd name="connsiteX3" fmla="*/ 2458720 w 69003712"/>
              <a:gd name="connsiteY3" fmla="*/ 1076960 h 4033520"/>
              <a:gd name="connsiteX4" fmla="*/ 2854960 w 69003712"/>
              <a:gd name="connsiteY4" fmla="*/ 4033520 h 4033520"/>
              <a:gd name="connsiteX5" fmla="*/ 3108960 w 69003712"/>
              <a:gd name="connsiteY5" fmla="*/ 0 h 4033520"/>
              <a:gd name="connsiteX6" fmla="*/ 3606800 w 69003712"/>
              <a:gd name="connsiteY6" fmla="*/ 1391920 h 4033520"/>
              <a:gd name="connsiteX7" fmla="*/ 69003712 w 69003712"/>
              <a:gd name="connsiteY7" fmla="*/ 1624594 h 4033520"/>
              <a:gd name="connsiteX0" fmla="*/ 0 w 68866005"/>
              <a:gd name="connsiteY0" fmla="*/ 1320800 h 4033520"/>
              <a:gd name="connsiteX1" fmla="*/ 2011680 w 68866005"/>
              <a:gd name="connsiteY1" fmla="*/ 1320800 h 4033520"/>
              <a:gd name="connsiteX2" fmla="*/ 2235200 w 68866005"/>
              <a:gd name="connsiteY2" fmla="*/ 2722880 h 4033520"/>
              <a:gd name="connsiteX3" fmla="*/ 2458720 w 68866005"/>
              <a:gd name="connsiteY3" fmla="*/ 1076960 h 4033520"/>
              <a:gd name="connsiteX4" fmla="*/ 2854960 w 68866005"/>
              <a:gd name="connsiteY4" fmla="*/ 4033520 h 4033520"/>
              <a:gd name="connsiteX5" fmla="*/ 3108960 w 68866005"/>
              <a:gd name="connsiteY5" fmla="*/ 0 h 4033520"/>
              <a:gd name="connsiteX6" fmla="*/ 3606800 w 68866005"/>
              <a:gd name="connsiteY6" fmla="*/ 1391920 h 4033520"/>
              <a:gd name="connsiteX7" fmla="*/ 68866005 w 68866005"/>
              <a:gd name="connsiteY7" fmla="*/ 1042934 h 4033520"/>
              <a:gd name="connsiteX0" fmla="*/ 0 w 68918312"/>
              <a:gd name="connsiteY0" fmla="*/ 1320800 h 4033520"/>
              <a:gd name="connsiteX1" fmla="*/ 2011680 w 68918312"/>
              <a:gd name="connsiteY1" fmla="*/ 1320800 h 4033520"/>
              <a:gd name="connsiteX2" fmla="*/ 2235200 w 68918312"/>
              <a:gd name="connsiteY2" fmla="*/ 2722880 h 4033520"/>
              <a:gd name="connsiteX3" fmla="*/ 2458720 w 68918312"/>
              <a:gd name="connsiteY3" fmla="*/ 1076960 h 4033520"/>
              <a:gd name="connsiteX4" fmla="*/ 2854960 w 68918312"/>
              <a:gd name="connsiteY4" fmla="*/ 4033520 h 4033520"/>
              <a:gd name="connsiteX5" fmla="*/ 3108960 w 68918312"/>
              <a:gd name="connsiteY5" fmla="*/ 0 h 4033520"/>
              <a:gd name="connsiteX6" fmla="*/ 3606800 w 68918312"/>
              <a:gd name="connsiteY6" fmla="*/ 1391920 h 4033520"/>
              <a:gd name="connsiteX7" fmla="*/ 68918312 w 68918312"/>
              <a:gd name="connsiteY7" fmla="*/ 1396415 h 40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18312" h="4033520">
                <a:moveTo>
                  <a:pt x="0" y="1320800"/>
                </a:moveTo>
                <a:lnTo>
                  <a:pt x="2011680" y="1320800"/>
                </a:lnTo>
                <a:lnTo>
                  <a:pt x="2235200" y="2722880"/>
                </a:lnTo>
                <a:lnTo>
                  <a:pt x="2458720" y="1076960"/>
                </a:lnTo>
                <a:lnTo>
                  <a:pt x="2854960" y="4033520"/>
                </a:lnTo>
                <a:lnTo>
                  <a:pt x="3108960" y="0"/>
                </a:lnTo>
                <a:lnTo>
                  <a:pt x="3606800" y="1391920"/>
                </a:lnTo>
                <a:lnTo>
                  <a:pt x="68918312" y="1396415"/>
                </a:lnTo>
              </a:path>
            </a:pathLst>
          </a:custGeom>
          <a:noFill/>
          <a:ln w="28575">
            <a:solidFill>
              <a:srgbClr val="87D3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4625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مجموعة 67">
            <a:extLst>
              <a:ext uri="{FF2B5EF4-FFF2-40B4-BE49-F238E27FC236}">
                <a16:creationId xmlns:a16="http://schemas.microsoft.com/office/drawing/2014/main" id="{E1602351-DDA9-46BD-AD70-C5B249D47BC3}"/>
              </a:ext>
            </a:extLst>
          </p:cNvPr>
          <p:cNvGrpSpPr/>
          <p:nvPr/>
        </p:nvGrpSpPr>
        <p:grpSpPr>
          <a:xfrm>
            <a:off x="3962158" y="1903838"/>
            <a:ext cx="1666756" cy="1846177"/>
            <a:chOff x="3962158" y="1903838"/>
            <a:chExt cx="1666756" cy="1846177"/>
          </a:xfrm>
        </p:grpSpPr>
        <p:sp>
          <p:nvSpPr>
            <p:cNvPr id="52" name="شكل حر: شكل 51">
              <a:extLst>
                <a:ext uri="{FF2B5EF4-FFF2-40B4-BE49-F238E27FC236}">
                  <a16:creationId xmlns:a16="http://schemas.microsoft.com/office/drawing/2014/main" id="{A25D42CD-7E3C-4561-BFED-E54ABB4D4F82}"/>
                </a:ext>
              </a:extLst>
            </p:cNvPr>
            <p:cNvSpPr/>
            <p:nvPr/>
          </p:nvSpPr>
          <p:spPr>
            <a:xfrm>
              <a:off x="3962158" y="1903838"/>
              <a:ext cx="1666756" cy="1846177"/>
            </a:xfrm>
            <a:custGeom>
              <a:avLst/>
              <a:gdLst>
                <a:gd name="connsiteX0" fmla="*/ 833378 w 1666756"/>
                <a:gd name="connsiteY0" fmla="*/ 0 h 1846177"/>
                <a:gd name="connsiteX1" fmla="*/ 1666756 w 1666756"/>
                <a:gd name="connsiteY1" fmla="*/ 833378 h 1846177"/>
                <a:gd name="connsiteX2" fmla="*/ 1157766 w 1666756"/>
                <a:gd name="connsiteY2" fmla="*/ 1601265 h 1846177"/>
                <a:gd name="connsiteX3" fmla="*/ 1034239 w 1666756"/>
                <a:gd name="connsiteY3" fmla="*/ 1639610 h 1846177"/>
                <a:gd name="connsiteX4" fmla="*/ 827673 w 1666756"/>
                <a:gd name="connsiteY4" fmla="*/ 1846177 h 1846177"/>
                <a:gd name="connsiteX5" fmla="*/ 620301 w 1666756"/>
                <a:gd name="connsiteY5" fmla="*/ 1638806 h 1846177"/>
                <a:gd name="connsiteX6" fmla="*/ 629394 w 1666756"/>
                <a:gd name="connsiteY6" fmla="*/ 1638641 h 1846177"/>
                <a:gd name="connsiteX7" fmla="*/ 508990 w 1666756"/>
                <a:gd name="connsiteY7" fmla="*/ 1601265 h 1846177"/>
                <a:gd name="connsiteX8" fmla="*/ 0 w 1666756"/>
                <a:gd name="connsiteY8" fmla="*/ 833378 h 1846177"/>
                <a:gd name="connsiteX9" fmla="*/ 833378 w 1666756"/>
                <a:gd name="connsiteY9" fmla="*/ 0 h 18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756" h="1846177">
                  <a:moveTo>
                    <a:pt x="833378" y="0"/>
                  </a:moveTo>
                  <a:cubicBezTo>
                    <a:pt x="1293640" y="0"/>
                    <a:pt x="1666756" y="373116"/>
                    <a:pt x="1666756" y="833378"/>
                  </a:cubicBezTo>
                  <a:cubicBezTo>
                    <a:pt x="1666756" y="1178575"/>
                    <a:pt x="1456878" y="1474751"/>
                    <a:pt x="1157766" y="1601265"/>
                  </a:cubicBezTo>
                  <a:lnTo>
                    <a:pt x="1034239" y="1639610"/>
                  </a:lnTo>
                  <a:lnTo>
                    <a:pt x="827673" y="1846177"/>
                  </a:lnTo>
                  <a:lnTo>
                    <a:pt x="620301" y="1638806"/>
                  </a:lnTo>
                  <a:lnTo>
                    <a:pt x="629394" y="1638641"/>
                  </a:lnTo>
                  <a:lnTo>
                    <a:pt x="508990" y="1601265"/>
                  </a:lnTo>
                  <a:cubicBezTo>
                    <a:pt x="209878" y="1474751"/>
                    <a:pt x="0" y="1178575"/>
                    <a:pt x="0" y="833378"/>
                  </a:cubicBezTo>
                  <a:cubicBezTo>
                    <a:pt x="0" y="373116"/>
                    <a:pt x="373116" y="0"/>
                    <a:pt x="833378" y="0"/>
                  </a:cubicBezTo>
                  <a:close/>
                </a:path>
              </a:pathLst>
            </a:cu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64" name="شكل بيضاوي 63">
              <a:extLst>
                <a:ext uri="{FF2B5EF4-FFF2-40B4-BE49-F238E27FC236}">
                  <a16:creationId xmlns:a16="http://schemas.microsoft.com/office/drawing/2014/main" id="{6CB6ADAC-4CA5-4044-9A94-CDFBD35AACB7}"/>
                </a:ext>
              </a:extLst>
            </p:cNvPr>
            <p:cNvSpPr/>
            <p:nvPr/>
          </p:nvSpPr>
          <p:spPr>
            <a:xfrm>
              <a:off x="4028719" y="1993348"/>
              <a:ext cx="1510497" cy="1510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7" name="مجموعة 66">
            <a:extLst>
              <a:ext uri="{FF2B5EF4-FFF2-40B4-BE49-F238E27FC236}">
                <a16:creationId xmlns:a16="http://schemas.microsoft.com/office/drawing/2014/main" id="{BE6FDFF0-8C63-420A-8356-667994D40870}"/>
              </a:ext>
            </a:extLst>
          </p:cNvPr>
          <p:cNvGrpSpPr/>
          <p:nvPr/>
        </p:nvGrpSpPr>
        <p:grpSpPr>
          <a:xfrm>
            <a:off x="6396461" y="1903838"/>
            <a:ext cx="1666756" cy="1846177"/>
            <a:chOff x="6396461" y="1903838"/>
            <a:chExt cx="1666756" cy="1846177"/>
          </a:xfrm>
        </p:grpSpPr>
        <p:sp>
          <p:nvSpPr>
            <p:cNvPr id="55" name="شكل حر: شكل 54">
              <a:extLst>
                <a:ext uri="{FF2B5EF4-FFF2-40B4-BE49-F238E27FC236}">
                  <a16:creationId xmlns:a16="http://schemas.microsoft.com/office/drawing/2014/main" id="{6222CB7B-3BB4-42C1-93EE-A551899B4018}"/>
                </a:ext>
              </a:extLst>
            </p:cNvPr>
            <p:cNvSpPr/>
            <p:nvPr/>
          </p:nvSpPr>
          <p:spPr>
            <a:xfrm>
              <a:off x="6396461" y="1903838"/>
              <a:ext cx="1666756" cy="1846177"/>
            </a:xfrm>
            <a:custGeom>
              <a:avLst/>
              <a:gdLst>
                <a:gd name="connsiteX0" fmla="*/ 833378 w 1666756"/>
                <a:gd name="connsiteY0" fmla="*/ 0 h 1846177"/>
                <a:gd name="connsiteX1" fmla="*/ 1666756 w 1666756"/>
                <a:gd name="connsiteY1" fmla="*/ 833378 h 1846177"/>
                <a:gd name="connsiteX2" fmla="*/ 1157766 w 1666756"/>
                <a:gd name="connsiteY2" fmla="*/ 1601265 h 1846177"/>
                <a:gd name="connsiteX3" fmla="*/ 1034239 w 1666756"/>
                <a:gd name="connsiteY3" fmla="*/ 1639610 h 1846177"/>
                <a:gd name="connsiteX4" fmla="*/ 827673 w 1666756"/>
                <a:gd name="connsiteY4" fmla="*/ 1846177 h 1846177"/>
                <a:gd name="connsiteX5" fmla="*/ 620301 w 1666756"/>
                <a:gd name="connsiteY5" fmla="*/ 1638806 h 1846177"/>
                <a:gd name="connsiteX6" fmla="*/ 629394 w 1666756"/>
                <a:gd name="connsiteY6" fmla="*/ 1638641 h 1846177"/>
                <a:gd name="connsiteX7" fmla="*/ 508990 w 1666756"/>
                <a:gd name="connsiteY7" fmla="*/ 1601265 h 1846177"/>
                <a:gd name="connsiteX8" fmla="*/ 0 w 1666756"/>
                <a:gd name="connsiteY8" fmla="*/ 833378 h 1846177"/>
                <a:gd name="connsiteX9" fmla="*/ 833378 w 1666756"/>
                <a:gd name="connsiteY9" fmla="*/ 0 h 18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756" h="1846177">
                  <a:moveTo>
                    <a:pt x="833378" y="0"/>
                  </a:moveTo>
                  <a:cubicBezTo>
                    <a:pt x="1293640" y="0"/>
                    <a:pt x="1666756" y="373116"/>
                    <a:pt x="1666756" y="833378"/>
                  </a:cubicBezTo>
                  <a:cubicBezTo>
                    <a:pt x="1666756" y="1178575"/>
                    <a:pt x="1456878" y="1474751"/>
                    <a:pt x="1157766" y="1601265"/>
                  </a:cubicBezTo>
                  <a:lnTo>
                    <a:pt x="1034239" y="1639610"/>
                  </a:lnTo>
                  <a:lnTo>
                    <a:pt x="827673" y="1846177"/>
                  </a:lnTo>
                  <a:lnTo>
                    <a:pt x="620301" y="1638806"/>
                  </a:lnTo>
                  <a:lnTo>
                    <a:pt x="629394" y="1638641"/>
                  </a:lnTo>
                  <a:lnTo>
                    <a:pt x="508990" y="1601265"/>
                  </a:lnTo>
                  <a:cubicBezTo>
                    <a:pt x="209878" y="1474751"/>
                    <a:pt x="0" y="1178575"/>
                    <a:pt x="0" y="833378"/>
                  </a:cubicBezTo>
                  <a:cubicBezTo>
                    <a:pt x="0" y="373116"/>
                    <a:pt x="373116" y="0"/>
                    <a:pt x="833378" y="0"/>
                  </a:cubicBezTo>
                  <a:close/>
                </a:path>
              </a:pathLst>
            </a:custGeom>
            <a:solidFill>
              <a:srgbClr val="87D3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5" name="شكل بيضاوي 64">
              <a:extLst>
                <a:ext uri="{FF2B5EF4-FFF2-40B4-BE49-F238E27FC236}">
                  <a16:creationId xmlns:a16="http://schemas.microsoft.com/office/drawing/2014/main" id="{6B8E325D-F174-4412-B9E6-28E48EECAB8B}"/>
                </a:ext>
              </a:extLst>
            </p:cNvPr>
            <p:cNvSpPr/>
            <p:nvPr/>
          </p:nvSpPr>
          <p:spPr>
            <a:xfrm>
              <a:off x="6474590" y="1993348"/>
              <a:ext cx="1510497" cy="1510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BAED394C-8D6A-4B2E-BDCD-96BED063A700}"/>
              </a:ext>
            </a:extLst>
          </p:cNvPr>
          <p:cNvGrpSpPr/>
          <p:nvPr/>
        </p:nvGrpSpPr>
        <p:grpSpPr>
          <a:xfrm>
            <a:off x="9081786" y="1903838"/>
            <a:ext cx="1666756" cy="1846177"/>
            <a:chOff x="9081786" y="1903838"/>
            <a:chExt cx="1666756" cy="1846177"/>
          </a:xfrm>
        </p:grpSpPr>
        <p:sp>
          <p:nvSpPr>
            <p:cNvPr id="58" name="شكل حر: شكل 57">
              <a:extLst>
                <a:ext uri="{FF2B5EF4-FFF2-40B4-BE49-F238E27FC236}">
                  <a16:creationId xmlns:a16="http://schemas.microsoft.com/office/drawing/2014/main" id="{58EE34AD-BFC8-472F-90B8-85D31C4FB5F3}"/>
                </a:ext>
              </a:extLst>
            </p:cNvPr>
            <p:cNvSpPr/>
            <p:nvPr/>
          </p:nvSpPr>
          <p:spPr>
            <a:xfrm>
              <a:off x="9081786" y="1903838"/>
              <a:ext cx="1666756" cy="1846177"/>
            </a:xfrm>
            <a:custGeom>
              <a:avLst/>
              <a:gdLst>
                <a:gd name="connsiteX0" fmla="*/ 833378 w 1666756"/>
                <a:gd name="connsiteY0" fmla="*/ 0 h 1846177"/>
                <a:gd name="connsiteX1" fmla="*/ 1666756 w 1666756"/>
                <a:gd name="connsiteY1" fmla="*/ 833378 h 1846177"/>
                <a:gd name="connsiteX2" fmla="*/ 1157766 w 1666756"/>
                <a:gd name="connsiteY2" fmla="*/ 1601265 h 1846177"/>
                <a:gd name="connsiteX3" fmla="*/ 1034239 w 1666756"/>
                <a:gd name="connsiteY3" fmla="*/ 1639610 h 1846177"/>
                <a:gd name="connsiteX4" fmla="*/ 827673 w 1666756"/>
                <a:gd name="connsiteY4" fmla="*/ 1846177 h 1846177"/>
                <a:gd name="connsiteX5" fmla="*/ 620301 w 1666756"/>
                <a:gd name="connsiteY5" fmla="*/ 1638806 h 1846177"/>
                <a:gd name="connsiteX6" fmla="*/ 629394 w 1666756"/>
                <a:gd name="connsiteY6" fmla="*/ 1638641 h 1846177"/>
                <a:gd name="connsiteX7" fmla="*/ 508990 w 1666756"/>
                <a:gd name="connsiteY7" fmla="*/ 1601265 h 1846177"/>
                <a:gd name="connsiteX8" fmla="*/ 0 w 1666756"/>
                <a:gd name="connsiteY8" fmla="*/ 833378 h 1846177"/>
                <a:gd name="connsiteX9" fmla="*/ 833378 w 1666756"/>
                <a:gd name="connsiteY9" fmla="*/ 0 h 18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756" h="1846177">
                  <a:moveTo>
                    <a:pt x="833378" y="0"/>
                  </a:moveTo>
                  <a:cubicBezTo>
                    <a:pt x="1293640" y="0"/>
                    <a:pt x="1666756" y="373116"/>
                    <a:pt x="1666756" y="833378"/>
                  </a:cubicBezTo>
                  <a:cubicBezTo>
                    <a:pt x="1666756" y="1178575"/>
                    <a:pt x="1456878" y="1474751"/>
                    <a:pt x="1157766" y="1601265"/>
                  </a:cubicBezTo>
                  <a:lnTo>
                    <a:pt x="1034239" y="1639610"/>
                  </a:lnTo>
                  <a:lnTo>
                    <a:pt x="827673" y="1846177"/>
                  </a:lnTo>
                  <a:lnTo>
                    <a:pt x="620301" y="1638806"/>
                  </a:lnTo>
                  <a:lnTo>
                    <a:pt x="629394" y="1638641"/>
                  </a:lnTo>
                  <a:lnTo>
                    <a:pt x="508990" y="1601265"/>
                  </a:lnTo>
                  <a:cubicBezTo>
                    <a:pt x="209878" y="1474751"/>
                    <a:pt x="0" y="1178575"/>
                    <a:pt x="0" y="833378"/>
                  </a:cubicBezTo>
                  <a:cubicBezTo>
                    <a:pt x="0" y="373116"/>
                    <a:pt x="373116" y="0"/>
                    <a:pt x="833378" y="0"/>
                  </a:cubicBez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66" name="شكل بيضاوي 65">
              <a:extLst>
                <a:ext uri="{FF2B5EF4-FFF2-40B4-BE49-F238E27FC236}">
                  <a16:creationId xmlns:a16="http://schemas.microsoft.com/office/drawing/2014/main" id="{76BAF4CB-E69C-457D-B087-07CAB50F7694}"/>
                </a:ext>
              </a:extLst>
            </p:cNvPr>
            <p:cNvSpPr/>
            <p:nvPr/>
          </p:nvSpPr>
          <p:spPr>
            <a:xfrm>
              <a:off x="9159915" y="1993348"/>
              <a:ext cx="1510497" cy="1510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5" name="مربع نص 14">
            <a:extLst>
              <a:ext uri="{FF2B5EF4-FFF2-40B4-BE49-F238E27FC236}">
                <a16:creationId xmlns:a16="http://schemas.microsoft.com/office/drawing/2014/main" id="{B67BC812-AA3E-4301-9323-50F1D4149F17}"/>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27" name="مربع نص 26">
            <a:extLst>
              <a:ext uri="{FF2B5EF4-FFF2-40B4-BE49-F238E27FC236}">
                <a16:creationId xmlns:a16="http://schemas.microsoft.com/office/drawing/2014/main" id="{9B601331-2392-4654-AD62-C8CF010E95BC}"/>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sp>
        <p:nvSpPr>
          <p:cNvPr id="28" name="مربع نص 27">
            <a:extLst>
              <a:ext uri="{FF2B5EF4-FFF2-40B4-BE49-F238E27FC236}">
                <a16:creationId xmlns:a16="http://schemas.microsoft.com/office/drawing/2014/main" id="{D92C063D-7D5B-4FF6-B968-DD87B4CDD7F3}"/>
              </a:ext>
            </a:extLst>
          </p:cNvPr>
          <p:cNvSpPr txBox="1"/>
          <p:nvPr/>
        </p:nvSpPr>
        <p:spPr>
          <a:xfrm>
            <a:off x="1172327" y="4218393"/>
            <a:ext cx="1929689" cy="1569660"/>
          </a:xfrm>
          <a:prstGeom prst="rect">
            <a:avLst/>
          </a:prstGeom>
          <a:noFill/>
        </p:spPr>
        <p:txBody>
          <a:bodyPr wrap="square" rtlCol="1">
            <a:spAutoFit/>
          </a:bodyPr>
          <a:lstStyle/>
          <a:p>
            <a:pPr algn="ctr"/>
            <a:r>
              <a:rPr lang="ar-SA" sz="2400" b="1" dirty="0">
                <a:solidFill>
                  <a:srgbClr val="FE7382"/>
                </a:solidFill>
              </a:rPr>
              <a:t>العنوان</a:t>
            </a:r>
            <a:endParaRPr lang="ar-SA" b="1" dirty="0">
              <a:solidFill>
                <a:srgbClr val="FE7382"/>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5" name="مربع نص 34">
            <a:extLst>
              <a:ext uri="{FF2B5EF4-FFF2-40B4-BE49-F238E27FC236}">
                <a16:creationId xmlns:a16="http://schemas.microsoft.com/office/drawing/2014/main" id="{FDF89AA6-CD05-4744-A15D-306975553BF4}"/>
              </a:ext>
            </a:extLst>
          </p:cNvPr>
          <p:cNvSpPr txBox="1"/>
          <p:nvPr/>
        </p:nvSpPr>
        <p:spPr>
          <a:xfrm>
            <a:off x="3858100" y="4218393"/>
            <a:ext cx="1929689" cy="1569660"/>
          </a:xfrm>
          <a:prstGeom prst="rect">
            <a:avLst/>
          </a:prstGeom>
          <a:noFill/>
        </p:spPr>
        <p:txBody>
          <a:bodyPr wrap="square" rtlCol="1">
            <a:spAutoFit/>
          </a:bodyPr>
          <a:lstStyle/>
          <a:p>
            <a:pPr algn="ctr"/>
            <a:r>
              <a:rPr lang="ar-SA" sz="2400" b="1" dirty="0">
                <a:solidFill>
                  <a:srgbClr val="4ABCEA"/>
                </a:solidFill>
              </a:rPr>
              <a:t>العنوان</a:t>
            </a:r>
            <a:endParaRPr lang="ar-SA" b="1" dirty="0">
              <a:solidFill>
                <a:srgbClr val="4ABCEA"/>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6" name="مربع نص 35">
            <a:extLst>
              <a:ext uri="{FF2B5EF4-FFF2-40B4-BE49-F238E27FC236}">
                <a16:creationId xmlns:a16="http://schemas.microsoft.com/office/drawing/2014/main" id="{DF404C61-7E06-4619-A0B5-A7F795B37452}"/>
              </a:ext>
            </a:extLst>
          </p:cNvPr>
          <p:cNvSpPr txBox="1"/>
          <p:nvPr/>
        </p:nvSpPr>
        <p:spPr>
          <a:xfrm>
            <a:off x="6285694" y="4218393"/>
            <a:ext cx="1929689" cy="1569660"/>
          </a:xfrm>
          <a:prstGeom prst="rect">
            <a:avLst/>
          </a:prstGeom>
          <a:noFill/>
        </p:spPr>
        <p:txBody>
          <a:bodyPr wrap="square" rtlCol="1">
            <a:spAutoFit/>
          </a:bodyPr>
          <a:lstStyle/>
          <a:p>
            <a:pPr algn="ctr"/>
            <a:r>
              <a:rPr lang="ar-SA" sz="2400" b="1" dirty="0">
                <a:solidFill>
                  <a:srgbClr val="87D3F1"/>
                </a:solidFill>
              </a:rPr>
              <a:t>العنوان</a:t>
            </a:r>
            <a:endParaRPr lang="ar-SA" b="1" dirty="0">
              <a:solidFill>
                <a:srgbClr val="87D3F1"/>
              </a:solidFill>
            </a:endParaRPr>
          </a:p>
          <a:p>
            <a:pPr algn="ctr"/>
            <a:r>
              <a:rPr lang="ar-SA" dirty="0">
                <a:solidFill>
                  <a:schemeClr val="tx1">
                    <a:lumMod val="75000"/>
                    <a:lumOff val="25000"/>
                  </a:schemeClr>
                </a:solidFill>
              </a:rPr>
              <a:t>هذا النص هو مثال لنص يمكن أن يستبدل في نفس المساحة</a:t>
            </a:r>
          </a:p>
        </p:txBody>
      </p:sp>
      <p:sp>
        <p:nvSpPr>
          <p:cNvPr id="37" name="مربع نص 36">
            <a:extLst>
              <a:ext uri="{FF2B5EF4-FFF2-40B4-BE49-F238E27FC236}">
                <a16:creationId xmlns:a16="http://schemas.microsoft.com/office/drawing/2014/main" id="{89F4F917-FE09-4C79-9A0A-C591502B8645}"/>
              </a:ext>
            </a:extLst>
          </p:cNvPr>
          <p:cNvSpPr txBox="1"/>
          <p:nvPr/>
        </p:nvSpPr>
        <p:spPr>
          <a:xfrm>
            <a:off x="8950321" y="4218393"/>
            <a:ext cx="1929689" cy="1569660"/>
          </a:xfrm>
          <a:prstGeom prst="rect">
            <a:avLst/>
          </a:prstGeom>
          <a:noFill/>
        </p:spPr>
        <p:txBody>
          <a:bodyPr wrap="square" rtlCol="1">
            <a:spAutoFit/>
          </a:bodyPr>
          <a:lstStyle/>
          <a:p>
            <a:pPr algn="ctr" rtl="0"/>
            <a:r>
              <a:rPr lang="ar-SA" sz="2400" b="1" dirty="0">
                <a:solidFill>
                  <a:schemeClr val="bg1">
                    <a:lumMod val="65000"/>
                  </a:schemeClr>
                </a:solidFill>
              </a:rPr>
              <a:t>العنوان</a:t>
            </a:r>
            <a:endParaRPr lang="ar-SA" b="1" dirty="0">
              <a:solidFill>
                <a:schemeClr val="bg1">
                  <a:lumMod val="65000"/>
                </a:schemeClr>
              </a:solidFill>
            </a:endParaRPr>
          </a:p>
          <a:p>
            <a:pPr algn="ctr" rtl="0"/>
            <a:r>
              <a:rPr lang="ar-SA" dirty="0">
                <a:solidFill>
                  <a:schemeClr val="tx1">
                    <a:lumMod val="75000"/>
                    <a:lumOff val="25000"/>
                  </a:schemeClr>
                </a:solidFill>
              </a:rPr>
              <a:t>هذا النص هو مثال لنص يمكن أن يستبدل في نفس المساحة</a:t>
            </a:r>
          </a:p>
        </p:txBody>
      </p:sp>
      <p:cxnSp>
        <p:nvCxnSpPr>
          <p:cNvPr id="4" name="رابط مستقيم 3">
            <a:extLst>
              <a:ext uri="{FF2B5EF4-FFF2-40B4-BE49-F238E27FC236}">
                <a16:creationId xmlns:a16="http://schemas.microsoft.com/office/drawing/2014/main" id="{FE6738F9-653F-4A5B-B49C-E55D04B6BDCE}"/>
              </a:ext>
            </a:extLst>
          </p:cNvPr>
          <p:cNvCxnSpPr/>
          <p:nvPr/>
        </p:nvCxnSpPr>
        <p:spPr>
          <a:xfrm flipH="1">
            <a:off x="2071868" y="3980731"/>
            <a:ext cx="7843296"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شكل بيضاوي 4">
            <a:extLst>
              <a:ext uri="{FF2B5EF4-FFF2-40B4-BE49-F238E27FC236}">
                <a16:creationId xmlns:a16="http://schemas.microsoft.com/office/drawing/2014/main" id="{22C1BF16-CE18-4930-9380-33FADFF0B12C}"/>
              </a:ext>
            </a:extLst>
          </p:cNvPr>
          <p:cNvSpPr/>
          <p:nvPr/>
        </p:nvSpPr>
        <p:spPr>
          <a:xfrm>
            <a:off x="9770240" y="3850415"/>
            <a:ext cx="289848" cy="289848"/>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شكل بيضاوي 43">
            <a:extLst>
              <a:ext uri="{FF2B5EF4-FFF2-40B4-BE49-F238E27FC236}">
                <a16:creationId xmlns:a16="http://schemas.microsoft.com/office/drawing/2014/main" id="{0A372BE3-1A56-41C8-8DF2-437B38DB84CD}"/>
              </a:ext>
            </a:extLst>
          </p:cNvPr>
          <p:cNvSpPr/>
          <p:nvPr/>
        </p:nvSpPr>
        <p:spPr>
          <a:xfrm>
            <a:off x="7084915" y="3850415"/>
            <a:ext cx="289848" cy="289848"/>
          </a:xfrm>
          <a:prstGeom prst="ellipse">
            <a:avLst/>
          </a:prstGeom>
          <a:solidFill>
            <a:srgbClr val="87D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914D8404-A1DC-4B66-9E25-DD263E2BB1F1}"/>
              </a:ext>
            </a:extLst>
          </p:cNvPr>
          <p:cNvSpPr/>
          <p:nvPr/>
        </p:nvSpPr>
        <p:spPr>
          <a:xfrm>
            <a:off x="4653180" y="3850415"/>
            <a:ext cx="289848" cy="289848"/>
          </a:xfrm>
          <a:prstGeom prst="ellipse">
            <a:avLst/>
          </a:prstGeom>
          <a:solidFill>
            <a:srgbClr val="4A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شكل بيضاوي 45">
            <a:extLst>
              <a:ext uri="{FF2B5EF4-FFF2-40B4-BE49-F238E27FC236}">
                <a16:creationId xmlns:a16="http://schemas.microsoft.com/office/drawing/2014/main" id="{800E74D9-F554-4C86-9247-EC61C2CB32F9}"/>
              </a:ext>
            </a:extLst>
          </p:cNvPr>
          <p:cNvSpPr/>
          <p:nvPr/>
        </p:nvSpPr>
        <p:spPr>
          <a:xfrm>
            <a:off x="2013707" y="3850415"/>
            <a:ext cx="289848" cy="289848"/>
          </a:xfrm>
          <a:prstGeom prst="ellipse">
            <a:avLst/>
          </a:pr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69" name="مجموعة 68">
            <a:extLst>
              <a:ext uri="{FF2B5EF4-FFF2-40B4-BE49-F238E27FC236}">
                <a16:creationId xmlns:a16="http://schemas.microsoft.com/office/drawing/2014/main" id="{DF46A66B-442A-47A5-9BC9-C981CAC7850D}"/>
              </a:ext>
            </a:extLst>
          </p:cNvPr>
          <p:cNvGrpSpPr/>
          <p:nvPr/>
        </p:nvGrpSpPr>
        <p:grpSpPr>
          <a:xfrm>
            <a:off x="1319219" y="1903838"/>
            <a:ext cx="1666756" cy="1846177"/>
            <a:chOff x="1319219" y="1903838"/>
            <a:chExt cx="1666756" cy="1846177"/>
          </a:xfrm>
        </p:grpSpPr>
        <p:sp>
          <p:nvSpPr>
            <p:cNvPr id="50" name="شكل حر: شكل 49">
              <a:extLst>
                <a:ext uri="{FF2B5EF4-FFF2-40B4-BE49-F238E27FC236}">
                  <a16:creationId xmlns:a16="http://schemas.microsoft.com/office/drawing/2014/main" id="{3AEEC3BD-F039-4E8D-8F7C-0E72FDFFF832}"/>
                </a:ext>
              </a:extLst>
            </p:cNvPr>
            <p:cNvSpPr/>
            <p:nvPr/>
          </p:nvSpPr>
          <p:spPr>
            <a:xfrm>
              <a:off x="1319219" y="1903838"/>
              <a:ext cx="1666756" cy="1846177"/>
            </a:xfrm>
            <a:custGeom>
              <a:avLst/>
              <a:gdLst>
                <a:gd name="connsiteX0" fmla="*/ 833378 w 1666756"/>
                <a:gd name="connsiteY0" fmla="*/ 0 h 1846177"/>
                <a:gd name="connsiteX1" fmla="*/ 1666756 w 1666756"/>
                <a:gd name="connsiteY1" fmla="*/ 833378 h 1846177"/>
                <a:gd name="connsiteX2" fmla="*/ 1157766 w 1666756"/>
                <a:gd name="connsiteY2" fmla="*/ 1601265 h 1846177"/>
                <a:gd name="connsiteX3" fmla="*/ 1034239 w 1666756"/>
                <a:gd name="connsiteY3" fmla="*/ 1639610 h 1846177"/>
                <a:gd name="connsiteX4" fmla="*/ 827673 w 1666756"/>
                <a:gd name="connsiteY4" fmla="*/ 1846177 h 1846177"/>
                <a:gd name="connsiteX5" fmla="*/ 620301 w 1666756"/>
                <a:gd name="connsiteY5" fmla="*/ 1638806 h 1846177"/>
                <a:gd name="connsiteX6" fmla="*/ 629394 w 1666756"/>
                <a:gd name="connsiteY6" fmla="*/ 1638641 h 1846177"/>
                <a:gd name="connsiteX7" fmla="*/ 508990 w 1666756"/>
                <a:gd name="connsiteY7" fmla="*/ 1601265 h 1846177"/>
                <a:gd name="connsiteX8" fmla="*/ 0 w 1666756"/>
                <a:gd name="connsiteY8" fmla="*/ 833378 h 1846177"/>
                <a:gd name="connsiteX9" fmla="*/ 833378 w 1666756"/>
                <a:gd name="connsiteY9" fmla="*/ 0 h 18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756" h="1846177">
                  <a:moveTo>
                    <a:pt x="833378" y="0"/>
                  </a:moveTo>
                  <a:cubicBezTo>
                    <a:pt x="1293640" y="0"/>
                    <a:pt x="1666756" y="373116"/>
                    <a:pt x="1666756" y="833378"/>
                  </a:cubicBezTo>
                  <a:cubicBezTo>
                    <a:pt x="1666756" y="1178575"/>
                    <a:pt x="1456878" y="1474751"/>
                    <a:pt x="1157766" y="1601265"/>
                  </a:cubicBezTo>
                  <a:lnTo>
                    <a:pt x="1034239" y="1639610"/>
                  </a:lnTo>
                  <a:lnTo>
                    <a:pt x="827673" y="1846177"/>
                  </a:lnTo>
                  <a:lnTo>
                    <a:pt x="620301" y="1638806"/>
                  </a:lnTo>
                  <a:lnTo>
                    <a:pt x="629394" y="1638641"/>
                  </a:lnTo>
                  <a:lnTo>
                    <a:pt x="508990" y="1601265"/>
                  </a:lnTo>
                  <a:cubicBezTo>
                    <a:pt x="209878" y="1474751"/>
                    <a:pt x="0" y="1178575"/>
                    <a:pt x="0" y="833378"/>
                  </a:cubicBezTo>
                  <a:cubicBezTo>
                    <a:pt x="0" y="373116"/>
                    <a:pt x="373116" y="0"/>
                    <a:pt x="833378" y="0"/>
                  </a:cubicBezTo>
                  <a:close/>
                </a:path>
              </a:pathLst>
            </a:custGeom>
            <a:solidFill>
              <a:srgbClr val="FE73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8" name="شكل بيضاوي 47">
              <a:extLst>
                <a:ext uri="{FF2B5EF4-FFF2-40B4-BE49-F238E27FC236}">
                  <a16:creationId xmlns:a16="http://schemas.microsoft.com/office/drawing/2014/main" id="{1F8B0E8D-A2BD-487C-8D1E-C4459AD9A223}"/>
                </a:ext>
              </a:extLst>
            </p:cNvPr>
            <p:cNvSpPr/>
            <p:nvPr/>
          </p:nvSpPr>
          <p:spPr>
            <a:xfrm>
              <a:off x="1397348" y="1993348"/>
              <a:ext cx="1510497" cy="1510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47" name="رسم 46" descr="حقن وريدي مع تعبئة خالصة">
            <a:extLst>
              <a:ext uri="{FF2B5EF4-FFF2-40B4-BE49-F238E27FC236}">
                <a16:creationId xmlns:a16="http://schemas.microsoft.com/office/drawing/2014/main" id="{83AD643C-74C3-F771-F274-0EDE9BA06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6040" y="2310880"/>
            <a:ext cx="914400" cy="914400"/>
          </a:xfrm>
          <a:prstGeom prst="rect">
            <a:avLst/>
          </a:prstGeom>
        </p:spPr>
      </p:pic>
      <p:pic>
        <p:nvPicPr>
          <p:cNvPr id="49" name="رسم 48" descr="قناع N95 مع تعبئة خالصة">
            <a:extLst>
              <a:ext uri="{FF2B5EF4-FFF2-40B4-BE49-F238E27FC236}">
                <a16:creationId xmlns:a16="http://schemas.microsoft.com/office/drawing/2014/main" id="{DFF7071A-080B-3130-5FBB-7F989F65A4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7960" y="2331200"/>
            <a:ext cx="914400" cy="914400"/>
          </a:xfrm>
          <a:prstGeom prst="rect">
            <a:avLst/>
          </a:prstGeom>
        </p:spPr>
      </p:pic>
      <p:pic>
        <p:nvPicPr>
          <p:cNvPr id="51" name="رسم 50" descr="Face with mask مع تعبئة خالصة">
            <a:extLst>
              <a:ext uri="{FF2B5EF4-FFF2-40B4-BE49-F238E27FC236}">
                <a16:creationId xmlns:a16="http://schemas.microsoft.com/office/drawing/2014/main" id="{C2A270BC-7D65-7C8A-2601-9C75A0FB66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7000" y="2249920"/>
            <a:ext cx="914400" cy="914400"/>
          </a:xfrm>
          <a:prstGeom prst="rect">
            <a:avLst/>
          </a:prstGeom>
        </p:spPr>
      </p:pic>
      <p:pic>
        <p:nvPicPr>
          <p:cNvPr id="53" name="رسم 52" descr="سيارة إسعاف مع تعبئة خالصة">
            <a:extLst>
              <a:ext uri="{FF2B5EF4-FFF2-40B4-BE49-F238E27FC236}">
                <a16:creationId xmlns:a16="http://schemas.microsoft.com/office/drawing/2014/main" id="{F4934110-1436-0D50-FD54-9DF29091A3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86360" y="2341360"/>
            <a:ext cx="914400" cy="914400"/>
          </a:xfrm>
          <a:prstGeom prst="rect">
            <a:avLst/>
          </a:prstGeom>
        </p:spPr>
      </p:pic>
    </p:spTree>
    <p:extLst>
      <p:ext uri="{BB962C8B-B14F-4D97-AF65-F5344CB8AC3E}">
        <p14:creationId xmlns:p14="http://schemas.microsoft.com/office/powerpoint/2010/main" val="103447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0;p20">
            <a:extLst>
              <a:ext uri="{FF2B5EF4-FFF2-40B4-BE49-F238E27FC236}">
                <a16:creationId xmlns:a16="http://schemas.microsoft.com/office/drawing/2014/main" id="{3BAED959-DE36-EBD7-0438-AF9B659B4CF6}"/>
              </a:ext>
            </a:extLst>
          </p:cNvPr>
          <p:cNvSpPr/>
          <p:nvPr/>
        </p:nvSpPr>
        <p:spPr>
          <a:xfrm>
            <a:off x="9155921" y="3289943"/>
            <a:ext cx="1531461" cy="1530742"/>
          </a:xfrm>
          <a:custGeom>
            <a:avLst/>
            <a:gdLst/>
            <a:ahLst/>
            <a:cxnLst/>
            <a:rect l="l" t="t" r="r" b="b"/>
            <a:pathLst>
              <a:path w="23432" h="23421" extrusionOk="0">
                <a:moveTo>
                  <a:pt x="11716" y="1"/>
                </a:moveTo>
                <a:cubicBezTo>
                  <a:pt x="5251" y="1"/>
                  <a:pt x="0" y="5239"/>
                  <a:pt x="0" y="11704"/>
                </a:cubicBezTo>
                <a:cubicBezTo>
                  <a:pt x="0" y="18181"/>
                  <a:pt x="5251" y="23420"/>
                  <a:pt x="11716" y="23420"/>
                </a:cubicBezTo>
                <a:cubicBezTo>
                  <a:pt x="18181" y="23420"/>
                  <a:pt x="23432" y="18181"/>
                  <a:pt x="23432" y="11704"/>
                </a:cubicBezTo>
                <a:cubicBezTo>
                  <a:pt x="23432" y="5239"/>
                  <a:pt x="18181" y="1"/>
                  <a:pt x="11716" y="1"/>
                </a:cubicBezTo>
                <a:close/>
              </a:path>
            </a:pathLst>
          </a:custGeom>
          <a:solidFill>
            <a:srgbClr val="D0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50;p20">
            <a:extLst>
              <a:ext uri="{FF2B5EF4-FFF2-40B4-BE49-F238E27FC236}">
                <a16:creationId xmlns:a16="http://schemas.microsoft.com/office/drawing/2014/main" id="{32DFEFE5-3342-EB4E-BF8D-EAC1A6F01F31}"/>
              </a:ext>
            </a:extLst>
          </p:cNvPr>
          <p:cNvSpPr/>
          <p:nvPr/>
        </p:nvSpPr>
        <p:spPr>
          <a:xfrm>
            <a:off x="4456010" y="3300548"/>
            <a:ext cx="1531461" cy="1530742"/>
          </a:xfrm>
          <a:custGeom>
            <a:avLst/>
            <a:gdLst/>
            <a:ahLst/>
            <a:cxnLst/>
            <a:rect l="l" t="t" r="r" b="b"/>
            <a:pathLst>
              <a:path w="23432" h="23421" extrusionOk="0">
                <a:moveTo>
                  <a:pt x="11716" y="1"/>
                </a:moveTo>
                <a:cubicBezTo>
                  <a:pt x="5251" y="1"/>
                  <a:pt x="0" y="5239"/>
                  <a:pt x="0" y="11704"/>
                </a:cubicBezTo>
                <a:cubicBezTo>
                  <a:pt x="0" y="18181"/>
                  <a:pt x="5251" y="23420"/>
                  <a:pt x="11716" y="23420"/>
                </a:cubicBezTo>
                <a:cubicBezTo>
                  <a:pt x="18181" y="23420"/>
                  <a:pt x="23432" y="18181"/>
                  <a:pt x="23432" y="11704"/>
                </a:cubicBezTo>
                <a:cubicBezTo>
                  <a:pt x="23432" y="5239"/>
                  <a:pt x="18181" y="1"/>
                  <a:pt x="11716" y="1"/>
                </a:cubicBezTo>
                <a:close/>
              </a:path>
            </a:pathLst>
          </a:custGeom>
          <a:solidFill>
            <a:srgbClr val="4ABC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0;p20">
            <a:extLst>
              <a:ext uri="{FF2B5EF4-FFF2-40B4-BE49-F238E27FC236}">
                <a16:creationId xmlns:a16="http://schemas.microsoft.com/office/drawing/2014/main" id="{3A5455CD-03DF-1B66-D097-8B88DB61C500}"/>
              </a:ext>
            </a:extLst>
          </p:cNvPr>
          <p:cNvSpPr/>
          <p:nvPr/>
        </p:nvSpPr>
        <p:spPr>
          <a:xfrm>
            <a:off x="6841714" y="4087589"/>
            <a:ext cx="1531461" cy="1530742"/>
          </a:xfrm>
          <a:custGeom>
            <a:avLst/>
            <a:gdLst/>
            <a:ahLst/>
            <a:cxnLst/>
            <a:rect l="l" t="t" r="r" b="b"/>
            <a:pathLst>
              <a:path w="23432" h="23421" extrusionOk="0">
                <a:moveTo>
                  <a:pt x="11716" y="1"/>
                </a:moveTo>
                <a:cubicBezTo>
                  <a:pt x="5251" y="1"/>
                  <a:pt x="0" y="5239"/>
                  <a:pt x="0" y="11704"/>
                </a:cubicBezTo>
                <a:cubicBezTo>
                  <a:pt x="0" y="18181"/>
                  <a:pt x="5251" y="23420"/>
                  <a:pt x="11716" y="23420"/>
                </a:cubicBezTo>
                <a:cubicBezTo>
                  <a:pt x="18181" y="23420"/>
                  <a:pt x="23432" y="18181"/>
                  <a:pt x="23432" y="11704"/>
                </a:cubicBezTo>
                <a:cubicBezTo>
                  <a:pt x="23432" y="5239"/>
                  <a:pt x="18181" y="1"/>
                  <a:pt x="11716" y="1"/>
                </a:cubicBezTo>
                <a:close/>
              </a:path>
            </a:pathLst>
          </a:custGeom>
          <a:solidFill>
            <a:srgbClr val="87D3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0;p20">
            <a:extLst>
              <a:ext uri="{FF2B5EF4-FFF2-40B4-BE49-F238E27FC236}">
                <a16:creationId xmlns:a16="http://schemas.microsoft.com/office/drawing/2014/main" id="{C92FA0C8-3294-E210-D89D-644D262AA2A1}"/>
              </a:ext>
            </a:extLst>
          </p:cNvPr>
          <p:cNvSpPr/>
          <p:nvPr/>
        </p:nvSpPr>
        <p:spPr>
          <a:xfrm>
            <a:off x="2195051" y="4107324"/>
            <a:ext cx="1531461" cy="1530742"/>
          </a:xfrm>
          <a:custGeom>
            <a:avLst/>
            <a:gdLst/>
            <a:ahLst/>
            <a:cxnLst/>
            <a:rect l="l" t="t" r="r" b="b"/>
            <a:pathLst>
              <a:path w="23432" h="23421" extrusionOk="0">
                <a:moveTo>
                  <a:pt x="11716" y="1"/>
                </a:moveTo>
                <a:cubicBezTo>
                  <a:pt x="5251" y="1"/>
                  <a:pt x="0" y="5239"/>
                  <a:pt x="0" y="11704"/>
                </a:cubicBezTo>
                <a:cubicBezTo>
                  <a:pt x="0" y="18181"/>
                  <a:pt x="5251" y="23420"/>
                  <a:pt x="11716" y="23420"/>
                </a:cubicBezTo>
                <a:cubicBezTo>
                  <a:pt x="18181" y="23420"/>
                  <a:pt x="23432" y="18181"/>
                  <a:pt x="23432" y="11704"/>
                </a:cubicBezTo>
                <a:cubicBezTo>
                  <a:pt x="23432" y="5239"/>
                  <a:pt x="18181" y="1"/>
                  <a:pt x="11716" y="1"/>
                </a:cubicBezTo>
                <a:close/>
              </a:path>
            </a:pathLst>
          </a:custGeom>
          <a:solidFill>
            <a:srgbClr val="FE73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314;p20">
            <a:extLst>
              <a:ext uri="{FF2B5EF4-FFF2-40B4-BE49-F238E27FC236}">
                <a16:creationId xmlns:a16="http://schemas.microsoft.com/office/drawing/2014/main" id="{715C999D-97D1-1B4B-58F0-6AAF51F35946}"/>
              </a:ext>
            </a:extLst>
          </p:cNvPr>
          <p:cNvGrpSpPr/>
          <p:nvPr/>
        </p:nvGrpSpPr>
        <p:grpSpPr>
          <a:xfrm>
            <a:off x="657135" y="476850"/>
            <a:ext cx="10617577" cy="5487410"/>
            <a:chOff x="1784300" y="1167275"/>
            <a:chExt cx="5369328" cy="2774993"/>
          </a:xfrm>
        </p:grpSpPr>
        <p:sp>
          <p:nvSpPr>
            <p:cNvPr id="10" name="Google Shape;315;p20">
              <a:extLst>
                <a:ext uri="{FF2B5EF4-FFF2-40B4-BE49-F238E27FC236}">
                  <a16:creationId xmlns:a16="http://schemas.microsoft.com/office/drawing/2014/main" id="{FEC9B10A-455A-60BC-EC0B-B90A207E6BEF}"/>
                </a:ext>
              </a:extLst>
            </p:cNvPr>
            <p:cNvSpPr/>
            <p:nvPr/>
          </p:nvSpPr>
          <p:spPr>
            <a:xfrm>
              <a:off x="7022300" y="3579250"/>
              <a:ext cx="71174" cy="188081"/>
            </a:xfrm>
            <a:custGeom>
              <a:avLst/>
              <a:gdLst/>
              <a:ahLst/>
              <a:cxnLst/>
              <a:rect l="l" t="t" r="r" b="b"/>
              <a:pathLst>
                <a:path w="2609" h="6728" extrusionOk="0">
                  <a:moveTo>
                    <a:pt x="1" y="1"/>
                  </a:moveTo>
                  <a:lnTo>
                    <a:pt x="1" y="6728"/>
                  </a:lnTo>
                  <a:lnTo>
                    <a:pt x="2608" y="6728"/>
                  </a:lnTo>
                  <a:lnTo>
                    <a:pt x="26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6;p20">
              <a:extLst>
                <a:ext uri="{FF2B5EF4-FFF2-40B4-BE49-F238E27FC236}">
                  <a16:creationId xmlns:a16="http://schemas.microsoft.com/office/drawing/2014/main" id="{09B47379-C2A0-E2ED-E674-A5CAA2BA3487}"/>
                </a:ext>
              </a:extLst>
            </p:cNvPr>
            <p:cNvSpPr/>
            <p:nvPr/>
          </p:nvSpPr>
          <p:spPr>
            <a:xfrm>
              <a:off x="1887275" y="2195675"/>
              <a:ext cx="5208125" cy="1695775"/>
            </a:xfrm>
            <a:custGeom>
              <a:avLst/>
              <a:gdLst/>
              <a:ahLst/>
              <a:cxnLst/>
              <a:rect l="l" t="t" r="r" b="b"/>
              <a:pathLst>
                <a:path w="208325" h="67831" extrusionOk="0">
                  <a:moveTo>
                    <a:pt x="3061" y="1"/>
                  </a:moveTo>
                  <a:lnTo>
                    <a:pt x="2216" y="156"/>
                  </a:lnTo>
                  <a:lnTo>
                    <a:pt x="858" y="394"/>
                  </a:lnTo>
                  <a:lnTo>
                    <a:pt x="1" y="537"/>
                  </a:lnTo>
                  <a:cubicBezTo>
                    <a:pt x="1430" y="8764"/>
                    <a:pt x="8204" y="14872"/>
                    <a:pt x="16384" y="15562"/>
                  </a:cubicBezTo>
                  <a:lnTo>
                    <a:pt x="16384" y="42673"/>
                  </a:lnTo>
                  <a:cubicBezTo>
                    <a:pt x="16384" y="56543"/>
                    <a:pt x="27671" y="67831"/>
                    <a:pt x="41542" y="67831"/>
                  </a:cubicBezTo>
                  <a:cubicBezTo>
                    <a:pt x="55413" y="67831"/>
                    <a:pt x="66700" y="56543"/>
                    <a:pt x="66700" y="42673"/>
                  </a:cubicBezTo>
                  <a:lnTo>
                    <a:pt x="66700" y="36243"/>
                  </a:lnTo>
                  <a:cubicBezTo>
                    <a:pt x="66700" y="24087"/>
                    <a:pt x="76594" y="14193"/>
                    <a:pt x="88750" y="14193"/>
                  </a:cubicBezTo>
                  <a:cubicBezTo>
                    <a:pt x="100918" y="14193"/>
                    <a:pt x="110801" y="24087"/>
                    <a:pt x="110801" y="36243"/>
                  </a:cubicBezTo>
                  <a:lnTo>
                    <a:pt x="110801" y="42673"/>
                  </a:lnTo>
                  <a:cubicBezTo>
                    <a:pt x="110801" y="56543"/>
                    <a:pt x="122088" y="67831"/>
                    <a:pt x="135958" y="67831"/>
                  </a:cubicBezTo>
                  <a:cubicBezTo>
                    <a:pt x="149829" y="67831"/>
                    <a:pt x="161116" y="56543"/>
                    <a:pt x="161116" y="42673"/>
                  </a:cubicBezTo>
                  <a:lnTo>
                    <a:pt x="161116" y="36243"/>
                  </a:lnTo>
                  <a:cubicBezTo>
                    <a:pt x="161116" y="24087"/>
                    <a:pt x="171010" y="14193"/>
                    <a:pt x="183167" y="14193"/>
                  </a:cubicBezTo>
                  <a:cubicBezTo>
                    <a:pt x="195323" y="14193"/>
                    <a:pt x="205217" y="24087"/>
                    <a:pt x="205217" y="36243"/>
                  </a:cubicBezTo>
                  <a:lnTo>
                    <a:pt x="205217" y="53829"/>
                  </a:lnTo>
                  <a:lnTo>
                    <a:pt x="208325" y="53829"/>
                  </a:lnTo>
                  <a:lnTo>
                    <a:pt x="208325" y="36243"/>
                  </a:lnTo>
                  <a:cubicBezTo>
                    <a:pt x="208325" y="22373"/>
                    <a:pt x="197037" y="11097"/>
                    <a:pt x="183167" y="11097"/>
                  </a:cubicBezTo>
                  <a:cubicBezTo>
                    <a:pt x="169296" y="11097"/>
                    <a:pt x="158021" y="22373"/>
                    <a:pt x="158021" y="36243"/>
                  </a:cubicBezTo>
                  <a:lnTo>
                    <a:pt x="158021" y="42673"/>
                  </a:lnTo>
                  <a:cubicBezTo>
                    <a:pt x="158021" y="54841"/>
                    <a:pt x="148115" y="64723"/>
                    <a:pt x="135958" y="64723"/>
                  </a:cubicBezTo>
                  <a:cubicBezTo>
                    <a:pt x="123802" y="64723"/>
                    <a:pt x="113908" y="54841"/>
                    <a:pt x="113908" y="42673"/>
                  </a:cubicBezTo>
                  <a:lnTo>
                    <a:pt x="113908" y="36243"/>
                  </a:lnTo>
                  <a:cubicBezTo>
                    <a:pt x="113908" y="22373"/>
                    <a:pt x="102621" y="11467"/>
                    <a:pt x="88750" y="11097"/>
                  </a:cubicBezTo>
                  <a:cubicBezTo>
                    <a:pt x="88568" y="11092"/>
                    <a:pt x="88387" y="11090"/>
                    <a:pt x="88205" y="11090"/>
                  </a:cubicBezTo>
                  <a:cubicBezTo>
                    <a:pt x="75936" y="11090"/>
                    <a:pt x="63850" y="22516"/>
                    <a:pt x="63592" y="36243"/>
                  </a:cubicBezTo>
                  <a:lnTo>
                    <a:pt x="63592" y="42673"/>
                  </a:lnTo>
                  <a:cubicBezTo>
                    <a:pt x="63592" y="54841"/>
                    <a:pt x="53710" y="64723"/>
                    <a:pt x="41542" y="64723"/>
                  </a:cubicBezTo>
                  <a:cubicBezTo>
                    <a:pt x="29386" y="64723"/>
                    <a:pt x="19491" y="54841"/>
                    <a:pt x="19491" y="42673"/>
                  </a:cubicBezTo>
                  <a:lnTo>
                    <a:pt x="19491" y="15562"/>
                  </a:lnTo>
                  <a:cubicBezTo>
                    <a:pt x="27683" y="14872"/>
                    <a:pt x="34446" y="8764"/>
                    <a:pt x="35874" y="537"/>
                  </a:cubicBezTo>
                  <a:lnTo>
                    <a:pt x="35029" y="394"/>
                  </a:lnTo>
                  <a:lnTo>
                    <a:pt x="33672" y="156"/>
                  </a:lnTo>
                  <a:lnTo>
                    <a:pt x="32815" y="1"/>
                  </a:lnTo>
                  <a:cubicBezTo>
                    <a:pt x="31564" y="7264"/>
                    <a:pt x="25302" y="12526"/>
                    <a:pt x="17944" y="12526"/>
                  </a:cubicBezTo>
                  <a:cubicBezTo>
                    <a:pt x="10574" y="12526"/>
                    <a:pt x="4323" y="7264"/>
                    <a:pt x="30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7;p20">
              <a:extLst>
                <a:ext uri="{FF2B5EF4-FFF2-40B4-BE49-F238E27FC236}">
                  <a16:creationId xmlns:a16="http://schemas.microsoft.com/office/drawing/2014/main" id="{B01796A7-F1AC-8C72-0D88-A7B3720723DE}"/>
                </a:ext>
              </a:extLst>
            </p:cNvPr>
            <p:cNvSpPr/>
            <p:nvPr/>
          </p:nvSpPr>
          <p:spPr>
            <a:xfrm>
              <a:off x="1812875" y="1877775"/>
              <a:ext cx="83950" cy="259900"/>
            </a:xfrm>
            <a:custGeom>
              <a:avLst/>
              <a:gdLst/>
              <a:ahLst/>
              <a:cxnLst/>
              <a:rect l="l" t="t" r="r" b="b"/>
              <a:pathLst>
                <a:path w="3358" h="10396" extrusionOk="0">
                  <a:moveTo>
                    <a:pt x="1560" y="1"/>
                  </a:moveTo>
                  <a:cubicBezTo>
                    <a:pt x="620" y="168"/>
                    <a:pt x="0" y="1061"/>
                    <a:pt x="155" y="1989"/>
                  </a:cubicBezTo>
                  <a:lnTo>
                    <a:pt x="1370" y="8966"/>
                  </a:lnTo>
                  <a:cubicBezTo>
                    <a:pt x="1512" y="9812"/>
                    <a:pt x="2239" y="10395"/>
                    <a:pt x="3072" y="10395"/>
                  </a:cubicBezTo>
                  <a:cubicBezTo>
                    <a:pt x="3132" y="10395"/>
                    <a:pt x="3191" y="10395"/>
                    <a:pt x="3358" y="10371"/>
                  </a:cubicBezTo>
                  <a:lnTo>
                    <a:pt x="3310" y="10145"/>
                  </a:lnTo>
                  <a:lnTo>
                    <a:pt x="1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p20">
              <a:extLst>
                <a:ext uri="{FF2B5EF4-FFF2-40B4-BE49-F238E27FC236}">
                  <a16:creationId xmlns:a16="http://schemas.microsoft.com/office/drawing/2014/main" id="{6102D7AE-E816-B630-9EBC-4D21E2D217D5}"/>
                </a:ext>
              </a:extLst>
            </p:cNvPr>
            <p:cNvSpPr/>
            <p:nvPr/>
          </p:nvSpPr>
          <p:spPr>
            <a:xfrm>
              <a:off x="2774900" y="1877775"/>
              <a:ext cx="83950" cy="259900"/>
            </a:xfrm>
            <a:custGeom>
              <a:avLst/>
              <a:gdLst/>
              <a:ahLst/>
              <a:cxnLst/>
              <a:rect l="l" t="t" r="r" b="b"/>
              <a:pathLst>
                <a:path w="3358" h="10396" extrusionOk="0">
                  <a:moveTo>
                    <a:pt x="1798" y="1"/>
                  </a:moveTo>
                  <a:lnTo>
                    <a:pt x="0" y="10371"/>
                  </a:lnTo>
                  <a:cubicBezTo>
                    <a:pt x="96" y="10395"/>
                    <a:pt x="191" y="10395"/>
                    <a:pt x="286" y="10395"/>
                  </a:cubicBezTo>
                  <a:cubicBezTo>
                    <a:pt x="1120" y="10395"/>
                    <a:pt x="1846" y="9812"/>
                    <a:pt x="1989" y="8966"/>
                  </a:cubicBezTo>
                  <a:lnTo>
                    <a:pt x="3191" y="2001"/>
                  </a:lnTo>
                  <a:cubicBezTo>
                    <a:pt x="3358" y="1061"/>
                    <a:pt x="2727" y="168"/>
                    <a:pt x="1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2;p20">
              <a:extLst>
                <a:ext uri="{FF2B5EF4-FFF2-40B4-BE49-F238E27FC236}">
                  <a16:creationId xmlns:a16="http://schemas.microsoft.com/office/drawing/2014/main" id="{CB9A00E2-7E68-C409-B033-96E858C38235}"/>
                </a:ext>
              </a:extLst>
            </p:cNvPr>
            <p:cNvSpPr/>
            <p:nvPr/>
          </p:nvSpPr>
          <p:spPr>
            <a:xfrm>
              <a:off x="6962978" y="3751605"/>
              <a:ext cx="190650" cy="190663"/>
            </a:xfrm>
            <a:custGeom>
              <a:avLst/>
              <a:gdLst/>
              <a:ahLst/>
              <a:cxnLst/>
              <a:rect l="l" t="t" r="r" b="b"/>
              <a:pathLst>
                <a:path w="14669" h="14670" extrusionOk="0">
                  <a:moveTo>
                    <a:pt x="7346" y="1263"/>
                  </a:moveTo>
                  <a:cubicBezTo>
                    <a:pt x="10692" y="1263"/>
                    <a:pt x="13419" y="3989"/>
                    <a:pt x="13419" y="7335"/>
                  </a:cubicBezTo>
                  <a:cubicBezTo>
                    <a:pt x="13419" y="10680"/>
                    <a:pt x="10692" y="13407"/>
                    <a:pt x="7346" y="13407"/>
                  </a:cubicBezTo>
                  <a:cubicBezTo>
                    <a:pt x="3989" y="13407"/>
                    <a:pt x="1262" y="10680"/>
                    <a:pt x="1262" y="7335"/>
                  </a:cubicBezTo>
                  <a:cubicBezTo>
                    <a:pt x="1262" y="3989"/>
                    <a:pt x="3989" y="1263"/>
                    <a:pt x="7346" y="1263"/>
                  </a:cubicBezTo>
                  <a:close/>
                  <a:moveTo>
                    <a:pt x="7346" y="1"/>
                  </a:moveTo>
                  <a:cubicBezTo>
                    <a:pt x="7251" y="1"/>
                    <a:pt x="7156" y="1"/>
                    <a:pt x="7072" y="12"/>
                  </a:cubicBezTo>
                  <a:cubicBezTo>
                    <a:pt x="6715" y="24"/>
                    <a:pt x="6370" y="60"/>
                    <a:pt x="6037" y="120"/>
                  </a:cubicBezTo>
                  <a:cubicBezTo>
                    <a:pt x="2620" y="739"/>
                    <a:pt x="0" y="3739"/>
                    <a:pt x="0" y="7335"/>
                  </a:cubicBezTo>
                  <a:cubicBezTo>
                    <a:pt x="0" y="11383"/>
                    <a:pt x="3298" y="14669"/>
                    <a:pt x="7346" y="14669"/>
                  </a:cubicBezTo>
                  <a:cubicBezTo>
                    <a:pt x="11383" y="14669"/>
                    <a:pt x="14669" y="11383"/>
                    <a:pt x="14669" y="7335"/>
                  </a:cubicBezTo>
                  <a:cubicBezTo>
                    <a:pt x="14669" y="3739"/>
                    <a:pt x="12061" y="739"/>
                    <a:pt x="8644" y="120"/>
                  </a:cubicBezTo>
                  <a:cubicBezTo>
                    <a:pt x="8418" y="72"/>
                    <a:pt x="8180" y="48"/>
                    <a:pt x="7954" y="24"/>
                  </a:cubicBezTo>
                  <a:cubicBezTo>
                    <a:pt x="7751" y="12"/>
                    <a:pt x="7549" y="1"/>
                    <a:pt x="7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3;p20">
              <a:extLst>
                <a:ext uri="{FF2B5EF4-FFF2-40B4-BE49-F238E27FC236}">
                  <a16:creationId xmlns:a16="http://schemas.microsoft.com/office/drawing/2014/main" id="{6469E8E8-5261-C08C-FA26-46FED39799B5}"/>
                </a:ext>
              </a:extLst>
            </p:cNvPr>
            <p:cNvSpPr/>
            <p:nvPr/>
          </p:nvSpPr>
          <p:spPr>
            <a:xfrm>
              <a:off x="1912300" y="2024525"/>
              <a:ext cx="847150" cy="291425"/>
            </a:xfrm>
            <a:custGeom>
              <a:avLst/>
              <a:gdLst/>
              <a:ahLst/>
              <a:cxnLst/>
              <a:rect l="l" t="t" r="r" b="b"/>
              <a:pathLst>
                <a:path w="33886" h="11657" extrusionOk="0">
                  <a:moveTo>
                    <a:pt x="33885" y="1"/>
                  </a:moveTo>
                  <a:lnTo>
                    <a:pt x="28932" y="1894"/>
                  </a:lnTo>
                  <a:lnTo>
                    <a:pt x="28920" y="1989"/>
                  </a:lnTo>
                  <a:cubicBezTo>
                    <a:pt x="28908" y="2084"/>
                    <a:pt x="27646" y="11252"/>
                    <a:pt x="16966" y="11252"/>
                  </a:cubicBezTo>
                  <a:lnTo>
                    <a:pt x="16800" y="11252"/>
                  </a:lnTo>
                  <a:lnTo>
                    <a:pt x="16800" y="11312"/>
                  </a:lnTo>
                  <a:cubicBezTo>
                    <a:pt x="6275" y="11204"/>
                    <a:pt x="5025" y="2132"/>
                    <a:pt x="5013" y="2037"/>
                  </a:cubicBezTo>
                  <a:lnTo>
                    <a:pt x="5001" y="1941"/>
                  </a:lnTo>
                  <a:lnTo>
                    <a:pt x="0" y="25"/>
                  </a:lnTo>
                  <a:lnTo>
                    <a:pt x="72" y="429"/>
                  </a:lnTo>
                  <a:lnTo>
                    <a:pt x="4691" y="2191"/>
                  </a:lnTo>
                  <a:cubicBezTo>
                    <a:pt x="4870" y="3227"/>
                    <a:pt x="6608" y="11657"/>
                    <a:pt x="16966" y="11657"/>
                  </a:cubicBezTo>
                  <a:lnTo>
                    <a:pt x="17145" y="11657"/>
                  </a:lnTo>
                  <a:lnTo>
                    <a:pt x="17145" y="11609"/>
                  </a:lnTo>
                  <a:cubicBezTo>
                    <a:pt x="27349" y="11514"/>
                    <a:pt x="29075" y="3180"/>
                    <a:pt x="29242" y="2144"/>
                  </a:cubicBezTo>
                  <a:lnTo>
                    <a:pt x="33814" y="406"/>
                  </a:lnTo>
                  <a:lnTo>
                    <a:pt x="3388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5;p20">
              <a:extLst>
                <a:ext uri="{FF2B5EF4-FFF2-40B4-BE49-F238E27FC236}">
                  <a16:creationId xmlns:a16="http://schemas.microsoft.com/office/drawing/2014/main" id="{6F8951D0-C62E-0583-6303-EA90F4505DA3}"/>
                </a:ext>
              </a:extLst>
            </p:cNvPr>
            <p:cNvSpPr/>
            <p:nvPr/>
          </p:nvSpPr>
          <p:spPr>
            <a:xfrm>
              <a:off x="1784300" y="1220575"/>
              <a:ext cx="316725" cy="984950"/>
            </a:xfrm>
            <a:custGeom>
              <a:avLst/>
              <a:gdLst/>
              <a:ahLst/>
              <a:cxnLst/>
              <a:rect l="l" t="t" r="r" b="b"/>
              <a:pathLst>
                <a:path w="12669" h="39398" extrusionOk="0">
                  <a:moveTo>
                    <a:pt x="12657" y="0"/>
                  </a:moveTo>
                  <a:cubicBezTo>
                    <a:pt x="9049" y="0"/>
                    <a:pt x="5632" y="1595"/>
                    <a:pt x="3310" y="4358"/>
                  </a:cubicBezTo>
                  <a:cubicBezTo>
                    <a:pt x="977" y="7132"/>
                    <a:pt x="0" y="10763"/>
                    <a:pt x="620" y="14323"/>
                  </a:cubicBezTo>
                  <a:lnTo>
                    <a:pt x="2655" y="26063"/>
                  </a:lnTo>
                  <a:lnTo>
                    <a:pt x="2703" y="26289"/>
                  </a:lnTo>
                  <a:lnTo>
                    <a:pt x="4513" y="36659"/>
                  </a:lnTo>
                  <a:lnTo>
                    <a:pt x="4501" y="36659"/>
                  </a:lnTo>
                  <a:lnTo>
                    <a:pt x="4977" y="39398"/>
                  </a:lnTo>
                  <a:lnTo>
                    <a:pt x="6335" y="39160"/>
                  </a:lnTo>
                  <a:lnTo>
                    <a:pt x="5192" y="32587"/>
                  </a:lnTo>
                  <a:lnTo>
                    <a:pt x="5120" y="32183"/>
                  </a:lnTo>
                  <a:lnTo>
                    <a:pt x="1977" y="14085"/>
                  </a:lnTo>
                  <a:cubicBezTo>
                    <a:pt x="1429" y="10930"/>
                    <a:pt x="2298" y="7703"/>
                    <a:pt x="4370" y="5239"/>
                  </a:cubicBezTo>
                  <a:cubicBezTo>
                    <a:pt x="6430" y="2786"/>
                    <a:pt x="9454" y="1381"/>
                    <a:pt x="12669" y="1381"/>
                  </a:cubicBezTo>
                  <a:lnTo>
                    <a:pt x="12657"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6;p20">
              <a:extLst>
                <a:ext uri="{FF2B5EF4-FFF2-40B4-BE49-F238E27FC236}">
                  <a16:creationId xmlns:a16="http://schemas.microsoft.com/office/drawing/2014/main" id="{B6DED08B-2797-0723-CD59-0D77AC988859}"/>
                </a:ext>
              </a:extLst>
            </p:cNvPr>
            <p:cNvSpPr/>
            <p:nvPr/>
          </p:nvSpPr>
          <p:spPr>
            <a:xfrm>
              <a:off x="2570700" y="1220575"/>
              <a:ext cx="316725" cy="984950"/>
            </a:xfrm>
            <a:custGeom>
              <a:avLst/>
              <a:gdLst/>
              <a:ahLst/>
              <a:cxnLst/>
              <a:rect l="l" t="t" r="r" b="b"/>
              <a:pathLst>
                <a:path w="12669" h="39398" extrusionOk="0">
                  <a:moveTo>
                    <a:pt x="1" y="0"/>
                  </a:moveTo>
                  <a:lnTo>
                    <a:pt x="1" y="1381"/>
                  </a:lnTo>
                  <a:cubicBezTo>
                    <a:pt x="3203" y="1381"/>
                    <a:pt x="6228" y="2786"/>
                    <a:pt x="8299" y="5239"/>
                  </a:cubicBezTo>
                  <a:cubicBezTo>
                    <a:pt x="10359" y="7703"/>
                    <a:pt x="11228" y="10930"/>
                    <a:pt x="10681" y="14085"/>
                  </a:cubicBezTo>
                  <a:lnTo>
                    <a:pt x="7478" y="32552"/>
                  </a:lnTo>
                  <a:lnTo>
                    <a:pt x="6335" y="39160"/>
                  </a:lnTo>
                  <a:lnTo>
                    <a:pt x="7692" y="39398"/>
                  </a:lnTo>
                  <a:lnTo>
                    <a:pt x="8156" y="36659"/>
                  </a:lnTo>
                  <a:lnTo>
                    <a:pt x="9966" y="26289"/>
                  </a:lnTo>
                  <a:lnTo>
                    <a:pt x="12038" y="14323"/>
                  </a:lnTo>
                  <a:cubicBezTo>
                    <a:pt x="12669" y="10763"/>
                    <a:pt x="11681" y="7132"/>
                    <a:pt x="9347" y="4358"/>
                  </a:cubicBezTo>
                  <a:cubicBezTo>
                    <a:pt x="7025" y="1595"/>
                    <a:pt x="3620" y="0"/>
                    <a:pt x="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7;p20">
              <a:extLst>
                <a:ext uri="{FF2B5EF4-FFF2-40B4-BE49-F238E27FC236}">
                  <a16:creationId xmlns:a16="http://schemas.microsoft.com/office/drawing/2014/main" id="{69941491-1F98-5FB3-0370-20C677A7C1B5}"/>
                </a:ext>
              </a:extLst>
            </p:cNvPr>
            <p:cNvSpPr/>
            <p:nvPr/>
          </p:nvSpPr>
          <p:spPr>
            <a:xfrm>
              <a:off x="2100700" y="1167275"/>
              <a:ext cx="205125" cy="142025"/>
            </a:xfrm>
            <a:custGeom>
              <a:avLst/>
              <a:gdLst/>
              <a:ahLst/>
              <a:cxnLst/>
              <a:rect l="l" t="t" r="r" b="b"/>
              <a:pathLst>
                <a:path w="8205" h="5681" extrusionOk="0">
                  <a:moveTo>
                    <a:pt x="519" y="1"/>
                  </a:moveTo>
                  <a:cubicBezTo>
                    <a:pt x="255" y="1"/>
                    <a:pt x="1" y="204"/>
                    <a:pt x="1" y="513"/>
                  </a:cubicBezTo>
                  <a:lnTo>
                    <a:pt x="1" y="2132"/>
                  </a:lnTo>
                  <a:lnTo>
                    <a:pt x="13" y="3513"/>
                  </a:lnTo>
                  <a:lnTo>
                    <a:pt x="13" y="5180"/>
                  </a:lnTo>
                  <a:cubicBezTo>
                    <a:pt x="13" y="5480"/>
                    <a:pt x="261" y="5680"/>
                    <a:pt x="521" y="5680"/>
                  </a:cubicBezTo>
                  <a:cubicBezTo>
                    <a:pt x="643" y="5680"/>
                    <a:pt x="767" y="5636"/>
                    <a:pt x="870" y="5537"/>
                  </a:cubicBezTo>
                  <a:lnTo>
                    <a:pt x="1215" y="5192"/>
                  </a:lnTo>
                  <a:lnTo>
                    <a:pt x="6085" y="5478"/>
                  </a:lnTo>
                  <a:cubicBezTo>
                    <a:pt x="6127" y="5480"/>
                    <a:pt x="6169" y="5482"/>
                    <a:pt x="6211" y="5482"/>
                  </a:cubicBezTo>
                  <a:cubicBezTo>
                    <a:pt x="7309" y="5482"/>
                    <a:pt x="8204" y="4590"/>
                    <a:pt x="8204" y="3477"/>
                  </a:cubicBezTo>
                  <a:lnTo>
                    <a:pt x="8204" y="2215"/>
                  </a:lnTo>
                  <a:cubicBezTo>
                    <a:pt x="8204" y="1096"/>
                    <a:pt x="7298" y="200"/>
                    <a:pt x="6191" y="200"/>
                  </a:cubicBezTo>
                  <a:cubicBezTo>
                    <a:pt x="6156" y="200"/>
                    <a:pt x="6120" y="201"/>
                    <a:pt x="6085" y="203"/>
                  </a:cubicBezTo>
                  <a:lnTo>
                    <a:pt x="1215" y="501"/>
                  </a:lnTo>
                  <a:lnTo>
                    <a:pt x="870" y="144"/>
                  </a:lnTo>
                  <a:cubicBezTo>
                    <a:pt x="768" y="45"/>
                    <a:pt x="642" y="1"/>
                    <a:pt x="5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8;p20">
              <a:extLst>
                <a:ext uri="{FF2B5EF4-FFF2-40B4-BE49-F238E27FC236}">
                  <a16:creationId xmlns:a16="http://schemas.microsoft.com/office/drawing/2014/main" id="{110E66F3-DBB3-9D84-688D-4747C7512DB2}"/>
                </a:ext>
              </a:extLst>
            </p:cNvPr>
            <p:cNvSpPr/>
            <p:nvPr/>
          </p:nvSpPr>
          <p:spPr>
            <a:xfrm>
              <a:off x="2365625" y="1167275"/>
              <a:ext cx="205100" cy="142150"/>
            </a:xfrm>
            <a:custGeom>
              <a:avLst/>
              <a:gdLst/>
              <a:ahLst/>
              <a:cxnLst/>
              <a:rect l="l" t="t" r="r" b="b"/>
              <a:pathLst>
                <a:path w="8204" h="5686" extrusionOk="0">
                  <a:moveTo>
                    <a:pt x="7690" y="1"/>
                  </a:moveTo>
                  <a:cubicBezTo>
                    <a:pt x="7569" y="1"/>
                    <a:pt x="7445" y="45"/>
                    <a:pt x="7346" y="144"/>
                  </a:cubicBezTo>
                  <a:lnTo>
                    <a:pt x="7001" y="489"/>
                  </a:lnTo>
                  <a:lnTo>
                    <a:pt x="2120" y="203"/>
                  </a:lnTo>
                  <a:cubicBezTo>
                    <a:pt x="2078" y="201"/>
                    <a:pt x="2036" y="199"/>
                    <a:pt x="1995" y="199"/>
                  </a:cubicBezTo>
                  <a:cubicBezTo>
                    <a:pt x="906" y="199"/>
                    <a:pt x="0" y="1091"/>
                    <a:pt x="0" y="2203"/>
                  </a:cubicBezTo>
                  <a:lnTo>
                    <a:pt x="0" y="3466"/>
                  </a:lnTo>
                  <a:cubicBezTo>
                    <a:pt x="0" y="4590"/>
                    <a:pt x="906" y="5482"/>
                    <a:pt x="1995" y="5482"/>
                  </a:cubicBezTo>
                  <a:cubicBezTo>
                    <a:pt x="2036" y="5482"/>
                    <a:pt x="2078" y="5480"/>
                    <a:pt x="2120" y="5478"/>
                  </a:cubicBezTo>
                  <a:lnTo>
                    <a:pt x="7001" y="5180"/>
                  </a:lnTo>
                  <a:lnTo>
                    <a:pt x="7346" y="5537"/>
                  </a:lnTo>
                  <a:cubicBezTo>
                    <a:pt x="7445" y="5640"/>
                    <a:pt x="7569" y="5686"/>
                    <a:pt x="7691" y="5686"/>
                  </a:cubicBezTo>
                  <a:cubicBezTo>
                    <a:pt x="7950" y="5686"/>
                    <a:pt x="8204" y="5480"/>
                    <a:pt x="8204" y="5180"/>
                  </a:cubicBezTo>
                  <a:lnTo>
                    <a:pt x="8204" y="3513"/>
                  </a:lnTo>
                  <a:lnTo>
                    <a:pt x="8204" y="2132"/>
                  </a:lnTo>
                  <a:lnTo>
                    <a:pt x="8204" y="501"/>
                  </a:lnTo>
                  <a:cubicBezTo>
                    <a:pt x="8204" y="201"/>
                    <a:pt x="7950" y="1"/>
                    <a:pt x="76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9;p20">
              <a:extLst>
                <a:ext uri="{FF2B5EF4-FFF2-40B4-BE49-F238E27FC236}">
                  <a16:creationId xmlns:a16="http://schemas.microsoft.com/office/drawing/2014/main" id="{D0E3F9D3-61E0-776A-75E6-1A16C64F79C1}"/>
                </a:ext>
              </a:extLst>
            </p:cNvPr>
            <p:cNvSpPr/>
            <p:nvPr/>
          </p:nvSpPr>
          <p:spPr>
            <a:xfrm>
              <a:off x="6985850" y="3539600"/>
              <a:ext cx="144975" cy="59550"/>
            </a:xfrm>
            <a:custGeom>
              <a:avLst/>
              <a:gdLst/>
              <a:ahLst/>
              <a:cxnLst/>
              <a:rect l="l" t="t" r="r" b="b"/>
              <a:pathLst>
                <a:path w="5799" h="2382" extrusionOk="0">
                  <a:moveTo>
                    <a:pt x="0" y="0"/>
                  </a:moveTo>
                  <a:lnTo>
                    <a:pt x="0" y="2382"/>
                  </a:lnTo>
                  <a:lnTo>
                    <a:pt x="5798" y="2382"/>
                  </a:lnTo>
                  <a:lnTo>
                    <a:pt x="57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2;p20">
              <a:extLst>
                <a:ext uri="{FF2B5EF4-FFF2-40B4-BE49-F238E27FC236}">
                  <a16:creationId xmlns:a16="http://schemas.microsoft.com/office/drawing/2014/main" id="{9236D821-21AD-8CB4-0CF4-156B0A1CAABB}"/>
                </a:ext>
              </a:extLst>
            </p:cNvPr>
            <p:cNvSpPr/>
            <p:nvPr/>
          </p:nvSpPr>
          <p:spPr>
            <a:xfrm>
              <a:off x="7002412" y="3791041"/>
              <a:ext cx="111782" cy="111789"/>
            </a:xfrm>
            <a:custGeom>
              <a:avLst/>
              <a:gdLst/>
              <a:ahLst/>
              <a:cxnLst/>
              <a:rect l="l" t="t" r="r" b="b"/>
              <a:pathLst>
                <a:path w="14669" h="14670" extrusionOk="0">
                  <a:moveTo>
                    <a:pt x="7346" y="1263"/>
                  </a:moveTo>
                  <a:cubicBezTo>
                    <a:pt x="10692" y="1263"/>
                    <a:pt x="13419" y="3989"/>
                    <a:pt x="13419" y="7335"/>
                  </a:cubicBezTo>
                  <a:cubicBezTo>
                    <a:pt x="13419" y="10680"/>
                    <a:pt x="10692" y="13407"/>
                    <a:pt x="7346" y="13407"/>
                  </a:cubicBezTo>
                  <a:cubicBezTo>
                    <a:pt x="3989" y="13407"/>
                    <a:pt x="1262" y="10680"/>
                    <a:pt x="1262" y="7335"/>
                  </a:cubicBezTo>
                  <a:cubicBezTo>
                    <a:pt x="1262" y="3989"/>
                    <a:pt x="3989" y="1263"/>
                    <a:pt x="7346" y="1263"/>
                  </a:cubicBezTo>
                  <a:close/>
                  <a:moveTo>
                    <a:pt x="7346" y="1"/>
                  </a:moveTo>
                  <a:cubicBezTo>
                    <a:pt x="7251" y="1"/>
                    <a:pt x="7156" y="1"/>
                    <a:pt x="7072" y="12"/>
                  </a:cubicBezTo>
                  <a:cubicBezTo>
                    <a:pt x="6715" y="24"/>
                    <a:pt x="6370" y="60"/>
                    <a:pt x="6037" y="120"/>
                  </a:cubicBezTo>
                  <a:cubicBezTo>
                    <a:pt x="2620" y="739"/>
                    <a:pt x="0" y="3739"/>
                    <a:pt x="0" y="7335"/>
                  </a:cubicBezTo>
                  <a:cubicBezTo>
                    <a:pt x="0" y="11383"/>
                    <a:pt x="3298" y="14669"/>
                    <a:pt x="7346" y="14669"/>
                  </a:cubicBezTo>
                  <a:cubicBezTo>
                    <a:pt x="11383" y="14669"/>
                    <a:pt x="14669" y="11383"/>
                    <a:pt x="14669" y="7335"/>
                  </a:cubicBezTo>
                  <a:cubicBezTo>
                    <a:pt x="14669" y="3739"/>
                    <a:pt x="12061" y="739"/>
                    <a:pt x="8644" y="120"/>
                  </a:cubicBezTo>
                  <a:cubicBezTo>
                    <a:pt x="8418" y="72"/>
                    <a:pt x="8180" y="48"/>
                    <a:pt x="7954" y="24"/>
                  </a:cubicBezTo>
                  <a:cubicBezTo>
                    <a:pt x="7751" y="12"/>
                    <a:pt x="7549" y="1"/>
                    <a:pt x="7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ربع نص 27">
            <a:extLst>
              <a:ext uri="{FF2B5EF4-FFF2-40B4-BE49-F238E27FC236}">
                <a16:creationId xmlns:a16="http://schemas.microsoft.com/office/drawing/2014/main" id="{B93A11BD-AC8A-4C9B-17B1-4A51BE68C6AF}"/>
              </a:ext>
            </a:extLst>
          </p:cNvPr>
          <p:cNvSpPr txBox="1"/>
          <p:nvPr/>
        </p:nvSpPr>
        <p:spPr>
          <a:xfrm>
            <a:off x="8950321" y="4949913"/>
            <a:ext cx="1929689" cy="1015663"/>
          </a:xfrm>
          <a:prstGeom prst="rect">
            <a:avLst/>
          </a:prstGeom>
          <a:noFill/>
        </p:spPr>
        <p:txBody>
          <a:bodyPr wrap="square" rtlCol="1">
            <a:spAutoFit/>
          </a:bodyPr>
          <a:lstStyle/>
          <a:p>
            <a:pPr algn="ctr" rtl="0"/>
            <a:r>
              <a:rPr lang="ar-SA" sz="2400" b="1" dirty="0">
                <a:solidFill>
                  <a:schemeClr val="bg1">
                    <a:lumMod val="50000"/>
                  </a:schemeClr>
                </a:solidFill>
              </a:rPr>
              <a:t>العنوان</a:t>
            </a:r>
            <a:endParaRPr lang="ar-SA" b="1" dirty="0">
              <a:solidFill>
                <a:schemeClr val="bg1">
                  <a:lumMod val="50000"/>
                </a:schemeClr>
              </a:solidFill>
            </a:endParaRPr>
          </a:p>
          <a:p>
            <a:pPr algn="ctr" rtl="0"/>
            <a:r>
              <a:rPr lang="ar-SA" dirty="0">
                <a:solidFill>
                  <a:schemeClr val="tx1">
                    <a:lumMod val="75000"/>
                    <a:lumOff val="25000"/>
                  </a:schemeClr>
                </a:solidFill>
              </a:rPr>
              <a:t>هذا النص هو مثال لنص</a:t>
            </a:r>
          </a:p>
        </p:txBody>
      </p:sp>
      <p:sp>
        <p:nvSpPr>
          <p:cNvPr id="29" name="مربع نص 28">
            <a:extLst>
              <a:ext uri="{FF2B5EF4-FFF2-40B4-BE49-F238E27FC236}">
                <a16:creationId xmlns:a16="http://schemas.microsoft.com/office/drawing/2014/main" id="{978A210B-2BCD-0594-CD43-85264CCD2667}"/>
              </a:ext>
            </a:extLst>
          </p:cNvPr>
          <p:cNvSpPr txBox="1"/>
          <p:nvPr/>
        </p:nvSpPr>
        <p:spPr>
          <a:xfrm>
            <a:off x="4317361" y="4949913"/>
            <a:ext cx="1929689" cy="1015663"/>
          </a:xfrm>
          <a:prstGeom prst="rect">
            <a:avLst/>
          </a:prstGeom>
          <a:noFill/>
        </p:spPr>
        <p:txBody>
          <a:bodyPr wrap="square" rtlCol="1">
            <a:spAutoFit/>
          </a:bodyPr>
          <a:lstStyle/>
          <a:p>
            <a:pPr algn="ctr" rtl="0"/>
            <a:r>
              <a:rPr lang="ar-SA" sz="2400" b="1" dirty="0">
                <a:solidFill>
                  <a:srgbClr val="4ABCEA"/>
                </a:solidFill>
              </a:rPr>
              <a:t>العنوان</a:t>
            </a:r>
            <a:endParaRPr lang="ar-SA" b="1" dirty="0">
              <a:solidFill>
                <a:srgbClr val="4ABCEA"/>
              </a:solidFill>
            </a:endParaRPr>
          </a:p>
          <a:p>
            <a:pPr algn="ctr" rtl="0"/>
            <a:r>
              <a:rPr lang="ar-SA" dirty="0">
                <a:solidFill>
                  <a:schemeClr val="tx1">
                    <a:lumMod val="75000"/>
                    <a:lumOff val="25000"/>
                  </a:schemeClr>
                </a:solidFill>
              </a:rPr>
              <a:t>هذا النص هو مثال لنص</a:t>
            </a:r>
          </a:p>
        </p:txBody>
      </p:sp>
      <p:sp>
        <p:nvSpPr>
          <p:cNvPr id="30" name="مربع نص 29">
            <a:extLst>
              <a:ext uri="{FF2B5EF4-FFF2-40B4-BE49-F238E27FC236}">
                <a16:creationId xmlns:a16="http://schemas.microsoft.com/office/drawing/2014/main" id="{BF170476-3DC2-ED8E-869B-5BEA5EABC9ED}"/>
              </a:ext>
            </a:extLst>
          </p:cNvPr>
          <p:cNvSpPr txBox="1"/>
          <p:nvPr/>
        </p:nvSpPr>
        <p:spPr>
          <a:xfrm>
            <a:off x="6593201" y="2948393"/>
            <a:ext cx="1929689" cy="1015663"/>
          </a:xfrm>
          <a:prstGeom prst="rect">
            <a:avLst/>
          </a:prstGeom>
          <a:noFill/>
        </p:spPr>
        <p:txBody>
          <a:bodyPr wrap="square" rtlCol="1">
            <a:spAutoFit/>
          </a:bodyPr>
          <a:lstStyle/>
          <a:p>
            <a:pPr algn="ctr" rtl="0"/>
            <a:r>
              <a:rPr lang="ar-SA" sz="2400" b="1" dirty="0">
                <a:solidFill>
                  <a:srgbClr val="87D3F1"/>
                </a:solidFill>
              </a:rPr>
              <a:t>العنوان</a:t>
            </a:r>
            <a:endParaRPr lang="ar-SA" b="1" dirty="0">
              <a:solidFill>
                <a:srgbClr val="87D3F1"/>
              </a:solidFill>
            </a:endParaRPr>
          </a:p>
          <a:p>
            <a:pPr algn="ctr" rtl="0"/>
            <a:r>
              <a:rPr lang="ar-SA" dirty="0">
                <a:solidFill>
                  <a:schemeClr val="tx1">
                    <a:lumMod val="75000"/>
                    <a:lumOff val="25000"/>
                  </a:schemeClr>
                </a:solidFill>
              </a:rPr>
              <a:t>هذا النص هو مثال لنص</a:t>
            </a:r>
          </a:p>
        </p:txBody>
      </p:sp>
      <p:sp>
        <p:nvSpPr>
          <p:cNvPr id="31" name="مربع نص 30">
            <a:extLst>
              <a:ext uri="{FF2B5EF4-FFF2-40B4-BE49-F238E27FC236}">
                <a16:creationId xmlns:a16="http://schemas.microsoft.com/office/drawing/2014/main" id="{63D93095-1433-8ADE-54EA-B2D62AF9DC3E}"/>
              </a:ext>
            </a:extLst>
          </p:cNvPr>
          <p:cNvSpPr txBox="1"/>
          <p:nvPr/>
        </p:nvSpPr>
        <p:spPr>
          <a:xfrm>
            <a:off x="2051681" y="2948393"/>
            <a:ext cx="1929689" cy="1015663"/>
          </a:xfrm>
          <a:prstGeom prst="rect">
            <a:avLst/>
          </a:prstGeom>
          <a:noFill/>
        </p:spPr>
        <p:txBody>
          <a:bodyPr wrap="square" rtlCol="1">
            <a:spAutoFit/>
          </a:bodyPr>
          <a:lstStyle/>
          <a:p>
            <a:pPr algn="ctr" rtl="0"/>
            <a:r>
              <a:rPr lang="ar-SA" sz="2400" b="1" dirty="0">
                <a:solidFill>
                  <a:srgbClr val="FE7382"/>
                </a:solidFill>
              </a:rPr>
              <a:t>العنوان</a:t>
            </a:r>
            <a:endParaRPr lang="ar-SA" b="1" dirty="0">
              <a:solidFill>
                <a:srgbClr val="FE7382"/>
              </a:solidFill>
            </a:endParaRPr>
          </a:p>
          <a:p>
            <a:pPr algn="ctr" rtl="0"/>
            <a:r>
              <a:rPr lang="ar-SA" dirty="0">
                <a:solidFill>
                  <a:schemeClr val="tx1">
                    <a:lumMod val="75000"/>
                    <a:lumOff val="25000"/>
                  </a:schemeClr>
                </a:solidFill>
              </a:rPr>
              <a:t>هذا النص هو مثال لنص</a:t>
            </a:r>
          </a:p>
        </p:txBody>
      </p:sp>
      <p:sp>
        <p:nvSpPr>
          <p:cNvPr id="32" name="مربع نص 31">
            <a:extLst>
              <a:ext uri="{FF2B5EF4-FFF2-40B4-BE49-F238E27FC236}">
                <a16:creationId xmlns:a16="http://schemas.microsoft.com/office/drawing/2014/main" id="{F78A7505-7713-50FE-1A42-2990AA892038}"/>
              </a:ext>
            </a:extLst>
          </p:cNvPr>
          <p:cNvSpPr txBox="1"/>
          <p:nvPr/>
        </p:nvSpPr>
        <p:spPr>
          <a:xfrm>
            <a:off x="3976618" y="579465"/>
            <a:ext cx="4238765" cy="646331"/>
          </a:xfrm>
          <a:prstGeom prst="rect">
            <a:avLst/>
          </a:prstGeom>
          <a:noFill/>
        </p:spPr>
        <p:txBody>
          <a:bodyPr wrap="square" rtlCol="1">
            <a:spAutoFit/>
          </a:bodyPr>
          <a:lstStyle/>
          <a:p>
            <a:pPr algn="ctr"/>
            <a:r>
              <a:rPr lang="ar-SA" sz="3600" b="1" dirty="0">
                <a:solidFill>
                  <a:schemeClr val="tx1">
                    <a:lumMod val="75000"/>
                    <a:lumOff val="25000"/>
                  </a:schemeClr>
                </a:solidFill>
              </a:rPr>
              <a:t>عنوان الشريحة</a:t>
            </a:r>
          </a:p>
        </p:txBody>
      </p:sp>
      <p:sp>
        <p:nvSpPr>
          <p:cNvPr id="33" name="مربع نص 32">
            <a:extLst>
              <a:ext uri="{FF2B5EF4-FFF2-40B4-BE49-F238E27FC236}">
                <a16:creationId xmlns:a16="http://schemas.microsoft.com/office/drawing/2014/main" id="{BF8A0281-1D6A-FAFA-5308-097AC7526DA0}"/>
              </a:ext>
            </a:extLst>
          </p:cNvPr>
          <p:cNvSpPr txBox="1"/>
          <p:nvPr/>
        </p:nvSpPr>
        <p:spPr>
          <a:xfrm>
            <a:off x="3976618" y="1138443"/>
            <a:ext cx="4238765" cy="369332"/>
          </a:xfrm>
          <a:prstGeom prst="rect">
            <a:avLst/>
          </a:prstGeom>
          <a:noFill/>
        </p:spPr>
        <p:txBody>
          <a:bodyPr wrap="square" rtlCol="1">
            <a:spAutoFit/>
          </a:bodyPr>
          <a:lstStyle/>
          <a:p>
            <a:pPr algn="ctr"/>
            <a:r>
              <a:rPr lang="ar-SA" dirty="0">
                <a:solidFill>
                  <a:srgbClr val="4ABCEA"/>
                </a:solidFill>
              </a:rPr>
              <a:t>هذا النص هو مثال لنص</a:t>
            </a:r>
          </a:p>
        </p:txBody>
      </p:sp>
      <p:pic>
        <p:nvPicPr>
          <p:cNvPr id="34" name="رسم 33" descr="حقن وريدي مع تعبئة خالصة">
            <a:extLst>
              <a:ext uri="{FF2B5EF4-FFF2-40B4-BE49-F238E27FC236}">
                <a16:creationId xmlns:a16="http://schemas.microsoft.com/office/drawing/2014/main" id="{00617E4D-F775-3879-07FC-BC47BC9FBA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9000" y="4373360"/>
            <a:ext cx="914400" cy="914400"/>
          </a:xfrm>
          <a:prstGeom prst="rect">
            <a:avLst/>
          </a:prstGeom>
        </p:spPr>
      </p:pic>
      <p:pic>
        <p:nvPicPr>
          <p:cNvPr id="35" name="رسم 34" descr="قناع N95 مع تعبئة خالصة">
            <a:extLst>
              <a:ext uri="{FF2B5EF4-FFF2-40B4-BE49-F238E27FC236}">
                <a16:creationId xmlns:a16="http://schemas.microsoft.com/office/drawing/2014/main" id="{F73F5BA5-E5EB-5104-FB09-D90DF4519C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1960" y="4403840"/>
            <a:ext cx="914400" cy="914400"/>
          </a:xfrm>
          <a:prstGeom prst="rect">
            <a:avLst/>
          </a:prstGeom>
        </p:spPr>
      </p:pic>
      <p:pic>
        <p:nvPicPr>
          <p:cNvPr id="36" name="رسم 35" descr="Face with mask مع تعبئة خالصة">
            <a:extLst>
              <a:ext uri="{FF2B5EF4-FFF2-40B4-BE49-F238E27FC236}">
                <a16:creationId xmlns:a16="http://schemas.microsoft.com/office/drawing/2014/main" id="{6574AFB6-AD13-890E-67A2-71A14EA51C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4200" y="3570720"/>
            <a:ext cx="914400" cy="914400"/>
          </a:xfrm>
          <a:prstGeom prst="rect">
            <a:avLst/>
          </a:prstGeom>
        </p:spPr>
      </p:pic>
      <p:pic>
        <p:nvPicPr>
          <p:cNvPr id="37" name="رسم 36" descr="سيارة إسعاف مع تعبئة خالصة">
            <a:extLst>
              <a:ext uri="{FF2B5EF4-FFF2-40B4-BE49-F238E27FC236}">
                <a16:creationId xmlns:a16="http://schemas.microsoft.com/office/drawing/2014/main" id="{A5C0EB8E-69C7-B8A9-4912-6A8DCE14F4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8600" y="3601200"/>
            <a:ext cx="914400" cy="914400"/>
          </a:xfrm>
          <a:prstGeom prst="rect">
            <a:avLst/>
          </a:prstGeom>
        </p:spPr>
      </p:pic>
    </p:spTree>
    <p:extLst>
      <p:ext uri="{BB962C8B-B14F-4D97-AF65-F5344CB8AC3E}">
        <p14:creationId xmlns:p14="http://schemas.microsoft.com/office/powerpoint/2010/main" val="370153788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7">
      <a:majorFont>
        <a:latin typeface="Tajawal"/>
        <a:ea typeface=""/>
        <a:cs typeface="Tajawal"/>
      </a:majorFont>
      <a:minorFont>
        <a:latin typeface="Tajawal"/>
        <a:ea typeface=""/>
        <a:cs typeface="Tajaw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شاشة عريضة</PresentationFormat>
  <Paragraphs>197</Paragraphs>
  <Slides>25</Slides>
  <Notes>22</Notes>
  <HiddenSlides>1</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25</vt:i4>
      </vt:variant>
    </vt:vector>
  </HeadingPairs>
  <TitlesOfParts>
    <vt:vector size="32" baseType="lpstr">
      <vt:lpstr>Calibri</vt:lpstr>
      <vt:lpstr>Tajawal</vt:lpstr>
      <vt:lpstr>Cairo</vt:lpstr>
      <vt:lpstr>Arial</vt:lpstr>
      <vt:lpstr>Times New Roman</vt:lpstr>
      <vt:lpstr>Roboto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dc:creator>
  <cp:lastModifiedBy>ingez-ppt.com</cp:lastModifiedBy>
  <cp:revision>271</cp:revision>
  <dcterms:created xsi:type="dcterms:W3CDTF">2021-06-05T13:01:30Z</dcterms:created>
  <dcterms:modified xsi:type="dcterms:W3CDTF">2023-04-16T00:43:01Z</dcterms:modified>
</cp:coreProperties>
</file>